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altLang="en-IN" sz="2400" lang="en-US"/>
              <a:t> </a:t>
            </a:r>
            <a:r>
              <a:rPr altLang="en-IN" sz="2400" lang="en-US"/>
              <a:t>K</a:t>
            </a:r>
            <a:r>
              <a:rPr altLang="en-IN" sz="2400" lang="en-US"/>
              <a:t>.</a:t>
            </a:r>
            <a:r>
              <a:rPr altLang="en-IN" sz="2400" lang="en-US"/>
              <a:t> </a:t>
            </a:r>
            <a:r>
              <a:rPr altLang="en-IN" sz="2400" lang="en-US"/>
              <a:t>P</a:t>
            </a:r>
            <a:r>
              <a:rPr altLang="en-IN" sz="2400" lang="en-US"/>
              <a:t>rithisha</a:t>
            </a:r>
            <a:r>
              <a:rPr altLang="en-IN" sz="2400" lang="en-US"/>
              <a:t> </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8</a:t>
            </a:r>
            <a:r>
              <a:rPr altLang="en-IN" dirty="0" sz="2400" lang="en-US"/>
              <a:t>2</a:t>
            </a:r>
            <a:r>
              <a:rPr altLang="en-IN" dirty="0" sz="2400" lang="en-US"/>
              <a:t>4</a:t>
            </a:r>
            <a:endParaRPr altLang="en-US" lang="zh-CN"/>
          </a:p>
          <a:p>
            <a:r>
              <a:rPr dirty="0" sz="2400" lang="en-US"/>
              <a:t>DEPARTMENT:</a:t>
            </a:r>
            <a:r>
              <a:rPr altLang="en-IN" dirty="0" sz="2400" lang="en-US"/>
              <a:t>B</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a:t>
            </a:r>
            <a:r>
              <a:rPr altLang="en-IN" dirty="0" sz="2400" lang="en-US"/>
              <a:t>G</a:t>
            </a:r>
            <a:r>
              <a:rPr altLang="en-IN" dirty="0" sz="2400" lang="en-US"/>
              <a:t>)</a:t>
            </a:r>
            <a:endParaRPr altLang="en-US" lang="zh-CN"/>
          </a:p>
          <a:p>
            <a:r>
              <a:rPr dirty="0" sz="2400" lang="en-US"/>
              <a:t>COLLEGE</a:t>
            </a:r>
            <a:r>
              <a:rPr altLang="en-IN" dirty="0" sz="2400" lang="en-US"/>
              <a:t>:</a:t>
            </a:r>
            <a:r>
              <a:rPr altLang="en-IN" dirty="0" sz="2400" lang="en-US"/>
              <a:t> </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m</a:t>
            </a:r>
            <a:r>
              <a:rPr altLang="en-IN" dirty="0" sz="2400" lang="en-US"/>
              <a:t>u</a:t>
            </a:r>
            <a:r>
              <a:rPr altLang="en-IN" dirty="0" sz="2400" lang="en-US"/>
              <a:t>r</a:t>
            </a:r>
            <a:r>
              <a:rPr altLang="en-IN" dirty="0" sz="2400" lang="en-US"/>
              <a:t>ugan</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f</a:t>
            </a:r>
            <a:r>
              <a:rPr altLang="en-IN" dirty="0" sz="2400" lang="en-US"/>
              <a:t>o</a:t>
            </a:r>
            <a:r>
              <a:rPr altLang="en-IN" dirty="0" sz="2400" lang="en-US"/>
              <a:t>r</a:t>
            </a:r>
            <a:r>
              <a:rPr altLang="en-IN" dirty="0" sz="2400" lang="en-US"/>
              <a:t> </a:t>
            </a:r>
            <a:r>
              <a:rPr altLang="en-IN" dirty="0" sz="2400" lang="en-US"/>
              <a:t>w</a:t>
            </a:r>
            <a:r>
              <a:rPr altLang="en-IN" dirty="0" sz="2400" lang="en-US"/>
              <a:t>o</a:t>
            </a:r>
            <a:r>
              <a:rPr altLang="en-IN" dirty="0" sz="2400" lang="en-US"/>
              <a:t>m</a:t>
            </a:r>
            <a:r>
              <a:rPr altLang="en-IN" dirty="0" sz="2400" lang="en-US"/>
              <a:t>e</a:t>
            </a:r>
            <a:r>
              <a:rPr altLang="en-IN"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735632" cy="442341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a:p>
            <a:pPr marL="12700">
              <a:lnSpc>
                <a:spcPct val="100000"/>
              </a:lnSpc>
              <a:spcBef>
                <a:spcPts val="105"/>
              </a:spcBef>
            </a:pPr>
            <a:endParaRPr dirty="0" sz="4800">
              <a:latin typeface="Trebuchet MS"/>
              <a:cs typeface="Trebuchet MS"/>
            </a:endParaRPr>
          </a:p>
          <a:p>
            <a:pPr marL="12700">
              <a:lnSpc>
                <a:spcPct val="100000"/>
              </a:lnSpc>
              <a:spcBef>
                <a:spcPts val="105"/>
              </a:spcBef>
            </a:pPr>
            <a:r>
              <a:rPr altLang="en-IN" dirty="0" sz="4800" lang="en-US">
                <a:latin typeface="Trebuchet MS"/>
                <a:cs typeface="Trebuchet MS"/>
              </a:rPr>
              <a:t>S</a:t>
            </a:r>
            <a:r>
              <a:rPr altLang="en-IN" dirty="0" sz="4800" lang="en-US">
                <a:latin typeface="Trebuchet MS"/>
                <a:cs typeface="Trebuchet MS"/>
              </a:rPr>
              <a:t>u</a:t>
            </a:r>
            <a:r>
              <a:rPr altLang="en-IN" dirty="0" sz="4800" lang="en-US">
                <a:latin typeface="Trebuchet MS"/>
                <a:cs typeface="Trebuchet MS"/>
              </a:rPr>
              <a:t>m</a:t>
            </a:r>
            <a:r>
              <a:rPr altLang="en-IN" dirty="0" sz="4800" lang="en-US">
                <a:latin typeface="Trebuchet MS"/>
                <a:cs typeface="Trebuchet MS"/>
              </a:rPr>
              <a:t>m</a:t>
            </a:r>
            <a:r>
              <a:rPr altLang="en-IN" dirty="0" sz="4800" lang="en-US">
                <a:latin typeface="Trebuchet MS"/>
                <a:cs typeface="Trebuchet MS"/>
              </a:rPr>
              <a:t>a</a:t>
            </a:r>
            <a:r>
              <a:rPr altLang="en-IN" dirty="0" sz="4800" lang="en-US">
                <a:latin typeface="Trebuchet MS"/>
                <a:cs typeface="Trebuchet MS"/>
              </a:rPr>
              <a:t>r</a:t>
            </a:r>
            <a:r>
              <a:rPr altLang="en-IN" dirty="0" sz="4800" lang="en-US">
                <a:latin typeface="Trebuchet MS"/>
                <a:cs typeface="Trebuchet MS"/>
              </a:rPr>
              <a:t>y</a:t>
            </a:r>
            <a:endParaRPr dirty="0" sz="4800">
              <a:latin typeface="Trebuchet MS"/>
              <a:cs typeface="Trebuchet MS"/>
            </a:endParaRPr>
          </a:p>
          <a:p>
            <a:pPr marL="12700">
              <a:lnSpc>
                <a:spcPct val="100000"/>
              </a:lnSpc>
              <a:spcBef>
                <a:spcPts val="105"/>
              </a:spcBef>
            </a:pPr>
            <a:r>
              <a:rPr altLang="en-IN" dirty="0" sz="4800" lang="en-US">
                <a:latin typeface="Trebuchet MS"/>
                <a:cs typeface="Trebuchet MS"/>
              </a:rPr>
              <a:t>P</a:t>
            </a:r>
            <a:r>
              <a:rPr altLang="en-IN" dirty="0" sz="4800" lang="en-US">
                <a:latin typeface="Trebuchet MS"/>
                <a:cs typeface="Trebuchet MS"/>
              </a:rPr>
              <a:t>i</a:t>
            </a:r>
            <a:r>
              <a:rPr altLang="en-IN" dirty="0" sz="4800" lang="en-US">
                <a:latin typeface="Trebuchet MS"/>
                <a:cs typeface="Trebuchet MS"/>
              </a:rPr>
              <a:t>v</a:t>
            </a:r>
            <a:r>
              <a:rPr altLang="en-IN" dirty="0" sz="4800" lang="en-US">
                <a:latin typeface="Trebuchet MS"/>
                <a:cs typeface="Trebuchet MS"/>
              </a:rPr>
              <a:t>o</a:t>
            </a:r>
            <a:r>
              <a:rPr altLang="en-IN" dirty="0" sz="4800" lang="en-US">
                <a:latin typeface="Trebuchet MS"/>
                <a:cs typeface="Trebuchet MS"/>
              </a:rPr>
              <a:t>t</a:t>
            </a:r>
            <a:r>
              <a:rPr altLang="en-IN" dirty="0" sz="4800" lang="en-US">
                <a:latin typeface="Trebuchet MS"/>
                <a:cs typeface="Trebuchet MS"/>
              </a:rPr>
              <a:t> </a:t>
            </a:r>
            <a:r>
              <a:rPr altLang="en-IN" dirty="0" sz="4800" lang="en-US">
                <a:latin typeface="Trebuchet MS"/>
                <a:cs typeface="Trebuchet MS"/>
              </a:rPr>
              <a:t>T</a:t>
            </a:r>
            <a:r>
              <a:rPr altLang="en-IN" dirty="0" sz="4800" lang="en-US">
                <a:latin typeface="Trebuchet MS"/>
                <a:cs typeface="Trebuchet MS"/>
              </a:rPr>
              <a:t>a</a:t>
            </a:r>
            <a:r>
              <a:rPr altLang="en-IN" dirty="0" sz="4800" lang="en-US">
                <a:latin typeface="Trebuchet MS"/>
                <a:cs typeface="Trebuchet MS"/>
              </a:rPr>
              <a:t>b</a:t>
            </a:r>
            <a:r>
              <a:rPr altLang="en-IN" dirty="0" sz="4800" lang="en-US">
                <a:latin typeface="Trebuchet MS"/>
                <a:cs typeface="Trebuchet MS"/>
              </a:rPr>
              <a:t>l</a:t>
            </a:r>
            <a:r>
              <a:rPr altLang="en-IN" dirty="0" sz="4800" lang="en-US">
                <a:latin typeface="Trebuchet MS"/>
                <a:cs typeface="Trebuchet MS"/>
              </a:rPr>
              <a:t>e</a:t>
            </a:r>
            <a:endParaRPr dirty="0" sz="4800">
              <a:latin typeface="Trebuchet MS"/>
              <a:cs typeface="Trebuchet MS"/>
            </a:endParaRPr>
          </a:p>
          <a:p>
            <a:pPr marL="12700">
              <a:lnSpc>
                <a:spcPct val="100000"/>
              </a:lnSpc>
              <a:spcBef>
                <a:spcPts val="105"/>
              </a:spcBef>
            </a:pPr>
            <a:r>
              <a:rPr altLang="en-IN" dirty="0" sz="4800" lang="en-US">
                <a:latin typeface="Trebuchet MS"/>
                <a:cs typeface="Trebuchet MS"/>
              </a:rPr>
              <a:t>V</a:t>
            </a:r>
            <a:r>
              <a:rPr altLang="en-IN" dirty="0" sz="4800" lang="en-US">
                <a:latin typeface="Trebuchet MS"/>
                <a:cs typeface="Trebuchet MS"/>
              </a:rPr>
              <a:t>i</a:t>
            </a:r>
            <a:r>
              <a:rPr altLang="en-IN" dirty="0" sz="4800" lang="en-US">
                <a:latin typeface="Trebuchet MS"/>
                <a:cs typeface="Trebuchet MS"/>
              </a:rPr>
              <a:t>s</a:t>
            </a:r>
            <a:r>
              <a:rPr altLang="en-IN" dirty="0" sz="4800" lang="en-US">
                <a:latin typeface="Trebuchet MS"/>
                <a:cs typeface="Trebuchet MS"/>
              </a:rPr>
              <a:t>u</a:t>
            </a:r>
            <a:r>
              <a:rPr altLang="en-IN" dirty="0" sz="4800" lang="en-US">
                <a:latin typeface="Trebuchet MS"/>
                <a:cs typeface="Trebuchet MS"/>
              </a:rPr>
              <a:t>a</a:t>
            </a:r>
            <a:r>
              <a:rPr altLang="en-IN" dirty="0" sz="4800" lang="en-US">
                <a:latin typeface="Trebuchet MS"/>
                <a:cs typeface="Trebuchet MS"/>
              </a:rPr>
              <a:t>l</a:t>
            </a:r>
            <a:r>
              <a:rPr altLang="en-IN" dirty="0" sz="4800" lang="en-US">
                <a:latin typeface="Trebuchet MS"/>
                <a:cs typeface="Trebuchet MS"/>
              </a:rPr>
              <a:t>i</a:t>
            </a:r>
            <a:r>
              <a:rPr altLang="en-IN" dirty="0" sz="4800" lang="en-US">
                <a:latin typeface="Trebuchet MS"/>
                <a:cs typeface="Trebuchet MS"/>
              </a:rPr>
              <a:t>zation</a:t>
            </a:r>
            <a:r>
              <a:rPr altLang="en-IN" dirty="0" sz="4800" lang="en-US">
                <a:latin typeface="Trebuchet MS"/>
                <a:cs typeface="Trebuchet MS"/>
              </a:rPr>
              <a:t> </a:t>
            </a:r>
            <a:endParaRPr dirty="0" sz="4800">
              <a:latin typeface="Trebuchet MS"/>
              <a:cs typeface="Trebuchet MS"/>
            </a:endParaRPr>
          </a:p>
          <a:p>
            <a:pPr marL="12700">
              <a:lnSpc>
                <a:spcPct val="100000"/>
              </a:lnSpc>
              <a:spcBef>
                <a:spcPts val="105"/>
              </a:spcBef>
            </a:pPr>
            <a:r>
              <a:rPr altLang="en-IN" dirty="0" sz="4800" lang="en-US">
                <a:latin typeface="Trebuchet MS"/>
                <a:cs typeface="Trebuchet MS"/>
              </a:rPr>
              <a:t>B</a:t>
            </a:r>
            <a:r>
              <a:rPr altLang="en-IN" dirty="0" sz="4800" lang="en-US">
                <a:latin typeface="Trebuchet MS"/>
                <a:cs typeface="Trebuchet MS"/>
              </a:rPr>
              <a:t>a</a:t>
            </a:r>
            <a:r>
              <a:rPr altLang="en-IN" dirty="0" sz="4800" lang="en-US">
                <a:latin typeface="Trebuchet MS"/>
                <a:cs typeface="Trebuchet MS"/>
              </a:rPr>
              <a:t>r</a:t>
            </a:r>
            <a:r>
              <a:rPr altLang="en-IN" dirty="0" sz="4800" lang="en-US">
                <a:latin typeface="Trebuchet MS"/>
                <a:cs typeface="Trebuchet MS"/>
              </a:rPr>
              <a:t> </a:t>
            </a:r>
            <a:r>
              <a:rPr altLang="en-IN" dirty="0" sz="4800" lang="en-US">
                <a:latin typeface="Trebuchet MS"/>
                <a:cs typeface="Trebuchet MS"/>
              </a:rPr>
              <a:t>C</a:t>
            </a:r>
            <a:r>
              <a:rPr altLang="en-IN" dirty="0" sz="4800" lang="en-US">
                <a:latin typeface="Trebuchet MS"/>
                <a:cs typeface="Trebuchet MS"/>
              </a:rPr>
              <a:t>h</a:t>
            </a:r>
            <a:r>
              <a:rPr altLang="en-IN" dirty="0" sz="4800" lang="en-US">
                <a:latin typeface="Trebuchet MS"/>
                <a:cs typeface="Trebuchet MS"/>
              </a:rPr>
              <a:t>a</a:t>
            </a:r>
            <a:r>
              <a:rPr altLang="en-IN" dirty="0" sz="4800" lang="en-US">
                <a:latin typeface="Trebuchet MS"/>
                <a:cs typeface="Trebuchet MS"/>
              </a:rPr>
              <a:t>r</a:t>
            </a:r>
            <a:r>
              <a:rPr altLang="en-IN" dirty="0" sz="4800" lang="en-US">
                <a:latin typeface="Trebuchet MS"/>
                <a:cs typeface="Trebuchet MS"/>
              </a:rPr>
              <a:t>t</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031056" y="1553068"/>
            <a:ext cx="7322494" cy="452388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4343400"/>
          </a:xfrm>
        </p:spPr>
        <p:txBody>
          <a:bodyPr/>
          <a:p>
            <a:r>
              <a:rPr dirty="0" lang="en-US">
                <a:latin typeface="Times New Roman" panose="02020603050405020304" pitchFamily="18" charset="0"/>
                <a:cs typeface="Times New Roman" panose="02020603050405020304" pitchFamily="18" charset="0"/>
              </a:rPr>
              <a:t>conclusion</a:t>
            </a:r>
            <a:br>
              <a:rPr altLang="en-IN" dirty="0" lang="en-US">
                <a:latin typeface="Times New Roman" panose="02020603050405020304" pitchFamily="18" charset="0"/>
                <a:cs typeface="Times New Roman" panose="02020603050405020304" pitchFamily="18" charset="0"/>
              </a:rPr>
            </a:br>
            <a:br>
              <a:rPr altLang="en-IN" dirty="0" lang="en-US">
                <a:latin typeface="Times New Roman" panose="02020603050405020304" pitchFamily="18" charset="0"/>
                <a:cs typeface="Times New Roman" panose="02020603050405020304" pitchFamily="18" charset="0"/>
              </a:rPr>
            </a:b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T</a:t>
            </a:r>
            <a:r>
              <a:rPr altLang="en-IN" b="0" dirty="0" lang="en-US">
                <a:latin typeface="Times New Roman" panose="02020603050405020304" pitchFamily="18" charset="0"/>
                <a:cs typeface="Times New Roman" panose="02020603050405020304" pitchFamily="18" charset="0"/>
              </a:rPr>
              <a:t>h</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c</a:t>
            </a:r>
            <a:r>
              <a:rPr altLang="en-IN" b="0" dirty="0" lang="en-US">
                <a:latin typeface="Times New Roman" panose="02020603050405020304" pitchFamily="18" charset="0"/>
                <a:cs typeface="Times New Roman" panose="02020603050405020304" pitchFamily="18" charset="0"/>
              </a:rPr>
              <a:t>o</a:t>
            </a:r>
            <a:r>
              <a:rPr altLang="en-IN" b="0" dirty="0" lang="en-US">
                <a:latin typeface="Times New Roman" panose="02020603050405020304" pitchFamily="18" charset="0"/>
                <a:cs typeface="Times New Roman" panose="02020603050405020304" pitchFamily="18" charset="0"/>
              </a:rPr>
              <a:t>n</a:t>
            </a:r>
            <a:r>
              <a:rPr altLang="en-IN" b="0" dirty="0" lang="en-US">
                <a:latin typeface="Times New Roman" panose="02020603050405020304" pitchFamily="18" charset="0"/>
                <a:cs typeface="Times New Roman" panose="02020603050405020304" pitchFamily="18" charset="0"/>
              </a:rPr>
              <a:t>c</a:t>
            </a:r>
            <a:r>
              <a:rPr altLang="en-IN" b="0" dirty="0" lang="en-US">
                <a:latin typeface="Times New Roman" panose="02020603050405020304" pitchFamily="18" charset="0"/>
                <a:cs typeface="Times New Roman" panose="02020603050405020304" pitchFamily="18" charset="0"/>
              </a:rPr>
              <a:t>l</a:t>
            </a:r>
            <a:r>
              <a:rPr altLang="en-IN" b="0" dirty="0" lang="en-US">
                <a:latin typeface="Times New Roman" panose="02020603050405020304" pitchFamily="18" charset="0"/>
                <a:cs typeface="Times New Roman" panose="02020603050405020304" pitchFamily="18" charset="0"/>
              </a:rPr>
              <a:t>u</a:t>
            </a:r>
            <a:r>
              <a:rPr altLang="en-IN" b="0" dirty="0" lang="en-US">
                <a:latin typeface="Times New Roman" panose="02020603050405020304" pitchFamily="18" charset="0"/>
                <a:cs typeface="Times New Roman" panose="02020603050405020304" pitchFamily="18" charset="0"/>
              </a:rPr>
              <a:t>s</a:t>
            </a:r>
            <a:r>
              <a:rPr altLang="en-IN" b="0" dirty="0" lang="en-US">
                <a:latin typeface="Times New Roman" panose="02020603050405020304" pitchFamily="18" charset="0"/>
                <a:cs typeface="Times New Roman" panose="02020603050405020304" pitchFamily="18" charset="0"/>
              </a:rPr>
              <a:t>i</a:t>
            </a:r>
            <a:r>
              <a:rPr altLang="en-IN" b="0" dirty="0" lang="en-US">
                <a:latin typeface="Times New Roman" panose="02020603050405020304" pitchFamily="18" charset="0"/>
                <a:cs typeface="Times New Roman" panose="02020603050405020304" pitchFamily="18" charset="0"/>
              </a:rPr>
              <a:t>on</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o</a:t>
            </a:r>
            <a:r>
              <a:rPr altLang="en-IN" b="0" dirty="0" lang="en-US">
                <a:latin typeface="Times New Roman" panose="02020603050405020304" pitchFamily="18" charset="0"/>
                <a:cs typeface="Times New Roman" panose="02020603050405020304" pitchFamily="18" charset="0"/>
              </a:rPr>
              <a:t>f</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t</a:t>
            </a:r>
            <a:r>
              <a:rPr altLang="en-IN" b="0" dirty="0" lang="en-US">
                <a:latin typeface="Times New Roman" panose="02020603050405020304" pitchFamily="18" charset="0"/>
                <a:cs typeface="Times New Roman" panose="02020603050405020304" pitchFamily="18" charset="0"/>
              </a:rPr>
              <a:t>h</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p</a:t>
            </a:r>
            <a:r>
              <a:rPr altLang="en-IN" b="0" dirty="0" lang="en-US">
                <a:latin typeface="Times New Roman" panose="02020603050405020304" pitchFamily="18" charset="0"/>
                <a:cs typeface="Times New Roman" panose="02020603050405020304" pitchFamily="18" charset="0"/>
              </a:rPr>
              <a:t>r</a:t>
            </a:r>
            <a:r>
              <a:rPr altLang="en-IN" b="0" dirty="0" lang="en-US">
                <a:latin typeface="Times New Roman" panose="02020603050405020304" pitchFamily="18" charset="0"/>
                <a:cs typeface="Times New Roman" panose="02020603050405020304" pitchFamily="18" charset="0"/>
              </a:rPr>
              <a:t>o</a:t>
            </a:r>
            <a:r>
              <a:rPr altLang="en-IN" b="0" dirty="0" lang="en-US">
                <a:latin typeface="Times New Roman" panose="02020603050405020304" pitchFamily="18" charset="0"/>
                <a:cs typeface="Times New Roman" panose="02020603050405020304" pitchFamily="18" charset="0"/>
              </a:rPr>
              <a:t>j</a:t>
            </a:r>
            <a:r>
              <a:rPr altLang="en-IN" b="0" dirty="0" lang="en-US">
                <a:latin typeface="Times New Roman" panose="02020603050405020304" pitchFamily="18" charset="0"/>
                <a:cs typeface="Times New Roman" panose="02020603050405020304" pitchFamily="18" charset="0"/>
              </a:rPr>
              <a:t>ect</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i</a:t>
            </a:r>
            <a:r>
              <a:rPr altLang="en-IN" b="0" dirty="0" lang="en-US">
                <a:latin typeface="Times New Roman" panose="02020603050405020304" pitchFamily="18" charset="0"/>
                <a:cs typeface="Times New Roman" panose="02020603050405020304" pitchFamily="18" charset="0"/>
              </a:rPr>
              <a:t>s</a:t>
            </a:r>
            <a:r>
              <a:rPr altLang="en-IN" b="0" dirty="0" lang="en-US">
                <a:latin typeface="Times New Roman" panose="02020603050405020304" pitchFamily="18" charset="0"/>
                <a:cs typeface="Times New Roman" panose="02020603050405020304" pitchFamily="18" charset="0"/>
              </a:rPr>
              <a:t> </a:t>
            </a:r>
            <a:br>
              <a:rPr altLang="en-IN" b="0" dirty="0" lang="en-US">
                <a:latin typeface="Times New Roman" panose="02020603050405020304" pitchFamily="18" charset="0"/>
                <a:cs typeface="Times New Roman" panose="02020603050405020304" pitchFamily="18" charset="0"/>
              </a:rPr>
            </a:br>
            <a:r>
              <a:rPr altLang="en-IN" b="0" dirty="0" lang="en-US">
                <a:latin typeface="Times New Roman" panose="02020603050405020304" pitchFamily="18" charset="0"/>
                <a:cs typeface="Times New Roman" panose="02020603050405020304" pitchFamily="18" charset="0"/>
              </a:rPr>
              <a:t>t</a:t>
            </a:r>
            <a:r>
              <a:rPr altLang="en-IN" b="0" dirty="0" lang="en-US">
                <a:latin typeface="Times New Roman" panose="02020603050405020304" pitchFamily="18" charset="0"/>
                <a:cs typeface="Times New Roman" panose="02020603050405020304" pitchFamily="18" charset="0"/>
              </a:rPr>
              <a:t>h</a:t>
            </a:r>
            <a:r>
              <a:rPr altLang="en-IN" b="0" dirty="0" lang="en-US">
                <a:latin typeface="Times New Roman" panose="02020603050405020304" pitchFamily="18" charset="0"/>
                <a:cs typeface="Times New Roman" panose="02020603050405020304" pitchFamily="18" charset="0"/>
              </a:rPr>
              <a:t>a</a:t>
            </a:r>
            <a:r>
              <a:rPr altLang="en-IN" b="0" dirty="0" lang="en-US">
                <a:latin typeface="Times New Roman" panose="02020603050405020304" pitchFamily="18" charset="0"/>
                <a:cs typeface="Times New Roman" panose="02020603050405020304" pitchFamily="18" charset="0"/>
              </a:rPr>
              <a:t>t</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t</a:t>
            </a:r>
            <a:r>
              <a:rPr altLang="en-IN" b="0" dirty="0" lang="en-US">
                <a:latin typeface="Times New Roman" panose="02020603050405020304" pitchFamily="18" charset="0"/>
                <a:cs typeface="Times New Roman" panose="02020603050405020304" pitchFamily="18" charset="0"/>
              </a:rPr>
              <a:t>h</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M</a:t>
            </a:r>
            <a:r>
              <a:rPr altLang="en-IN" b="0" dirty="0" lang="en-US">
                <a:latin typeface="Times New Roman" panose="02020603050405020304" pitchFamily="18" charset="0"/>
                <a:cs typeface="Times New Roman" panose="02020603050405020304" pitchFamily="18" charset="0"/>
              </a:rPr>
              <a:t>S</a:t>
            </a:r>
            <a:r>
              <a:rPr altLang="en-IN" b="0" dirty="0" lang="en-US">
                <a:latin typeface="Times New Roman" panose="02020603050405020304" pitchFamily="18" charset="0"/>
                <a:cs typeface="Times New Roman" panose="02020603050405020304" pitchFamily="18" charset="0"/>
              </a:rPr>
              <a:t>C</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t</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a</a:t>
            </a:r>
            <a:r>
              <a:rPr altLang="en-IN" b="0" dirty="0" lang="en-US">
                <a:latin typeface="Times New Roman" panose="02020603050405020304" pitchFamily="18" charset="0"/>
                <a:cs typeface="Times New Roman" panose="02020603050405020304" pitchFamily="18" charset="0"/>
              </a:rPr>
              <a:t>m</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o</a:t>
            </a:r>
            <a:r>
              <a:rPr altLang="en-IN" b="0" dirty="0" lang="en-US">
                <a:latin typeface="Times New Roman" panose="02020603050405020304" pitchFamily="18" charset="0"/>
                <a:cs typeface="Times New Roman" panose="02020603050405020304" pitchFamily="18" charset="0"/>
              </a:rPr>
              <a:t>f</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m</a:t>
            </a:r>
            <a:r>
              <a:rPr altLang="en-IN" b="0" dirty="0" lang="en-US">
                <a:latin typeface="Times New Roman" panose="02020603050405020304" pitchFamily="18" charset="0"/>
                <a:cs typeface="Times New Roman" panose="02020603050405020304" pitchFamily="18" charset="0"/>
              </a:rPr>
              <a:t>p</a:t>
            </a:r>
            <a:r>
              <a:rPr altLang="en-IN" b="0" dirty="0" lang="en-US">
                <a:latin typeface="Times New Roman" panose="02020603050405020304" pitchFamily="18" charset="0"/>
                <a:cs typeface="Times New Roman" panose="02020603050405020304" pitchFamily="18" charset="0"/>
              </a:rPr>
              <a:t>l</a:t>
            </a:r>
            <a:r>
              <a:rPr altLang="en-IN" b="0" dirty="0" lang="en-US">
                <a:latin typeface="Times New Roman" panose="02020603050405020304" pitchFamily="18" charset="0"/>
                <a:cs typeface="Times New Roman" panose="02020603050405020304" pitchFamily="18" charset="0"/>
              </a:rPr>
              <a:t>oyees</a:t>
            </a:r>
            <a:r>
              <a:rPr altLang="en-IN" b="0" dirty="0" lang="en-US">
                <a:latin typeface="Times New Roman" panose="02020603050405020304" pitchFamily="18" charset="0"/>
                <a:cs typeface="Times New Roman" panose="02020603050405020304" pitchFamily="18" charset="0"/>
              </a:rPr>
              <a:t> </a:t>
            </a:r>
            <a:br>
              <a:rPr altLang="en-IN" b="0" dirty="0" lang="en-US">
                <a:latin typeface="Times New Roman" panose="02020603050405020304" pitchFamily="18" charset="0"/>
                <a:cs typeface="Times New Roman" panose="02020603050405020304" pitchFamily="18" charset="0"/>
              </a:rPr>
            </a:br>
            <a:r>
              <a:rPr altLang="en-IN" b="0" dirty="0" lang="en-US">
                <a:latin typeface="Times New Roman" panose="02020603050405020304" pitchFamily="18" charset="0"/>
                <a:cs typeface="Times New Roman" panose="02020603050405020304" pitchFamily="18" charset="0"/>
              </a:rPr>
              <a:t>h</a:t>
            </a:r>
            <a:r>
              <a:rPr altLang="en-IN" b="0" dirty="0" lang="en-US">
                <a:latin typeface="Times New Roman" panose="02020603050405020304" pitchFamily="18" charset="0"/>
                <a:cs typeface="Times New Roman" panose="02020603050405020304" pitchFamily="18" charset="0"/>
              </a:rPr>
              <a:t>a</a:t>
            </a:r>
            <a:r>
              <a:rPr altLang="en-IN" b="0" dirty="0" lang="en-US">
                <a:latin typeface="Times New Roman" panose="02020603050405020304" pitchFamily="18" charset="0"/>
                <a:cs typeface="Times New Roman" panose="02020603050405020304" pitchFamily="18" charset="0"/>
              </a:rPr>
              <a:t>v</a:t>
            </a:r>
            <a:r>
              <a:rPr altLang="en-IN" b="0" dirty="0" lang="en-US">
                <a:latin typeface="Times New Roman" panose="02020603050405020304" pitchFamily="18" charset="0"/>
                <a:cs typeface="Times New Roman" panose="02020603050405020304" pitchFamily="18" charset="0"/>
              </a:rPr>
              <a:t>i</a:t>
            </a:r>
            <a:r>
              <a:rPr altLang="en-IN" b="0" dirty="0" lang="en-US">
                <a:latin typeface="Times New Roman" panose="02020603050405020304" pitchFamily="18" charset="0"/>
                <a:cs typeface="Times New Roman" panose="02020603050405020304" pitchFamily="18" charset="0"/>
              </a:rPr>
              <a:t>ng</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t</a:t>
            </a:r>
            <a:r>
              <a:rPr altLang="en-IN" b="0" dirty="0" lang="en-US">
                <a:latin typeface="Times New Roman" panose="02020603050405020304" pitchFamily="18" charset="0"/>
                <a:cs typeface="Times New Roman" panose="02020603050405020304" pitchFamily="18" charset="0"/>
              </a:rPr>
              <a:t>h</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v</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r</a:t>
            </a:r>
            <a:r>
              <a:rPr altLang="en-IN" b="0" dirty="0" lang="en-US">
                <a:latin typeface="Times New Roman" panose="02020603050405020304" pitchFamily="18" charset="0"/>
                <a:cs typeface="Times New Roman" panose="02020603050405020304" pitchFamily="18" charset="0"/>
              </a:rPr>
              <a:t>y</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H</a:t>
            </a:r>
            <a:r>
              <a:rPr altLang="en-IN" b="0" dirty="0" lang="en-US">
                <a:latin typeface="Times New Roman" panose="02020603050405020304" pitchFamily="18" charset="0"/>
                <a:cs typeface="Times New Roman" panose="02020603050405020304" pitchFamily="18" charset="0"/>
              </a:rPr>
              <a:t>i</a:t>
            </a:r>
            <a:r>
              <a:rPr altLang="en-IN" b="0" dirty="0" lang="en-US">
                <a:latin typeface="Times New Roman" panose="02020603050405020304" pitchFamily="18" charset="0"/>
                <a:cs typeface="Times New Roman" panose="02020603050405020304" pitchFamily="18" charset="0"/>
              </a:rPr>
              <a:t>g</a:t>
            </a:r>
            <a:r>
              <a:rPr altLang="en-IN" b="0" dirty="0" lang="en-US">
                <a:latin typeface="Times New Roman" panose="02020603050405020304" pitchFamily="18" charset="0"/>
                <a:cs typeface="Times New Roman" panose="02020603050405020304" pitchFamily="18" charset="0"/>
              </a:rPr>
              <a:t>h</a:t>
            </a:r>
            <a:r>
              <a:rPr altLang="en-IN" b="0" dirty="0" lang="en-US">
                <a:latin typeface="Times New Roman" panose="02020603050405020304" pitchFamily="18" charset="0"/>
                <a:cs typeface="Times New Roman" panose="02020603050405020304" pitchFamily="18" charset="0"/>
              </a:rPr>
              <a:t> </a:t>
            </a:r>
            <a:r>
              <a:rPr altLang="en-IN" b="0" dirty="0" lang="en-US">
                <a:latin typeface="Times New Roman" panose="02020603050405020304" pitchFamily="18" charset="0"/>
                <a:cs typeface="Times New Roman" panose="02020603050405020304" pitchFamily="18" charset="0"/>
              </a:rPr>
              <a:t>p</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r</a:t>
            </a:r>
            <a:r>
              <a:rPr altLang="en-IN" b="0" dirty="0" lang="en-US">
                <a:latin typeface="Times New Roman" panose="02020603050405020304" pitchFamily="18" charset="0"/>
                <a:cs typeface="Times New Roman" panose="02020603050405020304" pitchFamily="18" charset="0"/>
              </a:rPr>
              <a:t>f</a:t>
            </a:r>
            <a:r>
              <a:rPr altLang="en-IN" b="0" dirty="0" lang="en-US">
                <a:latin typeface="Times New Roman" panose="02020603050405020304" pitchFamily="18" charset="0"/>
                <a:cs typeface="Times New Roman" panose="02020603050405020304" pitchFamily="18" charset="0"/>
              </a:rPr>
              <a:t>o</a:t>
            </a:r>
            <a:r>
              <a:rPr altLang="en-IN" b="0" dirty="0" lang="en-US">
                <a:latin typeface="Times New Roman" panose="02020603050405020304" pitchFamily="18" charset="0"/>
                <a:cs typeface="Times New Roman" panose="02020603050405020304" pitchFamily="18" charset="0"/>
              </a:rPr>
              <a:t>rmance</a:t>
            </a:r>
            <a:r>
              <a:rPr altLang="en-IN" b="0" dirty="0" lang="en-US">
                <a:latin typeface="Times New Roman" panose="02020603050405020304" pitchFamily="18" charset="0"/>
                <a:cs typeface="Times New Roman" panose="02020603050405020304" pitchFamily="18" charset="0"/>
              </a:rPr>
              <a:t> </a:t>
            </a:r>
            <a:br>
              <a:rPr altLang="en-IN" b="0" dirty="0" lang="en-US">
                <a:latin typeface="Times New Roman" panose="02020603050405020304" pitchFamily="18" charset="0"/>
                <a:cs typeface="Times New Roman" panose="02020603050405020304" pitchFamily="18" charset="0"/>
              </a:rPr>
            </a:br>
            <a:r>
              <a:rPr altLang="en-IN" b="0" dirty="0" lang="en-US">
                <a:latin typeface="Times New Roman" panose="02020603050405020304" pitchFamily="18" charset="0"/>
                <a:cs typeface="Times New Roman" panose="02020603050405020304" pitchFamily="18" charset="0"/>
              </a:rPr>
              <a:t>L</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v</a:t>
            </a:r>
            <a:r>
              <a:rPr altLang="en-IN" b="0" dirty="0" lang="en-US">
                <a:latin typeface="Times New Roman" panose="02020603050405020304" pitchFamily="18" charset="0"/>
                <a:cs typeface="Times New Roman" panose="02020603050405020304" pitchFamily="18" charset="0"/>
              </a:rPr>
              <a:t>e</a:t>
            </a:r>
            <a:r>
              <a:rPr altLang="en-IN" b="0" dirty="0" lang="en-US">
                <a:latin typeface="Times New Roman" panose="02020603050405020304" pitchFamily="18" charset="0"/>
                <a:cs typeface="Times New Roman" panose="02020603050405020304" pitchFamily="18" charset="0"/>
              </a:rPr>
              <a:t>l</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739774" y="-1524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To analyze employee performance in Excel:</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1. **Input Data**: Record metrics like tasks completed, goals met, and attendance.</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2. **Use Formulas**: Apply functions like AVERAGE and STDEV to assess performance.</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3. **Create Charts**: Visualize data with graphs for easier interpretation.</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4. **Generate Reports**: Summarize findings in a clear format to share insights.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This process helps in tracking and evaluating employee performance efficiently.</a:t>
            </a:r>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517198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4" y="486555"/>
            <a:ext cx="599259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516015" y="1125366"/>
            <a:ext cx="7844499" cy="5539740"/>
          </a:xfrm>
          <a:prstGeom prst="rect"/>
        </p:spPr>
        <p:txBody>
          <a:bodyPr rtlCol="0" wrap="square">
            <a:spAutoFit/>
          </a:bodyPr>
          <a:p>
            <a:r>
              <a:rPr sz="2800" lang="en-US">
                <a:solidFill>
                  <a:srgbClr val="000000"/>
                </a:solidFill>
              </a:rPr>
              <a:t>**Problem Statement:**
"An organization needs to evaluate and improve employee performance effectively. Currently, there is no standardized method for tracking performance metrics, leading to inconsistent evaluations and unclear insights into employee productivity and areas for improvement. The objective is to develop a structured approach using Excel to systematically collect, analyze, and report employee performance data, enabling more informed decision-making and targeted development initiatives."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6413752"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Develop an Excel-based system to track and analyze employee performance. This includes collecting data, using formulas and charts for analysis, and creating reports to provide clear insights and recommendations for improving employee productivity and development.</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325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altLang="en-IN" dirty="0" sz="3200" lang="en-US" spc="5"/>
            </a:br>
            <a:br>
              <a:rPr altLang="en-IN" dirty="0" sz="3200" lang="en-US" spc="5"/>
            </a:br>
            <a:br>
              <a:rPr altLang="en-IN" dirty="0" sz="3200" lang="en-US" spc="5"/>
            </a:br>
            <a:r>
              <a:rPr altLang="en-IN" dirty="0" sz="3200" lang="en-US" spc="5"/>
              <a:t>*</a:t>
            </a:r>
            <a:r>
              <a:rPr altLang="en-IN" dirty="0" sz="3200" lang="en-US" spc="5"/>
              <a:t>E</a:t>
            </a:r>
            <a:r>
              <a:rPr altLang="en-IN" dirty="0" sz="3200" lang="en-US" spc="5"/>
              <a:t>m</a:t>
            </a:r>
            <a:r>
              <a:rPr altLang="en-IN" dirty="0" sz="3200" lang="en-US" spc="5"/>
              <a:t>p</a:t>
            </a:r>
            <a:r>
              <a:rPr altLang="en-IN" dirty="0" sz="3200" lang="en-US" spc="5"/>
              <a:t>l</a:t>
            </a:r>
            <a:r>
              <a:rPr altLang="en-IN" dirty="0" sz="3200" lang="en-US" spc="5"/>
              <a:t>o</a:t>
            </a:r>
            <a:r>
              <a:rPr altLang="en-IN" dirty="0" sz="3200" lang="en-US" spc="5"/>
              <a:t>yees</a:t>
            </a:r>
            <a:r>
              <a:rPr altLang="en-IN" dirty="0" sz="3200" lang="en-US" spc="5"/>
              <a:t> </a:t>
            </a:r>
            <a:br>
              <a:rPr altLang="en-IN" dirty="0" sz="3200" lang="en-US" spc="5"/>
            </a:br>
            <a:r>
              <a:rPr altLang="en-IN" dirty="0" sz="3200" lang="en-US" spc="5"/>
              <a:t>*</a:t>
            </a:r>
            <a:r>
              <a:rPr altLang="en-IN" dirty="0" sz="3200" lang="en-US" spc="5"/>
              <a:t>Employer</a:t>
            </a:r>
            <a:r>
              <a:rPr altLang="en-IN" dirty="0" sz="3200" lang="en-US" spc="5"/>
              <a:t> </a:t>
            </a:r>
            <a:br>
              <a:rPr altLang="en-IN" dirty="0" sz="3200" lang="en-US" spc="5"/>
            </a:br>
            <a:r>
              <a:rPr altLang="en-IN" dirty="0" sz="3200" lang="en-US" spc="5"/>
              <a:t>*</a:t>
            </a:r>
            <a:r>
              <a:rPr altLang="en-IN" dirty="0" sz="3200" lang="en-US" spc="5"/>
              <a:t>M</a:t>
            </a:r>
            <a:r>
              <a:rPr altLang="en-IN" dirty="0" sz="3200" lang="en-US" spc="5"/>
              <a:t>a</a:t>
            </a:r>
            <a:r>
              <a:rPr altLang="en-IN" dirty="0" sz="3200" lang="en-US" spc="5"/>
              <a:t>n</a:t>
            </a:r>
            <a:r>
              <a:rPr altLang="en-IN" dirty="0" sz="3200" lang="en-US" spc="5"/>
              <a:t>a</a:t>
            </a:r>
            <a:r>
              <a:rPr altLang="en-IN" dirty="0" sz="3200" lang="en-US" spc="5"/>
              <a:t>ger</a:t>
            </a:r>
            <a:r>
              <a:rPr altLang="en-IN" dirty="0" sz="3200" lang="en-US" spc="5"/>
              <a:t> </a:t>
            </a:r>
            <a:br>
              <a:rPr altLang="en-IN" dirty="0" sz="3200" lang="en-US" spc="5"/>
            </a:br>
            <a:r>
              <a:rPr altLang="en-IN" dirty="0" sz="3200" lang="en-US" spc="5"/>
              <a:t>*</a:t>
            </a:r>
            <a:r>
              <a:rPr altLang="en-IN" dirty="0" sz="3200" lang="en-US" spc="5"/>
              <a:t>H</a:t>
            </a:r>
            <a:r>
              <a:rPr altLang="en-IN" dirty="0" sz="3200" lang="en-US" spc="5"/>
              <a:t>u</a:t>
            </a:r>
            <a:r>
              <a:rPr altLang="en-IN" dirty="0" sz="3200" lang="en-US" spc="5"/>
              <a:t>m</a:t>
            </a:r>
            <a:r>
              <a:rPr altLang="en-IN" dirty="0" sz="3200" lang="en-US" spc="5"/>
              <a:t>a</a:t>
            </a:r>
            <a:r>
              <a:rPr altLang="en-IN" dirty="0" sz="3200" lang="en-US" spc="5"/>
              <a:t>n</a:t>
            </a:r>
            <a:r>
              <a:rPr altLang="en-IN" dirty="0" sz="3200" lang="en-US" spc="5"/>
              <a:t> </a:t>
            </a:r>
            <a:r>
              <a:rPr altLang="en-IN" dirty="0" sz="3200" lang="en-US" spc="5"/>
              <a:t>r</a:t>
            </a:r>
            <a:r>
              <a:rPr altLang="en-IN" dirty="0" sz="3200" lang="en-US" spc="5"/>
              <a:t>e</a:t>
            </a:r>
            <a:r>
              <a:rPr altLang="en-IN" dirty="0" sz="3200" lang="en-US" spc="5"/>
              <a:t>s</a:t>
            </a:r>
            <a:r>
              <a:rPr altLang="en-IN" dirty="0" sz="3200" lang="en-US" spc="5"/>
              <a:t>o</a:t>
            </a:r>
            <a:r>
              <a:rPr altLang="en-IN" dirty="0" sz="3200" lang="en-US" spc="5"/>
              <a:t>u</a:t>
            </a:r>
            <a:r>
              <a:rPr altLang="en-IN" dirty="0" sz="3200" lang="en-US" spc="5"/>
              <a:t>rce</a:t>
            </a:r>
            <a:r>
              <a:rPr altLang="en-IN" dirty="0" sz="3200" lang="en-US" spc="5"/>
              <a:t> </a:t>
            </a:r>
            <a:r>
              <a:rPr altLang="en-IN" dirty="0" sz="3200" lang="en-US" spc="5"/>
              <a:t>(</a:t>
            </a:r>
            <a:r>
              <a:rPr altLang="en-IN" dirty="0" sz="3200" lang="en-US" spc="5"/>
              <a:t>H</a:t>
            </a:r>
            <a:r>
              <a:rPr altLang="en-IN" dirty="0" sz="3200" lang="en-US" spc="5"/>
              <a:t>R</a:t>
            </a:r>
            <a:r>
              <a:rPr altLang="en-IN" dirty="0" sz="3200" lang="en-US" spc="5"/>
              <a:t>)</a:t>
            </a:r>
            <a:br>
              <a:rPr altLang="en-IN" dirty="0" sz="3200" lang="en-US" spc="5"/>
            </a:br>
            <a:r>
              <a:rPr altLang="en-IN" dirty="0" sz="3200" lang="en-US" spc="5"/>
              <a:t>*</a:t>
            </a:r>
            <a:r>
              <a:rPr altLang="en-IN" dirty="0" sz="3200" lang="en-US" spc="5"/>
              <a:t>C</a:t>
            </a:r>
            <a:r>
              <a:rPr altLang="en-IN" dirty="0" sz="3200" lang="en-US" spc="5"/>
              <a:t>u</a:t>
            </a:r>
            <a:r>
              <a:rPr altLang="en-IN" dirty="0" sz="3200" lang="en-US" spc="5"/>
              <a:t>s</a:t>
            </a:r>
            <a:r>
              <a:rPr altLang="en-IN" dirty="0" sz="3200" lang="en-US" spc="5"/>
              <a:t>tom</a:t>
            </a:r>
            <a:r>
              <a:rPr altLang="en-IN" dirty="0" sz="3200" lang="en-US" spc="5"/>
              <a:t>e</a:t>
            </a:r>
            <a:r>
              <a:rPr altLang="en-IN" dirty="0" sz="3200" lang="en-US" spc="5"/>
              <a:t>r</a:t>
            </a:r>
            <a:r>
              <a:rPr altLang="en-IN" dirty="0" sz="3200" lang="en-US" spc="5"/>
              <a:t>s</a:t>
            </a:r>
            <a:r>
              <a:rPr altLang="en-IN" dirty="0" sz="3200" lang="en-US" spc="5"/>
              <a:t> </a:t>
            </a:r>
            <a:br>
              <a:rPr altLang="en-IN" dirty="0" sz="3200" lang="en-US" spc="5"/>
            </a:br>
            <a:r>
              <a:rPr altLang="en-IN" dirty="0" sz="3200" lang="en-US" spc="5"/>
              <a:t>*</a:t>
            </a:r>
            <a:r>
              <a:rPr altLang="en-IN" dirty="0" sz="3200" lang="en-US" spc="5"/>
              <a:t>C</a:t>
            </a:r>
            <a:r>
              <a:rPr altLang="en-IN" dirty="0" sz="3200" lang="en-US" spc="5"/>
              <a:t>l</a:t>
            </a:r>
            <a:r>
              <a:rPr altLang="en-IN" dirty="0" sz="3200" lang="en-US" spc="5"/>
              <a:t>i</a:t>
            </a:r>
            <a:r>
              <a:rPr altLang="en-IN" dirty="0" sz="3200" lang="en-US" spc="5"/>
              <a:t>e</a:t>
            </a:r>
            <a:r>
              <a:rPr altLang="en-IN" dirty="0" sz="3200" lang="en-US" spc="5"/>
              <a:t>n</a:t>
            </a:r>
            <a:r>
              <a:rPr altLang="en-IN" dirty="0" sz="3200" lang="en-US" spc="5"/>
              <a:t>t</a:t>
            </a:r>
            <a:r>
              <a:rPr altLang="en-IN" dirty="0" sz="3200" lang="en-US" spc="5"/>
              <a:t> </a:t>
            </a:r>
            <a:br>
              <a:rPr altLang="en-IN" dirty="0" sz="3200" lang="en-US" spc="5"/>
            </a:br>
            <a:r>
              <a:rPr altLang="en-IN" dirty="0" sz="3200" lang="en-US" spc="5"/>
              <a:t>*</a:t>
            </a:r>
            <a:r>
              <a:rPr altLang="en-IN" dirty="0" sz="3200" lang="en-US" spc="5"/>
              <a:t>T</a:t>
            </a:r>
            <a:r>
              <a:rPr altLang="en-IN" dirty="0" sz="3200" lang="en-US" spc="5"/>
              <a:t>e</a:t>
            </a:r>
            <a:r>
              <a:rPr altLang="en-IN" dirty="0" sz="3200" lang="en-US" spc="5"/>
              <a:t>a</a:t>
            </a:r>
            <a:r>
              <a:rPr altLang="en-IN" dirty="0" sz="3200" lang="en-US" spc="5"/>
              <a:t>m</a:t>
            </a:r>
            <a:r>
              <a:rPr altLang="en-IN" dirty="0" sz="3200" lang="en-US" spc="5"/>
              <a:t> </a:t>
            </a:r>
            <a:r>
              <a:rPr altLang="en-IN" dirty="0" sz="3200" lang="en-US" spc="5"/>
              <a:t>l</a:t>
            </a:r>
            <a:r>
              <a:rPr altLang="en-IN" dirty="0" sz="3200" lang="en-US" spc="5"/>
              <a:t>e</a:t>
            </a:r>
            <a:r>
              <a:rPr altLang="en-IN" dirty="0" sz="3200" lang="en-US" spc="5"/>
              <a:t>a</a:t>
            </a:r>
            <a:r>
              <a:rPr altLang="en-IN" dirty="0" sz="3200" lang="en-US" spc="5"/>
              <a:t>d</a:t>
            </a:r>
            <a:r>
              <a:rPr altLang="en-IN" dirty="0" sz="3200" lang="en-US" spc="5"/>
              <a:t>e</a:t>
            </a:r>
            <a:r>
              <a:rPr altLang="en-IN" dirty="0" sz="3200" lang="en-US" spc="5"/>
              <a:t>r</a:t>
            </a:r>
            <a:r>
              <a:rPr altLang="en-IN" dirty="0" sz="3200" lang="en-US" spc="5"/>
              <a:t>s</a:t>
            </a:r>
            <a:br>
              <a:rPr altLang="en-IN" dirty="0" sz="3200" lang="en-US" spc="5"/>
            </a:br>
            <a:r>
              <a:rPr altLang="en-IN" dirty="0" sz="3200" lang="en-US" spc="5"/>
              <a:t>*</a:t>
            </a:r>
            <a:r>
              <a:rPr altLang="en-IN" dirty="0" sz="3200" lang="en-US" spc="5"/>
              <a:t>O</a:t>
            </a:r>
            <a:r>
              <a:rPr altLang="en-IN" dirty="0" sz="3200" lang="en-US" spc="5"/>
              <a:t>r</a:t>
            </a:r>
            <a:r>
              <a:rPr altLang="en-IN" dirty="0" sz="3200" lang="en-US" spc="5"/>
              <a:t>g</a:t>
            </a:r>
            <a:r>
              <a:rPr altLang="en-IN" dirty="0" sz="3200" lang="en-US" spc="5"/>
              <a:t>a</a:t>
            </a:r>
            <a:r>
              <a:rPr altLang="en-IN" dirty="0" sz="3200" lang="en-US" spc="5"/>
              <a:t>nization</a:t>
            </a:r>
            <a:r>
              <a:rPr altLang="en-IN" dirty="0" sz="3200" lang="en-US"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280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altLang="en-IN" dirty="0" sz="3600" lang="en-US"/>
            </a:br>
            <a:br>
              <a:rPr altLang="en-IN" dirty="0" sz="3600" lang="en-US"/>
            </a:b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condition</a:t>
            </a:r>
            <a:r>
              <a:rPr altLang="en-IN" dirty="0" sz="3600" lang="en-US"/>
              <a:t>a</a:t>
            </a:r>
            <a:r>
              <a:rPr altLang="en-IN" dirty="0" sz="3600" lang="en-US"/>
              <a:t>l</a:t>
            </a:r>
            <a:r>
              <a:rPr altLang="en-IN" dirty="0" sz="3600" lang="en-US"/>
              <a:t> </a:t>
            </a:r>
            <a:r>
              <a:rPr altLang="en-IN" dirty="0" sz="3600" lang="en-US"/>
              <a:t>F</a:t>
            </a:r>
            <a:r>
              <a:rPr altLang="en-IN" dirty="0" sz="3600" lang="en-US"/>
              <a:t>o</a:t>
            </a:r>
            <a:r>
              <a:rPr altLang="en-IN" dirty="0" sz="3600" lang="en-US"/>
              <a:t>r</a:t>
            </a:r>
            <a:r>
              <a:rPr altLang="en-IN" dirty="0" sz="3600" lang="en-US"/>
              <a:t>m</a:t>
            </a:r>
            <a:r>
              <a:rPr altLang="en-IN" dirty="0" sz="3600" lang="en-US"/>
              <a:t>a</a:t>
            </a:r>
            <a:r>
              <a:rPr altLang="en-IN" dirty="0" sz="3600" lang="en-US"/>
              <a:t>t</a:t>
            </a:r>
            <a:r>
              <a:rPr altLang="en-IN" dirty="0" sz="3600" lang="en-US"/>
              <a:t>t</a:t>
            </a:r>
            <a:r>
              <a:rPr altLang="en-IN" dirty="0" sz="3600" lang="en-US"/>
              <a:t>i</a:t>
            </a:r>
            <a:r>
              <a:rPr altLang="en-IN" dirty="0" sz="3600" lang="en-US"/>
              <a:t>ng</a:t>
            </a:r>
            <a:r>
              <a:rPr altLang="en-IN" dirty="0" sz="3600" lang="en-US"/>
              <a:t> </a:t>
            </a:r>
            <a:r>
              <a:rPr altLang="en-IN" dirty="0" sz="3600" lang="en-US"/>
              <a:t>-</a:t>
            </a:r>
            <a:r>
              <a:rPr altLang="en-IN" dirty="0" sz="3600" lang="en-US"/>
              <a:t>M</a:t>
            </a:r>
            <a:r>
              <a:rPr altLang="en-IN" dirty="0" sz="3600" lang="en-US"/>
              <a:t>i</a:t>
            </a:r>
            <a:r>
              <a:rPr altLang="en-IN" dirty="0" sz="3600" lang="en-US"/>
              <a:t>s</a:t>
            </a:r>
            <a:r>
              <a:rPr altLang="en-IN" dirty="0" sz="3600" lang="en-US"/>
              <a:t>s</a:t>
            </a:r>
            <a:r>
              <a:rPr altLang="en-IN" dirty="0" sz="3600" lang="en-US"/>
              <a:t>i</a:t>
            </a:r>
            <a:r>
              <a:rPr altLang="en-IN" dirty="0" sz="3600" lang="en-US"/>
              <a:t>on</a:t>
            </a:r>
            <a:r>
              <a:rPr altLang="en-IN" dirty="0" sz="3600" lang="en-US"/>
              <a:t> </a:t>
            </a:r>
            <a:br>
              <a:rPr altLang="en-IN" dirty="0" sz="3600" lang="en-US"/>
            </a:b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D</a:t>
            </a:r>
            <a:r>
              <a:rPr altLang="en-IN" dirty="0" sz="3600" lang="en-US"/>
              <a:t>a</a:t>
            </a:r>
            <a:r>
              <a:rPr altLang="en-IN" dirty="0" sz="3600" lang="en-US"/>
              <a:t>t</a:t>
            </a:r>
            <a:r>
              <a:rPr altLang="en-IN" dirty="0" sz="3600" lang="en-US"/>
              <a:t>a</a:t>
            </a:r>
            <a:r>
              <a:rPr altLang="en-IN" dirty="0" sz="3600" lang="en-US"/>
              <a:t> </a:t>
            </a:r>
            <a:r>
              <a:rPr altLang="en-IN" dirty="0" sz="3600" lang="en-US"/>
              <a:t>o</a:t>
            </a:r>
            <a:r>
              <a:rPr altLang="en-IN" dirty="0" sz="3600" lang="en-US"/>
              <a:t>n</a:t>
            </a:r>
            <a:r>
              <a:rPr altLang="en-IN" dirty="0" sz="3600" lang="en-US"/>
              <a:t> </a:t>
            </a:r>
            <a:r>
              <a:rPr altLang="en-IN" dirty="0" sz="3600" lang="en-US"/>
              <a:t>E</a:t>
            </a:r>
            <a:r>
              <a:rPr altLang="en-IN" dirty="0" sz="3600" lang="en-US"/>
              <a:t>x</a:t>
            </a:r>
            <a:r>
              <a:rPr altLang="en-IN" dirty="0" sz="3600" lang="en-US"/>
              <a:t>i</a:t>
            </a:r>
            <a:r>
              <a:rPr altLang="en-IN" dirty="0" sz="3600" lang="en-US"/>
              <a:t>t</a:t>
            </a:r>
            <a:r>
              <a:rPr altLang="en-IN" dirty="0" sz="3600" lang="en-US"/>
              <a:t> </a:t>
            </a:r>
            <a:r>
              <a:rPr altLang="en-IN" dirty="0" sz="3600" lang="en-US"/>
              <a:t>D</a:t>
            </a:r>
            <a:r>
              <a:rPr altLang="en-IN" dirty="0" sz="3600" lang="en-US"/>
              <a:t>a</a:t>
            </a:r>
            <a:r>
              <a:rPr altLang="en-IN" dirty="0" sz="3600" lang="en-US"/>
              <a:t>t</a:t>
            </a:r>
            <a:r>
              <a:rPr altLang="en-IN" dirty="0" sz="3600" lang="en-US"/>
              <a:t>e</a:t>
            </a:r>
            <a:r>
              <a:rPr altLang="en-IN" dirty="0" sz="3600" lang="en-US"/>
              <a:t> </a:t>
            </a:r>
            <a:br>
              <a:rPr altLang="en-IN" dirty="0" sz="3600" lang="en-US"/>
            </a:b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F</a:t>
            </a:r>
            <a:r>
              <a:rPr altLang="en-IN" dirty="0" sz="3600" lang="en-US"/>
              <a:t>o</a:t>
            </a:r>
            <a:r>
              <a:rPr altLang="en-IN" dirty="0" sz="3600" lang="en-US"/>
              <a:t>r</a:t>
            </a:r>
            <a:r>
              <a:rPr altLang="en-IN" dirty="0" sz="3600" lang="en-US"/>
              <a:t>m</a:t>
            </a:r>
            <a:r>
              <a:rPr altLang="en-IN" dirty="0" sz="3600" lang="en-US"/>
              <a:t>u</a:t>
            </a:r>
            <a:r>
              <a:rPr altLang="en-IN" dirty="0" sz="3600" lang="en-US"/>
              <a:t>l</a:t>
            </a:r>
            <a:r>
              <a:rPr altLang="en-IN" dirty="0" sz="3600" lang="en-US"/>
              <a:t>a</a:t>
            </a:r>
            <a:r>
              <a:rPr altLang="en-IN" dirty="0" sz="3600" lang="en-US"/>
              <a:t> </a:t>
            </a:r>
            <a:r>
              <a:rPr altLang="en-IN" dirty="0" sz="3600" lang="en-US"/>
              <a:t>-</a:t>
            </a:r>
            <a:r>
              <a:rPr altLang="en-IN" dirty="0" sz="3600" lang="en-US"/>
              <a:t>I</a:t>
            </a:r>
            <a:r>
              <a:rPr altLang="en-IN" dirty="0" sz="3600" lang="en-US"/>
              <a:t>F</a:t>
            </a:r>
            <a:r>
              <a:rPr altLang="en-IN" dirty="0" sz="3600" lang="en-US"/>
              <a:t>S</a:t>
            </a:r>
            <a:r>
              <a:rPr altLang="en-IN" dirty="0" sz="3600" lang="en-US"/>
              <a:t>(</a:t>
            </a:r>
            <a:r>
              <a:rPr altLang="en-IN" dirty="0" sz="3600" lang="en-US"/>
              <a:t>Z</a:t>
            </a:r>
            <a:r>
              <a:rPr altLang="en-IN" dirty="0" sz="3600" lang="en-US"/>
              <a:t>8</a:t>
            </a:r>
            <a:r>
              <a:rPr altLang="en-IN" dirty="0" sz="3600" lang="en-US"/>
              <a:t>&gt;</a:t>
            </a:r>
            <a:r>
              <a:rPr altLang="en-IN" dirty="0" sz="3600" lang="en-US"/>
              <a:t>=</a:t>
            </a:r>
            <a:r>
              <a:rPr altLang="en-IN" dirty="0" sz="3600" lang="en-US"/>
              <a:t>"</a:t>
            </a:r>
            <a:r>
              <a:rPr altLang="en-IN" dirty="0" sz="3600" lang="en-US"/>
              <a:t>V</a:t>
            </a:r>
            <a:r>
              <a:rPr altLang="en-IN" dirty="0" sz="3600" lang="en-US"/>
              <a:t>E</a:t>
            </a:r>
            <a:r>
              <a:rPr altLang="en-IN" dirty="0" sz="3600" lang="en-US"/>
              <a:t>R</a:t>
            </a:r>
            <a:r>
              <a:rPr altLang="en-IN" dirty="0" sz="3600" lang="en-US"/>
              <a:t>Y</a:t>
            </a:r>
            <a:r>
              <a:rPr altLang="en-IN" dirty="0" sz="3600" lang="en-US"/>
              <a:t> </a:t>
            </a:r>
            <a:r>
              <a:rPr altLang="en-IN" dirty="0" sz="3600" lang="en-US"/>
              <a:t>H</a:t>
            </a:r>
            <a:r>
              <a:rPr altLang="en-IN" dirty="0" sz="3600" lang="en-US"/>
              <a:t>I</a:t>
            </a:r>
            <a:r>
              <a:rPr altLang="en-IN" dirty="0" sz="3600" lang="en-US"/>
              <a:t>G</a:t>
            </a:r>
            <a:r>
              <a:rPr altLang="en-IN" dirty="0" sz="3600" lang="en-US"/>
              <a:t>H</a:t>
            </a:r>
            <a:r>
              <a:rPr altLang="en-IN" dirty="0" sz="3600" lang="en-US"/>
              <a:t> </a:t>
            </a:r>
            <a:r>
              <a:rPr altLang="en-IN" dirty="0" sz="3600" lang="en-US"/>
              <a:t>"</a:t>
            </a:r>
            <a:br>
              <a:rPr altLang="en-IN" dirty="0" sz="3600" lang="en-US"/>
            </a:b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Z</a:t>
            </a:r>
            <a:r>
              <a:rPr altLang="en-IN" dirty="0" sz="3600" lang="en-US"/>
              <a:t>8</a:t>
            </a:r>
            <a:r>
              <a:rPr altLang="en-IN" dirty="0" sz="3600" lang="en-US"/>
              <a:t>&gt;</a:t>
            </a:r>
            <a:r>
              <a:rPr altLang="en-IN" dirty="0" sz="3600" lang="en-US"/>
              <a:t>=</a:t>
            </a:r>
            <a:r>
              <a:rPr altLang="en-IN" dirty="0" sz="3600" lang="en-US"/>
              <a:t>"</a:t>
            </a:r>
            <a:r>
              <a:rPr altLang="en-IN" dirty="0" sz="3600" lang="en-US"/>
              <a:t>H</a:t>
            </a:r>
            <a:r>
              <a:rPr altLang="en-IN" dirty="0" sz="3600" lang="en-US"/>
              <a:t>I</a:t>
            </a:r>
            <a:r>
              <a:rPr altLang="en-IN" dirty="0" sz="3600" lang="en-US"/>
              <a:t>G</a:t>
            </a:r>
            <a:r>
              <a:rPr altLang="en-IN" dirty="0" sz="3600" lang="en-US"/>
              <a:t>H</a:t>
            </a:r>
            <a:r>
              <a:rPr altLang="en-IN" dirty="0" sz="3600" lang="en-US"/>
              <a:t>"</a:t>
            </a:r>
            <a:r>
              <a:rPr altLang="en-IN" dirty="0" sz="3600" lang="en-US"/>
              <a:t>,</a:t>
            </a:r>
            <a:r>
              <a:rPr altLang="en-IN" dirty="0" sz="3600" lang="en-US"/>
              <a:t> </a:t>
            </a:r>
            <a:r>
              <a:rPr altLang="en-IN" dirty="0" sz="3600" lang="en-US"/>
              <a:t>Z</a:t>
            </a:r>
            <a:r>
              <a:rPr altLang="en-IN" dirty="0" sz="3600" lang="en-US"/>
              <a:t>8</a:t>
            </a:r>
            <a:r>
              <a:rPr altLang="en-IN" dirty="0" sz="3600" lang="en-US"/>
              <a:t>&gt;</a:t>
            </a:r>
            <a:r>
              <a:rPr altLang="en-IN" dirty="0" sz="3600" lang="en-US"/>
              <a:t>=</a:t>
            </a:r>
            <a:r>
              <a:rPr altLang="en-IN" dirty="0" sz="3600" lang="en-US"/>
              <a:t>"</a:t>
            </a:r>
            <a:r>
              <a:rPr altLang="en-IN" dirty="0" sz="3600" lang="en-US"/>
              <a:t>M</a:t>
            </a:r>
            <a:r>
              <a:rPr altLang="en-IN" dirty="0" sz="3600" lang="en-US"/>
              <a:t>E</a:t>
            </a:r>
            <a:r>
              <a:rPr altLang="en-IN" dirty="0" sz="3600" lang="en-US"/>
              <a:t>D</a:t>
            </a:r>
            <a:r>
              <a:rPr altLang="en-IN" dirty="0" sz="3600" lang="en-US"/>
              <a:t>"</a:t>
            </a:r>
            <a:r>
              <a:rPr altLang="en-IN" dirty="0" sz="3600" lang="en-US"/>
              <a:t>T</a:t>
            </a:r>
            <a:r>
              <a:rPr altLang="en-IN" dirty="0" sz="3600" lang="en-US"/>
              <a:t>R</a:t>
            </a:r>
            <a:r>
              <a:rPr altLang="en-IN" dirty="0" sz="3600" lang="en-US"/>
              <a:t>U</a:t>
            </a:r>
            <a:r>
              <a:rPr altLang="en-IN" dirty="0" sz="3600" lang="en-US"/>
              <a:t>E</a:t>
            </a:r>
            <a:r>
              <a:rPr altLang="en-IN" dirty="0" sz="3600" lang="en-US"/>
              <a:t>"</a:t>
            </a:r>
            <a:r>
              <a:rPr altLang="en-IN" dirty="0" sz="3600" lang="en-US"/>
              <a:t>L</a:t>
            </a:r>
            <a:r>
              <a:rPr altLang="en-IN" dirty="0" sz="3600" lang="en-US"/>
              <a:t>O</a:t>
            </a:r>
            <a:r>
              <a:rPr altLang="en-IN" dirty="0" sz="3600" lang="en-US"/>
              <a:t>W</a:t>
            </a:r>
            <a:r>
              <a:rPr altLang="en-IN" dirty="0" sz="3600" lang="en-US"/>
              <a:t>"</a:t>
            </a:r>
            <a:r>
              <a:rPr altLang="en-IN" dirty="0" sz="3600" lang="en-US"/>
              <a:t>)</a:t>
            </a:r>
            <a:br>
              <a:rPr altLang="en-IN" dirty="0" sz="3600" lang="en-US"/>
            </a:b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P</a:t>
            </a:r>
            <a:r>
              <a:rPr altLang="en-IN" dirty="0" sz="3600" lang="en-US"/>
              <a:t>i</a:t>
            </a:r>
            <a:r>
              <a:rPr altLang="en-IN" dirty="0" sz="3600" lang="en-US"/>
              <a:t>v</a:t>
            </a:r>
            <a:r>
              <a:rPr altLang="en-IN" dirty="0" sz="3600" lang="en-US"/>
              <a:t>o</a:t>
            </a:r>
            <a:r>
              <a:rPr altLang="en-IN" dirty="0" sz="3600" lang="en-US"/>
              <a:t>t</a:t>
            </a:r>
            <a:r>
              <a:rPr altLang="en-IN" dirty="0" sz="3600" lang="en-US"/>
              <a:t> </a:t>
            </a:r>
            <a:r>
              <a:rPr altLang="en-IN" dirty="0" sz="3600" lang="en-US"/>
              <a:t>T</a:t>
            </a:r>
            <a:r>
              <a:rPr altLang="en-IN" dirty="0" sz="3600" lang="en-US"/>
              <a:t>a</a:t>
            </a:r>
            <a:r>
              <a:rPr altLang="en-IN" dirty="0" sz="3600" lang="en-US"/>
              <a:t>b</a:t>
            </a:r>
            <a:r>
              <a:rPr altLang="en-IN" dirty="0" sz="3600" lang="en-US"/>
              <a:t>l</a:t>
            </a:r>
            <a:r>
              <a:rPr altLang="en-IN" dirty="0" sz="3600" lang="en-US"/>
              <a:t>e</a:t>
            </a:r>
            <a:r>
              <a:rPr altLang="en-IN" dirty="0" sz="3600" lang="en-US"/>
              <a:t>-</a:t>
            </a:r>
            <a:r>
              <a:rPr altLang="en-IN" dirty="0" sz="3600" lang="en-US"/>
              <a:t>G</a:t>
            </a:r>
            <a:r>
              <a:rPr altLang="en-IN" dirty="0" sz="3600" lang="en-US"/>
              <a:t>r</a:t>
            </a:r>
            <a:r>
              <a:rPr altLang="en-IN" dirty="0" sz="3600" lang="en-US"/>
              <a:t>a</a:t>
            </a:r>
            <a:r>
              <a:rPr altLang="en-IN" dirty="0" sz="3600" lang="en-US"/>
              <a:t>p</a:t>
            </a:r>
            <a:r>
              <a:rPr altLang="en-IN" dirty="0" sz="3600" lang="en-US"/>
              <a:t>h</a:t>
            </a:r>
            <a:br>
              <a:rPr altLang="en-IN" dirty="0" sz="3600" lang="en-US"/>
            </a:b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 </a:t>
            </a:r>
            <a:r>
              <a:rPr altLang="en-IN" dirty="0" sz="3600" lang="en-US"/>
              <a:t>B</a:t>
            </a:r>
            <a:r>
              <a:rPr altLang="en-IN" dirty="0" sz="3600" lang="en-US"/>
              <a:t>a</a:t>
            </a:r>
            <a:r>
              <a:rPr altLang="en-IN" dirty="0" sz="3600" lang="en-US"/>
              <a:t>r</a:t>
            </a:r>
            <a:r>
              <a:rPr altLang="en-IN" dirty="0" sz="3600" lang="en-US"/>
              <a:t> </a:t>
            </a:r>
            <a:r>
              <a:rPr altLang="en-IN" dirty="0" sz="3600" lang="en-US"/>
              <a:t>c</a:t>
            </a:r>
            <a:r>
              <a:rPr altLang="en-IN" dirty="0" sz="3600" lang="en-US"/>
              <a:t>h</a:t>
            </a:r>
            <a:r>
              <a:rPr altLang="en-IN" dirty="0" sz="3600" lang="en-US"/>
              <a:t>a</a:t>
            </a:r>
            <a:r>
              <a:rPr altLang="en-IN" dirty="0" sz="3600" lang="en-US"/>
              <a:t>r</a:t>
            </a:r>
            <a:r>
              <a:rPr altLang="en-IN" dirty="0" sz="3600" lang="en-US"/>
              <a:t>t</a:t>
            </a:r>
            <a:r>
              <a:rPr altLang="en-IN" dirty="0" sz="3600" lang="en-US"/>
              <a:t>-</a:t>
            </a:r>
            <a:r>
              <a:rPr altLang="en-IN" dirty="0" sz="3600" lang="en-US"/>
              <a:t>F</a:t>
            </a:r>
            <a:r>
              <a:rPr altLang="en-IN" dirty="0" sz="3600" lang="en-US"/>
              <a:t>i</a:t>
            </a:r>
            <a:r>
              <a:rPr altLang="en-IN" dirty="0" sz="3600" lang="en-US"/>
              <a:t>n</a:t>
            </a:r>
            <a:r>
              <a:rPr altLang="en-IN" dirty="0" sz="3600" lang="en-US"/>
              <a:t>a</a:t>
            </a:r>
            <a:r>
              <a:rPr altLang="en-IN" dirty="0" sz="3600" lang="en-US"/>
              <a:t>l</a:t>
            </a:r>
            <a:r>
              <a:rPr altLang="en-IN" dirty="0" sz="3600" lang="en-US"/>
              <a:t> </a:t>
            </a:r>
            <a:r>
              <a:rPr altLang="en-IN" dirty="0" sz="3600" lang="en-US"/>
              <a:t>O</a:t>
            </a:r>
            <a:r>
              <a:rPr altLang="en-IN" dirty="0" sz="3600" lang="en-US"/>
              <a:t>u</a:t>
            </a:r>
            <a:r>
              <a:rPr altLang="en-IN" dirty="0" sz="3600" lang="en-US"/>
              <a:t>t</a:t>
            </a:r>
            <a:r>
              <a:rPr altLang="en-IN" dirty="0" sz="3600" lang="en-US"/>
              <a:t>p</a:t>
            </a:r>
            <a:r>
              <a:rPr altLang="en-IN" dirty="0" sz="3600" lang="en-US"/>
              <a:t>u</a:t>
            </a:r>
            <a:r>
              <a:rPr altLang="en-IN" dirty="0" sz="3600" lang="en-US"/>
              <a:t>t</a:t>
            </a:r>
            <a:endParaRPr altLang="en-US" lang="zh-CN"/>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9" name=""/>
          <p:cNvSpPr txBox="1"/>
          <p:nvPr/>
        </p:nvSpPr>
        <p:spPr>
          <a:xfrm>
            <a:off x="4096000" y="3219450"/>
            <a:ext cx="4000000" cy="929639"/>
          </a:xfrm>
          <a:prstGeom prst="rect"/>
        </p:spPr>
        <p:txBody>
          <a:bodyPr rtlCol="0" wrap="square">
            <a:spAutoFit/>
          </a:bodyPr>
          <a:p>
            <a:endParaRPr sz="2800" lang="en-US">
              <a:solidFill>
                <a:srgbClr val="000000"/>
              </a:solidFill>
            </a:endParaRPr>
          </a:p>
          <a:p>
            <a:r>
              <a:rPr sz="2800" lang="en-US">
                <a:solidFill>
                  <a:srgbClr val="000000"/>
                </a:solidFill>
              </a:rP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515101"/>
          </a:xfrm>
        </p:spPr>
        <p:txBody>
          <a:bodyPr/>
          <a:p>
            <a:r>
              <a:rPr dirty="0" lang="en-IN"/>
              <a:t>Dataset Description</a:t>
            </a:r>
            <a:br>
              <a:rPr altLang="en-IN" dirty="0" lang="en-US"/>
            </a:br>
            <a:r>
              <a:rPr altLang="en-IN" dirty="0" lang="en-US"/>
              <a:t> </a:t>
            </a:r>
            <a:r>
              <a:rPr altLang="en-IN" dirty="0" lang="en-US"/>
              <a:t> </a:t>
            </a:r>
            <a:r>
              <a:rPr altLang="en-IN" dirty="0" lang="en-US"/>
              <a:t> </a:t>
            </a:r>
            <a:r>
              <a:rPr altLang="en-IN" dirty="0" lang="en-US"/>
              <a:t> </a:t>
            </a:r>
            <a:r>
              <a:rPr altLang="en-IN" dirty="0" lang="en-US"/>
              <a:t>E</a:t>
            </a:r>
            <a:r>
              <a:rPr altLang="en-IN" dirty="0" lang="en-US"/>
              <a:t>m</a:t>
            </a:r>
            <a:r>
              <a:rPr altLang="en-IN" dirty="0" lang="en-US"/>
              <a:t>p</a:t>
            </a:r>
            <a:r>
              <a:rPr altLang="en-IN" dirty="0" lang="en-US"/>
              <a:t>l</a:t>
            </a:r>
            <a:r>
              <a:rPr altLang="en-IN" dirty="0" lang="en-US"/>
              <a:t>oyee</a:t>
            </a:r>
            <a:r>
              <a:rPr altLang="en-IN" dirty="0" lang="en-US"/>
              <a:t> </a:t>
            </a:r>
            <a:r>
              <a:rPr altLang="en-IN" dirty="0" lang="en-US"/>
              <a:t>D</a:t>
            </a:r>
            <a:r>
              <a:rPr altLang="en-IN" dirty="0" lang="en-US"/>
              <a:t>a</a:t>
            </a:r>
            <a:r>
              <a:rPr altLang="en-IN" dirty="0" lang="en-US"/>
              <a:t>t</a:t>
            </a:r>
            <a:r>
              <a:rPr altLang="en-IN" dirty="0" lang="en-US"/>
              <a:t>a</a:t>
            </a:r>
            <a:r>
              <a:rPr altLang="en-IN" dirty="0" lang="en-US"/>
              <a:t> </a:t>
            </a:r>
            <a:r>
              <a:rPr altLang="en-IN" dirty="0" lang="en-US"/>
              <a:t>-</a:t>
            </a:r>
            <a:r>
              <a:rPr altLang="en-IN" dirty="0" lang="en-US"/>
              <a:t>K</a:t>
            </a:r>
            <a:r>
              <a:rPr altLang="en-IN" dirty="0" lang="en-US"/>
              <a:t>a</a:t>
            </a:r>
            <a:r>
              <a:rPr altLang="en-IN" dirty="0" lang="en-US"/>
              <a:t>g</a:t>
            </a:r>
            <a:r>
              <a:rPr altLang="en-IN" dirty="0" lang="en-US"/>
              <a:t>g</a:t>
            </a:r>
            <a:r>
              <a:rPr altLang="en-IN" dirty="0" lang="en-US"/>
              <a:t>le</a:t>
            </a:r>
            <a:r>
              <a:rPr altLang="en-IN" dirty="0" lang="en-US"/>
              <a:t> </a:t>
            </a:r>
            <a:br>
              <a:rPr altLang="en-IN" dirty="0" lang="en-US"/>
            </a:br>
            <a:r>
              <a:rPr altLang="en-IN" dirty="0" lang="en-US"/>
              <a:t> </a:t>
            </a:r>
            <a:r>
              <a:rPr altLang="en-IN" dirty="0" lang="en-US"/>
              <a:t> </a:t>
            </a:r>
            <a:r>
              <a:rPr altLang="en-IN" dirty="0" lang="en-US"/>
              <a:t> </a:t>
            </a:r>
            <a:r>
              <a:rPr altLang="en-IN" dirty="0" lang="en-US"/>
              <a:t> </a:t>
            </a:r>
            <a:r>
              <a:rPr altLang="en-IN" dirty="0" lang="en-US"/>
              <a:t> </a:t>
            </a:r>
            <a:r>
              <a:rPr altLang="en-IN" b="0" dirty="0" lang="en-US"/>
              <a:t>2</a:t>
            </a:r>
            <a:r>
              <a:rPr altLang="en-IN" b="0" dirty="0" lang="en-US"/>
              <a:t>6</a:t>
            </a:r>
            <a:r>
              <a:rPr altLang="en-IN" b="0" dirty="0" lang="en-US"/>
              <a:t>F</a:t>
            </a:r>
            <a:r>
              <a:rPr altLang="en-IN" b="0" dirty="0" lang="en-US"/>
              <a:t>e</a:t>
            </a:r>
            <a:r>
              <a:rPr altLang="en-IN" b="0" dirty="0" lang="en-US"/>
              <a:t>a</a:t>
            </a:r>
            <a:r>
              <a:rPr altLang="en-IN" b="0" dirty="0" lang="en-US"/>
              <a:t>t</a:t>
            </a:r>
            <a:r>
              <a:rPr altLang="en-IN" b="0" dirty="0" lang="en-US"/>
              <a:t>ures</a:t>
            </a:r>
            <a:r>
              <a:rPr altLang="en-IN" b="0" dirty="0" lang="en-US"/>
              <a:t> </a:t>
            </a:r>
            <a:br>
              <a:rPr altLang="en-IN" b="0" dirty="0" lang="en-US"/>
            </a:b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9</a:t>
            </a:r>
            <a:r>
              <a:rPr altLang="en-IN" b="0" dirty="0" lang="en-US"/>
              <a:t> </a:t>
            </a:r>
            <a:r>
              <a:rPr altLang="en-IN" b="0" dirty="0" lang="en-US"/>
              <a:t>F</a:t>
            </a:r>
            <a:r>
              <a:rPr altLang="en-IN" b="0" dirty="0" lang="en-US"/>
              <a:t>e</a:t>
            </a:r>
            <a:r>
              <a:rPr altLang="en-IN" b="0" dirty="0" lang="en-US"/>
              <a:t>a</a:t>
            </a:r>
            <a:r>
              <a:rPr altLang="en-IN" b="0" dirty="0" lang="en-US"/>
              <a:t>t</a:t>
            </a:r>
            <a:r>
              <a:rPr altLang="en-IN" b="0" dirty="0" lang="en-US"/>
              <a:t>ure</a:t>
            </a:r>
            <a:r>
              <a:rPr altLang="en-IN" b="0" dirty="0" lang="en-US"/>
              <a:t>s</a:t>
            </a:r>
            <a:br>
              <a:rPr altLang="en-IN" b="0" dirty="0" lang="en-US"/>
            </a:b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E</a:t>
            </a:r>
            <a:r>
              <a:rPr altLang="en-IN" b="0" dirty="0" lang="en-US"/>
              <a:t>m</a:t>
            </a:r>
            <a:r>
              <a:rPr altLang="en-IN" b="0" dirty="0" lang="en-US"/>
              <a:t>p</a:t>
            </a:r>
            <a:r>
              <a:rPr altLang="en-IN" b="0" dirty="0" lang="en-US"/>
              <a:t>l</a:t>
            </a:r>
            <a:r>
              <a:rPr altLang="en-IN" b="0" dirty="0" lang="en-US"/>
              <a:t> </a:t>
            </a:r>
            <a:r>
              <a:rPr altLang="en-IN" b="0" dirty="0" lang="en-US"/>
              <a:t>I</a:t>
            </a:r>
            <a:r>
              <a:rPr altLang="en-IN" b="0" dirty="0" lang="en-US"/>
              <a:t>D</a:t>
            </a:r>
            <a:r>
              <a:rPr altLang="en-IN" b="0" dirty="0" lang="en-US"/>
              <a:t>-</a:t>
            </a:r>
            <a:r>
              <a:rPr altLang="en-IN" b="0" dirty="0" lang="en-US"/>
              <a:t>N</a:t>
            </a:r>
            <a:r>
              <a:rPr altLang="en-IN" b="0" dirty="0" lang="en-US"/>
              <a:t>u</a:t>
            </a:r>
            <a:r>
              <a:rPr altLang="en-IN" b="0" dirty="0" lang="en-US"/>
              <a:t>m</a:t>
            </a:r>
            <a:r>
              <a:rPr altLang="en-IN" b="0" dirty="0" lang="en-US"/>
              <a:t>e</a:t>
            </a:r>
            <a:r>
              <a:rPr altLang="en-IN" b="0" dirty="0" lang="en-US"/>
              <a:t>r</a:t>
            </a:r>
            <a:r>
              <a:rPr altLang="en-IN" b="0" dirty="0" lang="en-US"/>
              <a:t>i</a:t>
            </a:r>
            <a:r>
              <a:rPr altLang="en-IN" b="0" dirty="0" lang="en-US"/>
              <a:t>c</a:t>
            </a:r>
            <a:br>
              <a:rPr altLang="en-IN" b="0" dirty="0" lang="en-US"/>
            </a:b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F</a:t>
            </a:r>
            <a:r>
              <a:rPr altLang="en-IN" b="0" dirty="0" lang="en-US"/>
              <a:t>i</a:t>
            </a:r>
            <a:r>
              <a:rPr altLang="en-IN" b="0" dirty="0" lang="en-US"/>
              <a:t>r</a:t>
            </a:r>
            <a:r>
              <a:rPr altLang="en-IN" b="0" dirty="0" lang="en-US"/>
              <a:t>s</a:t>
            </a:r>
            <a:r>
              <a:rPr altLang="en-IN" b="0" dirty="0" lang="en-US"/>
              <a:t>t</a:t>
            </a:r>
            <a:r>
              <a:rPr altLang="en-IN" b="0" dirty="0" lang="en-US"/>
              <a:t> </a:t>
            </a:r>
            <a:r>
              <a:rPr altLang="en-IN" b="0" dirty="0" lang="en-US"/>
              <a:t>N</a:t>
            </a:r>
            <a:r>
              <a:rPr altLang="en-IN" b="0" dirty="0" lang="en-US"/>
              <a:t>a</a:t>
            </a:r>
            <a:r>
              <a:rPr altLang="en-IN" b="0" dirty="0" lang="en-US"/>
              <a:t>m</a:t>
            </a:r>
            <a:r>
              <a:rPr altLang="en-IN" b="0" dirty="0" lang="en-US"/>
              <a:t>e</a:t>
            </a:r>
            <a:br>
              <a:rPr altLang="en-IN" b="0" dirty="0" lang="en-US"/>
            </a:b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L</a:t>
            </a:r>
            <a:r>
              <a:rPr altLang="en-IN" b="0" dirty="0" lang="en-US"/>
              <a:t>a</a:t>
            </a:r>
            <a:r>
              <a:rPr altLang="en-IN" b="0" dirty="0" lang="en-US"/>
              <a:t>s</a:t>
            </a:r>
            <a:r>
              <a:rPr altLang="en-IN" b="0" dirty="0" lang="en-US"/>
              <a:t>t</a:t>
            </a:r>
            <a:r>
              <a:rPr altLang="en-IN" b="0" dirty="0" lang="en-US"/>
              <a:t> </a:t>
            </a:r>
            <a:r>
              <a:rPr altLang="en-IN" b="0" dirty="0" lang="en-US"/>
              <a:t>N</a:t>
            </a:r>
            <a:r>
              <a:rPr altLang="en-IN" b="0" dirty="0" lang="en-US"/>
              <a:t>a</a:t>
            </a:r>
            <a:r>
              <a:rPr altLang="en-IN" b="0" dirty="0" lang="en-US"/>
              <a:t>m</a:t>
            </a:r>
            <a:r>
              <a:rPr altLang="en-IN" b="0" dirty="0" lang="en-US"/>
              <a:t>e</a:t>
            </a:r>
            <a:r>
              <a:rPr altLang="en-IN" b="0" dirty="0" lang="en-US"/>
              <a:t> </a:t>
            </a:r>
            <a:br>
              <a:rPr altLang="en-IN" b="0" dirty="0" lang="en-US"/>
            </a:b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P</a:t>
            </a:r>
            <a:r>
              <a:rPr altLang="en-IN" b="0" dirty="0" lang="en-US"/>
              <a:t>e</a:t>
            </a:r>
            <a:r>
              <a:rPr altLang="en-IN" b="0" dirty="0" lang="en-US"/>
              <a:t>r</a:t>
            </a:r>
            <a:r>
              <a:rPr altLang="en-IN" b="0" dirty="0" lang="en-US"/>
              <a:t>f</a:t>
            </a:r>
            <a:r>
              <a:rPr altLang="en-IN" b="0" dirty="0" lang="en-US"/>
              <a:t>o</a:t>
            </a:r>
            <a:r>
              <a:rPr altLang="en-IN" b="0" dirty="0" lang="en-US"/>
              <a:t>rmance</a:t>
            </a:r>
            <a:r>
              <a:rPr altLang="en-IN" b="0" dirty="0" lang="en-US"/>
              <a:t> </a:t>
            </a:r>
            <a:br>
              <a:rPr altLang="en-IN" b="0" dirty="0" lang="en-US"/>
            </a:b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 </a:t>
            </a:r>
            <a:r>
              <a:rPr altLang="en-IN" b="0" dirty="0" lang="en-US"/>
              <a:t>B</a:t>
            </a:r>
            <a:r>
              <a:rPr altLang="en-IN" b="0" dirty="0" lang="en-US"/>
              <a:t>u</a:t>
            </a:r>
            <a:r>
              <a:rPr altLang="en-IN" b="0" dirty="0" lang="en-US"/>
              <a:t>s</a:t>
            </a:r>
            <a:r>
              <a:rPr altLang="en-IN" b="0" dirty="0" lang="en-US"/>
              <a:t>i</a:t>
            </a:r>
            <a:r>
              <a:rPr altLang="en-IN" b="0" dirty="0" lang="en-US"/>
              <a:t>n</a:t>
            </a:r>
            <a:r>
              <a:rPr altLang="en-IN" b="0" dirty="0" lang="en-US"/>
              <a:t>e</a:t>
            </a:r>
            <a:r>
              <a:rPr altLang="en-IN" b="0" dirty="0" lang="en-US"/>
              <a:t>s</a:t>
            </a:r>
            <a:r>
              <a:rPr altLang="en-IN" b="0" dirty="0" lang="en-US"/>
              <a:t>s</a:t>
            </a:r>
            <a:r>
              <a:rPr altLang="en-IN" b="0" dirty="0" lang="en-US"/>
              <a:t> </a:t>
            </a:r>
            <a:endParaRPr altLang="en-US"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2509134" y="654938"/>
            <a:ext cx="8240142" cy="561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altLang="en-IN" dirty="0" sz="4250" lang="en-US" spc="20"/>
            </a:b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 </a:t>
            </a:r>
            <a:r>
              <a:rPr altLang="en-IN" dirty="0" sz="4250" lang="en-US" spc="20"/>
              <a:t>Our Excel-based performance analysis system not only provides detailed, real-time insights into employee productivity but also offers dynamic visualizations  decisions and drive targeted improvements efficiently.</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2024-09-05T08:04:07Z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7ffd8dde857549ec800e7cac3b40d5e5</vt:lpwstr>
  </property>
</Properties>
</file>