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1"/>
  </p:notesMasterIdLst>
  <p:sldIdLst>
    <p:sldId id="256" r:id="rId2"/>
    <p:sldId id="257" r:id="rId3"/>
    <p:sldId id="263" r:id="rId4"/>
    <p:sldId id="297" r:id="rId5"/>
    <p:sldId id="296" r:id="rId6"/>
    <p:sldId id="308" r:id="rId7"/>
    <p:sldId id="309" r:id="rId8"/>
    <p:sldId id="310" r:id="rId9"/>
    <p:sldId id="311" r:id="rId10"/>
    <p:sldId id="295" r:id="rId11"/>
    <p:sldId id="305" r:id="rId12"/>
    <p:sldId id="307" r:id="rId13"/>
    <p:sldId id="277" r:id="rId14"/>
    <p:sldId id="325" r:id="rId15"/>
    <p:sldId id="278" r:id="rId16"/>
    <p:sldId id="299" r:id="rId17"/>
    <p:sldId id="298" r:id="rId18"/>
    <p:sldId id="300" r:id="rId19"/>
    <p:sldId id="320" r:id="rId20"/>
    <p:sldId id="282" r:id="rId21"/>
    <p:sldId id="281" r:id="rId22"/>
    <p:sldId id="289" r:id="rId23"/>
    <p:sldId id="326" r:id="rId24"/>
    <p:sldId id="302" r:id="rId25"/>
    <p:sldId id="314" r:id="rId26"/>
    <p:sldId id="315" r:id="rId27"/>
    <p:sldId id="301" r:id="rId28"/>
    <p:sldId id="290" r:id="rId29"/>
    <p:sldId id="303" r:id="rId30"/>
    <p:sldId id="316" r:id="rId31"/>
    <p:sldId id="291" r:id="rId32"/>
    <p:sldId id="284" r:id="rId33"/>
    <p:sldId id="304" r:id="rId34"/>
    <p:sldId id="317" r:id="rId35"/>
    <p:sldId id="318" r:id="rId36"/>
    <p:sldId id="319" r:id="rId37"/>
    <p:sldId id="288" r:id="rId38"/>
    <p:sldId id="287" r:id="rId39"/>
    <p:sldId id="285" r:id="rId40"/>
    <p:sldId id="336" r:id="rId41"/>
    <p:sldId id="273" r:id="rId42"/>
    <p:sldId id="321" r:id="rId43"/>
    <p:sldId id="322" r:id="rId44"/>
    <p:sldId id="327" r:id="rId45"/>
    <p:sldId id="337" r:id="rId46"/>
    <p:sldId id="328" r:id="rId47"/>
    <p:sldId id="329" r:id="rId48"/>
    <p:sldId id="330" r:id="rId49"/>
    <p:sldId id="331" r:id="rId50"/>
    <p:sldId id="332" r:id="rId51"/>
    <p:sldId id="333" r:id="rId52"/>
    <p:sldId id="334" r:id="rId53"/>
    <p:sldId id="335" r:id="rId54"/>
    <p:sldId id="323" r:id="rId55"/>
    <p:sldId id="324" r:id="rId56"/>
    <p:sldId id="269" r:id="rId57"/>
    <p:sldId id="312" r:id="rId58"/>
    <p:sldId id="313" r:id="rId59"/>
    <p:sldId id="272" r:id="rId60"/>
  </p:sldIdLst>
  <p:sldSz cx="18288000" cy="10287000"/>
  <p:notesSz cx="6858000" cy="9144000"/>
  <p:embeddedFontLst>
    <p:embeddedFont>
      <p:font typeface="Times New Roman Bold" panose="02020803070505020304" pitchFamily="18" charset="0"/>
      <p:regular r:id="rId62"/>
      <p:bold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70492-2E0C-40C0-AB92-ACEAC10BDCDE}" v="40" dt="2024-09-23T18:44:21.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autoAdjust="0"/>
    <p:restoredTop sz="95033" autoAdjust="0"/>
  </p:normalViewPr>
  <p:slideViewPr>
    <p:cSldViewPr>
      <p:cViewPr varScale="1">
        <p:scale>
          <a:sx n="56" d="100"/>
          <a:sy n="56" d="100"/>
        </p:scale>
        <p:origin x="3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2.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iv Vijai" userId="5d24f1427401153b" providerId="LiveId" clId="{45870492-2E0C-40C0-AB92-ACEAC10BDCDE}"/>
    <pc:docChg chg="undo redo custSel addSld delSld modSld sldOrd">
      <pc:chgData name="Prithiv Vijai" userId="5d24f1427401153b" providerId="LiveId" clId="{45870492-2E0C-40C0-AB92-ACEAC10BDCDE}" dt="2024-09-23T18:44:49.400" v="917" actId="1076"/>
      <pc:docMkLst>
        <pc:docMk/>
      </pc:docMkLst>
      <pc:sldChg chg="del">
        <pc:chgData name="Prithiv Vijai" userId="5d24f1427401153b" providerId="LiveId" clId="{45870492-2E0C-40C0-AB92-ACEAC10BDCDE}" dt="2024-09-22T16:58:09.342" v="20" actId="47"/>
        <pc:sldMkLst>
          <pc:docMk/>
          <pc:sldMk cId="0" sldId="266"/>
        </pc:sldMkLst>
      </pc:sldChg>
      <pc:sldChg chg="del">
        <pc:chgData name="Prithiv Vijai" userId="5d24f1427401153b" providerId="LiveId" clId="{45870492-2E0C-40C0-AB92-ACEAC10BDCDE}" dt="2024-09-23T16:55:12.351" v="275" actId="47"/>
        <pc:sldMkLst>
          <pc:docMk/>
          <pc:sldMk cId="0" sldId="267"/>
        </pc:sldMkLst>
      </pc:sldChg>
      <pc:sldChg chg="addSp delSp modSp mod">
        <pc:chgData name="Prithiv Vijai" userId="5d24f1427401153b" providerId="LiveId" clId="{45870492-2E0C-40C0-AB92-ACEAC10BDCDE}" dt="2024-09-23T17:51:57.030" v="550" actId="20577"/>
        <pc:sldMkLst>
          <pc:docMk/>
          <pc:sldMk cId="0" sldId="269"/>
        </pc:sldMkLst>
        <pc:spChg chg="mod">
          <ac:chgData name="Prithiv Vijai" userId="5d24f1427401153b" providerId="LiveId" clId="{45870492-2E0C-40C0-AB92-ACEAC10BDCDE}" dt="2024-09-23T17:51:57.030" v="550" actId="20577"/>
          <ac:spMkLst>
            <pc:docMk/>
            <pc:sldMk cId="0" sldId="269"/>
            <ac:spMk id="2" creationId="{00000000-0000-0000-0000-000000000000}"/>
          </ac:spMkLst>
        </pc:spChg>
        <pc:picChg chg="del">
          <ac:chgData name="Prithiv Vijai" userId="5d24f1427401153b" providerId="LiveId" clId="{45870492-2E0C-40C0-AB92-ACEAC10BDCDE}" dt="2024-09-23T17:51:42.189" v="542" actId="478"/>
          <ac:picMkLst>
            <pc:docMk/>
            <pc:sldMk cId="0" sldId="269"/>
            <ac:picMk id="21" creationId="{3214B8CB-7625-7276-936F-113B122EFD10}"/>
          </ac:picMkLst>
        </pc:picChg>
        <pc:picChg chg="add mod">
          <ac:chgData name="Prithiv Vijai" userId="5d24f1427401153b" providerId="LiveId" clId="{45870492-2E0C-40C0-AB92-ACEAC10BDCDE}" dt="2024-09-23T17:51:54.283" v="547" actId="1076"/>
          <ac:picMkLst>
            <pc:docMk/>
            <pc:sldMk cId="0" sldId="269"/>
            <ac:picMk id="22" creationId="{3AB53D2A-3B68-7701-3B38-65DCFB69F854}"/>
          </ac:picMkLst>
        </pc:picChg>
      </pc:sldChg>
      <pc:sldChg chg="addSp delSp modSp mod">
        <pc:chgData name="Prithiv Vijai" userId="5d24f1427401153b" providerId="LiveId" clId="{45870492-2E0C-40C0-AB92-ACEAC10BDCDE}" dt="2024-09-23T18:03:29.354" v="648" actId="1076"/>
        <pc:sldMkLst>
          <pc:docMk/>
          <pc:sldMk cId="3589079067" sldId="273"/>
        </pc:sldMkLst>
        <pc:spChg chg="del">
          <ac:chgData name="Prithiv Vijai" userId="5d24f1427401153b" providerId="LiveId" clId="{45870492-2E0C-40C0-AB92-ACEAC10BDCDE}" dt="2024-09-22T17:06:23.772" v="108" actId="478"/>
          <ac:spMkLst>
            <pc:docMk/>
            <pc:sldMk cId="3589079067" sldId="273"/>
            <ac:spMk id="3" creationId="{00000000-0000-0000-0000-000000000000}"/>
          </ac:spMkLst>
        </pc:spChg>
        <pc:spChg chg="add mod">
          <ac:chgData name="Prithiv Vijai" userId="5d24f1427401153b" providerId="LiveId" clId="{45870492-2E0C-40C0-AB92-ACEAC10BDCDE}" dt="2024-09-23T18:03:26.910" v="647" actId="1076"/>
          <ac:spMkLst>
            <pc:docMk/>
            <pc:sldMk cId="3589079067" sldId="273"/>
            <ac:spMk id="8" creationId="{0847C794-E3C6-BC9A-685D-362B859ACCFA}"/>
          </ac:spMkLst>
        </pc:spChg>
        <pc:spChg chg="del">
          <ac:chgData name="Prithiv Vijai" userId="5d24f1427401153b" providerId="LiveId" clId="{45870492-2E0C-40C0-AB92-ACEAC10BDCDE}" dt="2024-09-22T17:06:18.690" v="106" actId="478"/>
          <ac:spMkLst>
            <pc:docMk/>
            <pc:sldMk cId="3589079067" sldId="273"/>
            <ac:spMk id="8" creationId="{5E79A5A9-4859-C419-D9C8-4ECC0AF299BA}"/>
          </ac:spMkLst>
        </pc:spChg>
        <pc:spChg chg="del">
          <ac:chgData name="Prithiv Vijai" userId="5d24f1427401153b" providerId="LiveId" clId="{45870492-2E0C-40C0-AB92-ACEAC10BDCDE}" dt="2024-09-22T17:06:21.063" v="107" actId="478"/>
          <ac:spMkLst>
            <pc:docMk/>
            <pc:sldMk cId="3589079067" sldId="273"/>
            <ac:spMk id="22" creationId="{751747EF-31BD-F62D-708A-5AABDC7A7A0F}"/>
          </ac:spMkLst>
        </pc:spChg>
        <pc:picChg chg="add mod">
          <ac:chgData name="Prithiv Vijai" userId="5d24f1427401153b" providerId="LiveId" clId="{45870492-2E0C-40C0-AB92-ACEAC10BDCDE}" dt="2024-09-23T18:03:29.354" v="648" actId="1076"/>
          <ac:picMkLst>
            <pc:docMk/>
            <pc:sldMk cId="3589079067" sldId="273"/>
            <ac:picMk id="7" creationId="{F95917AD-B71B-DD20-94B3-BBCEC995A491}"/>
          </ac:picMkLst>
        </pc:picChg>
        <pc:picChg chg="add del mod">
          <ac:chgData name="Prithiv Vijai" userId="5d24f1427401153b" providerId="LiveId" clId="{45870492-2E0C-40C0-AB92-ACEAC10BDCDE}" dt="2024-09-23T18:01:42.477" v="636" actId="478"/>
          <ac:picMkLst>
            <pc:docMk/>
            <pc:sldMk cId="3589079067" sldId="273"/>
            <ac:picMk id="12" creationId="{09708CD2-0FDE-80E7-0C1E-C8E81A4C859E}"/>
          </ac:picMkLst>
        </pc:picChg>
        <pc:picChg chg="add mod">
          <ac:chgData name="Prithiv Vijai" userId="5d24f1427401153b" providerId="LiveId" clId="{45870492-2E0C-40C0-AB92-ACEAC10BDCDE}" dt="2024-09-23T18:02:13.446" v="645" actId="1076"/>
          <ac:picMkLst>
            <pc:docMk/>
            <pc:sldMk cId="3589079067" sldId="273"/>
            <ac:picMk id="14" creationId="{F72DA02B-C6E9-B9AE-01BE-33EBAA7E5006}"/>
          </ac:picMkLst>
        </pc:picChg>
      </pc:sldChg>
      <pc:sldChg chg="addSp delSp modSp mod">
        <pc:chgData name="Prithiv Vijai" userId="5d24f1427401153b" providerId="LiveId" clId="{45870492-2E0C-40C0-AB92-ACEAC10BDCDE}" dt="2024-09-23T16:51:00.239" v="200" actId="14100"/>
        <pc:sldMkLst>
          <pc:docMk/>
          <pc:sldMk cId="777661042" sldId="277"/>
        </pc:sldMkLst>
        <pc:spChg chg="mod">
          <ac:chgData name="Prithiv Vijai" userId="5d24f1427401153b" providerId="LiveId" clId="{45870492-2E0C-40C0-AB92-ACEAC10BDCDE}" dt="2024-09-23T16:49:40.067" v="181" actId="20577"/>
          <ac:spMkLst>
            <pc:docMk/>
            <pc:sldMk cId="777661042" sldId="277"/>
            <ac:spMk id="2" creationId="{00000000-0000-0000-0000-000000000000}"/>
          </ac:spMkLst>
        </pc:spChg>
        <pc:spChg chg="del">
          <ac:chgData name="Prithiv Vijai" userId="5d24f1427401153b" providerId="LiveId" clId="{45870492-2E0C-40C0-AB92-ACEAC10BDCDE}" dt="2024-09-23T16:49:31.134" v="176" actId="478"/>
          <ac:spMkLst>
            <pc:docMk/>
            <pc:sldMk cId="777661042" sldId="277"/>
            <ac:spMk id="10" creationId="{EC906B90-D895-CD1D-5F50-CD8F95C37A8C}"/>
          </ac:spMkLst>
        </pc:spChg>
        <pc:spChg chg="del">
          <ac:chgData name="Prithiv Vijai" userId="5d24f1427401153b" providerId="LiveId" clId="{45870492-2E0C-40C0-AB92-ACEAC10BDCDE}" dt="2024-09-23T16:49:32.762" v="177" actId="478"/>
          <ac:spMkLst>
            <pc:docMk/>
            <pc:sldMk cId="777661042" sldId="277"/>
            <ac:spMk id="14" creationId="{078EF32A-33D0-5162-04CE-23982D8639F3}"/>
          </ac:spMkLst>
        </pc:spChg>
        <pc:spChg chg="del">
          <ac:chgData name="Prithiv Vijai" userId="5d24f1427401153b" providerId="LiveId" clId="{45870492-2E0C-40C0-AB92-ACEAC10BDCDE}" dt="2024-09-23T16:49:36.410" v="179" actId="478"/>
          <ac:spMkLst>
            <pc:docMk/>
            <pc:sldMk cId="777661042" sldId="277"/>
            <ac:spMk id="16" creationId="{FFEFA0FD-0432-D87B-87BD-2F96A03614FC}"/>
          </ac:spMkLst>
        </pc:spChg>
        <pc:graphicFrameChg chg="del">
          <ac:chgData name="Prithiv Vijai" userId="5d24f1427401153b" providerId="LiveId" clId="{45870492-2E0C-40C0-AB92-ACEAC10BDCDE}" dt="2024-09-23T16:49:34.783" v="178" actId="478"/>
          <ac:graphicFrameMkLst>
            <pc:docMk/>
            <pc:sldMk cId="777661042" sldId="277"/>
            <ac:graphicFrameMk id="11" creationId="{D58CB578-1FCD-90DF-2583-344D1E3A37B3}"/>
          </ac:graphicFrameMkLst>
        </pc:graphicFrameChg>
        <pc:graphicFrameChg chg="del">
          <ac:chgData name="Prithiv Vijai" userId="5d24f1427401153b" providerId="LiveId" clId="{45870492-2E0C-40C0-AB92-ACEAC10BDCDE}" dt="2024-09-23T16:49:37.633" v="180" actId="478"/>
          <ac:graphicFrameMkLst>
            <pc:docMk/>
            <pc:sldMk cId="777661042" sldId="277"/>
            <ac:graphicFrameMk id="12" creationId="{54960C86-EA00-83D3-82C9-5E14BAD15056}"/>
          </ac:graphicFrameMkLst>
        </pc:graphicFrameChg>
        <pc:picChg chg="add mod modCrop">
          <ac:chgData name="Prithiv Vijai" userId="5d24f1427401153b" providerId="LiveId" clId="{45870492-2E0C-40C0-AB92-ACEAC10BDCDE}" dt="2024-09-23T16:51:00.239" v="200" actId="14100"/>
          <ac:picMkLst>
            <pc:docMk/>
            <pc:sldMk cId="777661042" sldId="277"/>
            <ac:picMk id="3" creationId="{1E5BB7B6-334D-526B-E18D-A9BDEE91BBEB}"/>
          </ac:picMkLst>
        </pc:picChg>
      </pc:sldChg>
      <pc:sldChg chg="modSp mod">
        <pc:chgData name="Prithiv Vijai" userId="5d24f1427401153b" providerId="LiveId" clId="{45870492-2E0C-40C0-AB92-ACEAC10BDCDE}" dt="2024-09-23T16:51:07.985" v="201" actId="20577"/>
        <pc:sldMkLst>
          <pc:docMk/>
          <pc:sldMk cId="1962121734" sldId="278"/>
        </pc:sldMkLst>
        <pc:spChg chg="mod">
          <ac:chgData name="Prithiv Vijai" userId="5d24f1427401153b" providerId="LiveId" clId="{45870492-2E0C-40C0-AB92-ACEAC10BDCDE}" dt="2024-09-23T16:51:07.985" v="201" actId="20577"/>
          <ac:spMkLst>
            <pc:docMk/>
            <pc:sldMk cId="1962121734" sldId="278"/>
            <ac:spMk id="2" creationId="{00000000-0000-0000-0000-000000000000}"/>
          </ac:spMkLst>
        </pc:spChg>
      </pc:sldChg>
      <pc:sldChg chg="modSp mod">
        <pc:chgData name="Prithiv Vijai" userId="5d24f1427401153b" providerId="LiveId" clId="{45870492-2E0C-40C0-AB92-ACEAC10BDCDE}" dt="2024-09-22T16:06:54.506" v="18" actId="20577"/>
        <pc:sldMkLst>
          <pc:docMk/>
          <pc:sldMk cId="3337668691" sldId="281"/>
        </pc:sldMkLst>
        <pc:spChg chg="mod">
          <ac:chgData name="Prithiv Vijai" userId="5d24f1427401153b" providerId="LiveId" clId="{45870492-2E0C-40C0-AB92-ACEAC10BDCDE}" dt="2024-09-22T16:06:54.506" v="18" actId="20577"/>
          <ac:spMkLst>
            <pc:docMk/>
            <pc:sldMk cId="3337668691" sldId="281"/>
            <ac:spMk id="2" creationId="{00000000-0000-0000-0000-000000000000}"/>
          </ac:spMkLst>
        </pc:spChg>
      </pc:sldChg>
      <pc:sldChg chg="addSp delSp modSp mod">
        <pc:chgData name="Prithiv Vijai" userId="5d24f1427401153b" providerId="LiveId" clId="{45870492-2E0C-40C0-AB92-ACEAC10BDCDE}" dt="2024-09-23T17:55:55.359" v="595" actId="1076"/>
        <pc:sldMkLst>
          <pc:docMk/>
          <pc:sldMk cId="3257773676" sldId="284"/>
        </pc:sldMkLst>
        <pc:spChg chg="mod">
          <ac:chgData name="Prithiv Vijai" userId="5d24f1427401153b" providerId="LiveId" clId="{45870492-2E0C-40C0-AB92-ACEAC10BDCDE}" dt="2024-09-23T17:55:55.359" v="595" actId="1076"/>
          <ac:spMkLst>
            <pc:docMk/>
            <pc:sldMk cId="3257773676" sldId="284"/>
            <ac:spMk id="3" creationId="{8BAD85EC-204E-EEA8-1861-9FD2CDBAD5EC}"/>
          </ac:spMkLst>
        </pc:spChg>
        <pc:picChg chg="del">
          <ac:chgData name="Prithiv Vijai" userId="5d24f1427401153b" providerId="LiveId" clId="{45870492-2E0C-40C0-AB92-ACEAC10BDCDE}" dt="2024-09-22T17:00:58.301" v="44" actId="478"/>
          <ac:picMkLst>
            <pc:docMk/>
            <pc:sldMk cId="3257773676" sldId="284"/>
            <ac:picMk id="10" creationId="{5C2CB2DD-3D50-53EB-2B26-44F4BDCF5DB3}"/>
          </ac:picMkLst>
        </pc:picChg>
        <pc:picChg chg="add mod ord">
          <ac:chgData name="Prithiv Vijai" userId="5d24f1427401153b" providerId="LiveId" clId="{45870492-2E0C-40C0-AB92-ACEAC10BDCDE}" dt="2024-09-23T17:55:46.578" v="594" actId="1076"/>
          <ac:picMkLst>
            <pc:docMk/>
            <pc:sldMk cId="3257773676" sldId="284"/>
            <ac:picMk id="11" creationId="{CA4FC449-F7DD-62D0-8055-84354651B0F0}"/>
          </ac:picMkLst>
        </pc:picChg>
      </pc:sldChg>
      <pc:sldChg chg="addSp delSp modSp mod">
        <pc:chgData name="Prithiv Vijai" userId="5d24f1427401153b" providerId="LiveId" clId="{45870492-2E0C-40C0-AB92-ACEAC10BDCDE}" dt="2024-09-23T18:14:10.754" v="861" actId="20577"/>
        <pc:sldMkLst>
          <pc:docMk/>
          <pc:sldMk cId="262112687" sldId="285"/>
        </pc:sldMkLst>
        <pc:spChg chg="mod">
          <ac:chgData name="Prithiv Vijai" userId="5d24f1427401153b" providerId="LiveId" clId="{45870492-2E0C-40C0-AB92-ACEAC10BDCDE}" dt="2024-09-23T18:14:10.754" v="861" actId="20577"/>
          <ac:spMkLst>
            <pc:docMk/>
            <pc:sldMk cId="262112687" sldId="285"/>
            <ac:spMk id="2" creationId="{00000000-0000-0000-0000-000000000000}"/>
          </ac:spMkLst>
        </pc:spChg>
        <pc:spChg chg="mod">
          <ac:chgData name="Prithiv Vijai" userId="5d24f1427401153b" providerId="LiveId" clId="{45870492-2E0C-40C0-AB92-ACEAC10BDCDE}" dt="2024-09-23T17:56:55.718" v="626" actId="14100"/>
          <ac:spMkLst>
            <pc:docMk/>
            <pc:sldMk cId="262112687" sldId="285"/>
            <ac:spMk id="12" creationId="{A958374E-EE72-4402-3C43-D2C10B46FC36}"/>
          </ac:spMkLst>
        </pc:spChg>
        <pc:picChg chg="add mod ord">
          <ac:chgData name="Prithiv Vijai" userId="5d24f1427401153b" providerId="LiveId" clId="{45870492-2E0C-40C0-AB92-ACEAC10BDCDE}" dt="2024-09-23T17:56:26.029" v="603" actId="1076"/>
          <ac:picMkLst>
            <pc:docMk/>
            <pc:sldMk cId="262112687" sldId="285"/>
            <ac:picMk id="7" creationId="{16151984-7F41-3A70-5392-48D7D397828D}"/>
          </ac:picMkLst>
        </pc:picChg>
        <pc:picChg chg="del">
          <ac:chgData name="Prithiv Vijai" userId="5d24f1427401153b" providerId="LiveId" clId="{45870492-2E0C-40C0-AB92-ACEAC10BDCDE}" dt="2024-09-22T17:03:20.531" v="62" actId="478"/>
          <ac:picMkLst>
            <pc:docMk/>
            <pc:sldMk cId="262112687" sldId="285"/>
            <ac:picMk id="10" creationId="{FD186305-1AC5-6DE9-26A2-712165756554}"/>
          </ac:picMkLst>
        </pc:picChg>
      </pc:sldChg>
      <pc:sldChg chg="addSp delSp modSp mod">
        <pc:chgData name="Prithiv Vijai" userId="5d24f1427401153b" providerId="LiveId" clId="{45870492-2E0C-40C0-AB92-ACEAC10BDCDE}" dt="2024-09-23T17:56:09.930" v="599" actId="1076"/>
        <pc:sldMkLst>
          <pc:docMk/>
          <pc:sldMk cId="2448138101" sldId="287"/>
        </pc:sldMkLst>
        <pc:spChg chg="mod">
          <ac:chgData name="Prithiv Vijai" userId="5d24f1427401153b" providerId="LiveId" clId="{45870492-2E0C-40C0-AB92-ACEAC10BDCDE}" dt="2024-09-23T17:56:09.930" v="599" actId="1076"/>
          <ac:spMkLst>
            <pc:docMk/>
            <pc:sldMk cId="2448138101" sldId="287"/>
            <ac:spMk id="3" creationId="{A5F8126B-DCBB-8991-F2C5-AFC26464DCDE}"/>
          </ac:spMkLst>
        </pc:spChg>
        <pc:picChg chg="add mod">
          <ac:chgData name="Prithiv Vijai" userId="5d24f1427401153b" providerId="LiveId" clId="{45870492-2E0C-40C0-AB92-ACEAC10BDCDE}" dt="2024-09-23T17:56:07.600" v="598" actId="1076"/>
          <ac:picMkLst>
            <pc:docMk/>
            <pc:sldMk cId="2448138101" sldId="287"/>
            <ac:picMk id="10" creationId="{56E6CEA7-30F6-98E0-AE01-BE9F8C3F3CA4}"/>
          </ac:picMkLst>
        </pc:picChg>
        <pc:picChg chg="del">
          <ac:chgData name="Prithiv Vijai" userId="5d24f1427401153b" providerId="LiveId" clId="{45870492-2E0C-40C0-AB92-ACEAC10BDCDE}" dt="2024-09-22T17:02:40.153" v="53" actId="478"/>
          <ac:picMkLst>
            <pc:docMk/>
            <pc:sldMk cId="2448138101" sldId="287"/>
            <ac:picMk id="11" creationId="{DC67F66E-4718-1CE5-E531-4E29D54F58E8}"/>
          </ac:picMkLst>
        </pc:picChg>
      </pc:sldChg>
      <pc:sldChg chg="addSp delSp modSp mod">
        <pc:chgData name="Prithiv Vijai" userId="5d24f1427401153b" providerId="LiveId" clId="{45870492-2E0C-40C0-AB92-ACEAC10BDCDE}" dt="2024-09-23T17:54:43.053" v="578" actId="1076"/>
        <pc:sldMkLst>
          <pc:docMk/>
          <pc:sldMk cId="3503454125" sldId="288"/>
        </pc:sldMkLst>
        <pc:spChg chg="mod">
          <ac:chgData name="Prithiv Vijai" userId="5d24f1427401153b" providerId="LiveId" clId="{45870492-2E0C-40C0-AB92-ACEAC10BDCDE}" dt="2024-09-23T17:54:43.053" v="578" actId="1076"/>
          <ac:spMkLst>
            <pc:docMk/>
            <pc:sldMk cId="3503454125" sldId="288"/>
            <ac:spMk id="3" creationId="{1B7ADAEA-2DC6-0FC3-C010-11E817B435ED}"/>
          </ac:spMkLst>
        </pc:spChg>
        <pc:picChg chg="add mod">
          <ac:chgData name="Prithiv Vijai" userId="5d24f1427401153b" providerId="LiveId" clId="{45870492-2E0C-40C0-AB92-ACEAC10BDCDE}" dt="2024-09-23T17:54:39.709" v="577" actId="1076"/>
          <ac:picMkLst>
            <pc:docMk/>
            <pc:sldMk cId="3503454125" sldId="288"/>
            <ac:picMk id="10" creationId="{5394D70D-FACD-A657-6F15-B7DF2E143F76}"/>
          </ac:picMkLst>
        </pc:picChg>
        <pc:picChg chg="del">
          <ac:chgData name="Prithiv Vijai" userId="5d24f1427401153b" providerId="LiveId" clId="{45870492-2E0C-40C0-AB92-ACEAC10BDCDE}" dt="2024-09-22T17:02:20.470" v="49" actId="478"/>
          <ac:picMkLst>
            <pc:docMk/>
            <pc:sldMk cId="3503454125" sldId="288"/>
            <ac:picMk id="17" creationId="{675C865C-0F79-AEE4-2024-7A5E0A52D260}"/>
          </ac:picMkLst>
        </pc:picChg>
      </pc:sldChg>
      <pc:sldChg chg="addSp delSp modSp mod">
        <pc:chgData name="Prithiv Vijai" userId="5d24f1427401153b" providerId="LiveId" clId="{45870492-2E0C-40C0-AB92-ACEAC10BDCDE}" dt="2024-09-23T18:16:59.591" v="873" actId="1076"/>
        <pc:sldMkLst>
          <pc:docMk/>
          <pc:sldMk cId="2540996004" sldId="289"/>
        </pc:sldMkLst>
        <pc:spChg chg="mod">
          <ac:chgData name="Prithiv Vijai" userId="5d24f1427401153b" providerId="LiveId" clId="{45870492-2E0C-40C0-AB92-ACEAC10BDCDE}" dt="2024-09-23T16:51:48.733" v="208" actId="20577"/>
          <ac:spMkLst>
            <pc:docMk/>
            <pc:sldMk cId="2540996004" sldId="289"/>
            <ac:spMk id="2" creationId="{00000000-0000-0000-0000-000000000000}"/>
          </ac:spMkLst>
        </pc:spChg>
        <pc:spChg chg="del">
          <ac:chgData name="Prithiv Vijai" userId="5d24f1427401153b" providerId="LiveId" clId="{45870492-2E0C-40C0-AB92-ACEAC10BDCDE}" dt="2024-09-23T16:51:45.512" v="207" actId="478"/>
          <ac:spMkLst>
            <pc:docMk/>
            <pc:sldMk cId="2540996004" sldId="289"/>
            <ac:spMk id="12" creationId="{D02FC79F-D557-E1C0-4633-916FB0F3F2D9}"/>
          </ac:spMkLst>
        </pc:spChg>
        <pc:picChg chg="add del mod modCrop">
          <ac:chgData name="Prithiv Vijai" userId="5d24f1427401153b" providerId="LiveId" clId="{45870492-2E0C-40C0-AB92-ACEAC10BDCDE}" dt="2024-09-23T18:16:44.282" v="864" actId="478"/>
          <ac:picMkLst>
            <pc:docMk/>
            <pc:sldMk cId="2540996004" sldId="289"/>
            <ac:picMk id="3" creationId="{F4945EBC-7CEB-3E25-3106-546609545A5E}"/>
          </ac:picMkLst>
        </pc:picChg>
        <pc:picChg chg="add mod modCrop">
          <ac:chgData name="Prithiv Vijai" userId="5d24f1427401153b" providerId="LiveId" clId="{45870492-2E0C-40C0-AB92-ACEAC10BDCDE}" dt="2024-09-23T18:16:59.591" v="873" actId="1076"/>
          <ac:picMkLst>
            <pc:docMk/>
            <pc:sldMk cId="2540996004" sldId="289"/>
            <ac:picMk id="10" creationId="{85D84D22-4567-FF2C-EF12-317E7AB27EB0}"/>
          </ac:picMkLst>
        </pc:picChg>
      </pc:sldChg>
      <pc:sldChg chg="addSp delSp modSp mod">
        <pc:chgData name="Prithiv Vijai" userId="5d24f1427401153b" providerId="LiveId" clId="{45870492-2E0C-40C0-AB92-ACEAC10BDCDE}" dt="2024-09-23T17:55:23.083" v="588" actId="1076"/>
        <pc:sldMkLst>
          <pc:docMk/>
          <pc:sldMk cId="3755169604" sldId="290"/>
        </pc:sldMkLst>
        <pc:spChg chg="mod">
          <ac:chgData name="Prithiv Vijai" userId="5d24f1427401153b" providerId="LiveId" clId="{45870492-2E0C-40C0-AB92-ACEAC10BDCDE}" dt="2024-09-23T17:55:23.083" v="588" actId="1076"/>
          <ac:spMkLst>
            <pc:docMk/>
            <pc:sldMk cId="3755169604" sldId="290"/>
            <ac:spMk id="3" creationId="{42D6187A-A233-28EB-6CDC-06F4A6E4C462}"/>
          </ac:spMkLst>
        </pc:spChg>
        <pc:picChg chg="del">
          <ac:chgData name="Prithiv Vijai" userId="5d24f1427401153b" providerId="LiveId" clId="{45870492-2E0C-40C0-AB92-ACEAC10BDCDE}" dt="2024-09-22T17:00:21.228" v="34" actId="478"/>
          <ac:picMkLst>
            <pc:docMk/>
            <pc:sldMk cId="3755169604" sldId="290"/>
            <ac:picMk id="7" creationId="{841D2B3C-BDEC-151C-93A3-8A73553A737B}"/>
          </ac:picMkLst>
        </pc:picChg>
        <pc:picChg chg="add mod ord">
          <ac:chgData name="Prithiv Vijai" userId="5d24f1427401153b" providerId="LiveId" clId="{45870492-2E0C-40C0-AB92-ACEAC10BDCDE}" dt="2024-09-23T17:55:15.576" v="587" actId="1076"/>
          <ac:picMkLst>
            <pc:docMk/>
            <pc:sldMk cId="3755169604" sldId="290"/>
            <ac:picMk id="11" creationId="{E724667D-58C0-3612-C3E7-51FDEE7BD747}"/>
          </ac:picMkLst>
        </pc:picChg>
      </pc:sldChg>
      <pc:sldChg chg="addSp delSp modSp mod">
        <pc:chgData name="Prithiv Vijai" userId="5d24f1427401153b" providerId="LiveId" clId="{45870492-2E0C-40C0-AB92-ACEAC10BDCDE}" dt="2024-09-23T17:55:35.363" v="590" actId="1076"/>
        <pc:sldMkLst>
          <pc:docMk/>
          <pc:sldMk cId="1900732085" sldId="291"/>
        </pc:sldMkLst>
        <pc:spChg chg="mod">
          <ac:chgData name="Prithiv Vijai" userId="5d24f1427401153b" providerId="LiveId" clId="{45870492-2E0C-40C0-AB92-ACEAC10BDCDE}" dt="2024-09-23T17:55:33.554" v="589" actId="1076"/>
          <ac:spMkLst>
            <pc:docMk/>
            <pc:sldMk cId="1900732085" sldId="291"/>
            <ac:spMk id="3" creationId="{A9AF7864-6809-5053-6CA3-7B89AEA40C58}"/>
          </ac:spMkLst>
        </pc:spChg>
        <pc:picChg chg="add mod">
          <ac:chgData name="Prithiv Vijai" userId="5d24f1427401153b" providerId="LiveId" clId="{45870492-2E0C-40C0-AB92-ACEAC10BDCDE}" dt="2024-09-23T17:55:35.363" v="590" actId="1076"/>
          <ac:picMkLst>
            <pc:docMk/>
            <pc:sldMk cId="1900732085" sldId="291"/>
            <ac:picMk id="10" creationId="{C3C3D854-A782-4B40-FDE8-31F56E456FF7}"/>
          </ac:picMkLst>
        </pc:picChg>
        <pc:picChg chg="del">
          <ac:chgData name="Prithiv Vijai" userId="5d24f1427401153b" providerId="LiveId" clId="{45870492-2E0C-40C0-AB92-ACEAC10BDCDE}" dt="2024-09-22T17:00:41.151" v="39" actId="478"/>
          <ac:picMkLst>
            <pc:docMk/>
            <pc:sldMk cId="1900732085" sldId="291"/>
            <ac:picMk id="12" creationId="{0B6EEADD-72B3-3519-ADC7-36E5B9871BD4}"/>
          </ac:picMkLst>
        </pc:picChg>
      </pc:sldChg>
      <pc:sldChg chg="addSp delSp modSp del mod">
        <pc:chgData name="Prithiv Vijai" userId="5d24f1427401153b" providerId="LiveId" clId="{45870492-2E0C-40C0-AB92-ACEAC10BDCDE}" dt="2024-09-23T17:54:19.163" v="575" actId="47"/>
        <pc:sldMkLst>
          <pc:docMk/>
          <pc:sldMk cId="3768388641" sldId="293"/>
        </pc:sldMkLst>
        <pc:spChg chg="mod">
          <ac:chgData name="Prithiv Vijai" userId="5d24f1427401153b" providerId="LiveId" clId="{45870492-2E0C-40C0-AB92-ACEAC10BDCDE}" dt="2024-09-22T17:05:14.590" v="100" actId="14100"/>
          <ac:spMkLst>
            <pc:docMk/>
            <pc:sldMk cId="3768388641" sldId="293"/>
            <ac:spMk id="11" creationId="{33527424-5F1C-E0C8-8A67-037329BAA63A}"/>
          </ac:spMkLst>
        </pc:spChg>
        <pc:picChg chg="del">
          <ac:chgData name="Prithiv Vijai" userId="5d24f1427401153b" providerId="LiveId" clId="{45870492-2E0C-40C0-AB92-ACEAC10BDCDE}" dt="2024-09-22T17:04:20.673" v="72" actId="478"/>
          <ac:picMkLst>
            <pc:docMk/>
            <pc:sldMk cId="3768388641" sldId="293"/>
            <ac:picMk id="7" creationId="{DE1DC800-8CFE-50C2-2C50-459CBA659C20}"/>
          </ac:picMkLst>
        </pc:picChg>
        <pc:picChg chg="add mod">
          <ac:chgData name="Prithiv Vijai" userId="5d24f1427401153b" providerId="LiveId" clId="{45870492-2E0C-40C0-AB92-ACEAC10BDCDE}" dt="2024-09-22T17:04:34.786" v="77" actId="1076"/>
          <ac:picMkLst>
            <pc:docMk/>
            <pc:sldMk cId="3768388641" sldId="293"/>
            <ac:picMk id="10" creationId="{454726FD-4EC8-6FEB-548A-EDAE7FDC01B9}"/>
          </ac:picMkLst>
        </pc:picChg>
      </pc:sldChg>
      <pc:sldChg chg="modSp mod">
        <pc:chgData name="Prithiv Vijai" userId="5d24f1427401153b" providerId="LiveId" clId="{45870492-2E0C-40C0-AB92-ACEAC10BDCDE}" dt="2024-09-23T17:52:46.022" v="558" actId="20577"/>
        <pc:sldMkLst>
          <pc:docMk/>
          <pc:sldMk cId="4265033394" sldId="298"/>
        </pc:sldMkLst>
        <pc:spChg chg="mod">
          <ac:chgData name="Prithiv Vijai" userId="5d24f1427401153b" providerId="LiveId" clId="{45870492-2E0C-40C0-AB92-ACEAC10BDCDE}" dt="2024-09-23T17:52:46.022" v="558" actId="20577"/>
          <ac:spMkLst>
            <pc:docMk/>
            <pc:sldMk cId="4265033394" sldId="298"/>
            <ac:spMk id="2" creationId="{00000000-0000-0000-0000-000000000000}"/>
          </ac:spMkLst>
        </pc:spChg>
      </pc:sldChg>
      <pc:sldChg chg="modSp mod">
        <pc:chgData name="Prithiv Vijai" userId="5d24f1427401153b" providerId="LiveId" clId="{45870492-2E0C-40C0-AB92-ACEAC10BDCDE}" dt="2024-09-23T17:52:42.680" v="557" actId="20577"/>
        <pc:sldMkLst>
          <pc:docMk/>
          <pc:sldMk cId="132876729" sldId="299"/>
        </pc:sldMkLst>
        <pc:spChg chg="mod">
          <ac:chgData name="Prithiv Vijai" userId="5d24f1427401153b" providerId="LiveId" clId="{45870492-2E0C-40C0-AB92-ACEAC10BDCDE}" dt="2024-09-23T17:52:42.680" v="557" actId="20577"/>
          <ac:spMkLst>
            <pc:docMk/>
            <pc:sldMk cId="132876729" sldId="299"/>
            <ac:spMk id="2" creationId="{00000000-0000-0000-0000-000000000000}"/>
          </ac:spMkLst>
        </pc:spChg>
      </pc:sldChg>
      <pc:sldChg chg="modSp mod">
        <pc:chgData name="Prithiv Vijai" userId="5d24f1427401153b" providerId="LiveId" clId="{45870492-2E0C-40C0-AB92-ACEAC10BDCDE}" dt="2024-09-23T17:52:48.553" v="559" actId="20577"/>
        <pc:sldMkLst>
          <pc:docMk/>
          <pc:sldMk cId="622246394" sldId="300"/>
        </pc:sldMkLst>
        <pc:spChg chg="mod">
          <ac:chgData name="Prithiv Vijai" userId="5d24f1427401153b" providerId="LiveId" clId="{45870492-2E0C-40C0-AB92-ACEAC10BDCDE}" dt="2024-09-23T17:52:48.553" v="559" actId="20577"/>
          <ac:spMkLst>
            <pc:docMk/>
            <pc:sldMk cId="622246394" sldId="300"/>
            <ac:spMk id="2" creationId="{00000000-0000-0000-0000-000000000000}"/>
          </ac:spMkLst>
        </pc:spChg>
      </pc:sldChg>
      <pc:sldChg chg="addSp delSp modSp mod">
        <pc:chgData name="Prithiv Vijai" userId="5d24f1427401153b" providerId="LiveId" clId="{45870492-2E0C-40C0-AB92-ACEAC10BDCDE}" dt="2024-09-23T17:54:58.996" v="582" actId="1076"/>
        <pc:sldMkLst>
          <pc:docMk/>
          <pc:sldMk cId="4171065533" sldId="301"/>
        </pc:sldMkLst>
        <pc:spChg chg="mod">
          <ac:chgData name="Prithiv Vijai" userId="5d24f1427401153b" providerId="LiveId" clId="{45870492-2E0C-40C0-AB92-ACEAC10BDCDE}" dt="2024-09-23T17:54:58.996" v="582" actId="1076"/>
          <ac:spMkLst>
            <pc:docMk/>
            <pc:sldMk cId="4171065533" sldId="301"/>
            <ac:spMk id="12" creationId="{CD8C8A6E-FDE8-6D43-E686-134958E48FBE}"/>
          </ac:spMkLst>
        </pc:spChg>
        <pc:picChg chg="add mod">
          <ac:chgData name="Prithiv Vijai" userId="5d24f1427401153b" providerId="LiveId" clId="{45870492-2E0C-40C0-AB92-ACEAC10BDCDE}" dt="2024-09-23T17:54:54.109" v="581" actId="1076"/>
          <ac:picMkLst>
            <pc:docMk/>
            <pc:sldMk cId="4171065533" sldId="301"/>
            <ac:picMk id="7" creationId="{12AF66CF-BD8C-89BD-BA14-CE693C3E4F60}"/>
          </ac:picMkLst>
        </pc:picChg>
        <pc:picChg chg="del">
          <ac:chgData name="Prithiv Vijai" userId="5d24f1427401153b" providerId="LiveId" clId="{45870492-2E0C-40C0-AB92-ACEAC10BDCDE}" dt="2024-09-22T17:00:10.158" v="30" actId="478"/>
          <ac:picMkLst>
            <pc:docMk/>
            <pc:sldMk cId="4171065533" sldId="301"/>
            <ac:picMk id="11" creationId="{85B039C8-228A-0813-AB52-AEF046826C7C}"/>
          </ac:picMkLst>
        </pc:picChg>
      </pc:sldChg>
      <pc:sldChg chg="modSp mod">
        <pc:chgData name="Prithiv Vijai" userId="5d24f1427401153b" providerId="LiveId" clId="{45870492-2E0C-40C0-AB92-ACEAC10BDCDE}" dt="2024-09-23T17:53:13.464" v="562" actId="20577"/>
        <pc:sldMkLst>
          <pc:docMk/>
          <pc:sldMk cId="2084790877" sldId="302"/>
        </pc:sldMkLst>
        <pc:spChg chg="mod">
          <ac:chgData name="Prithiv Vijai" userId="5d24f1427401153b" providerId="LiveId" clId="{45870492-2E0C-40C0-AB92-ACEAC10BDCDE}" dt="2024-09-23T17:53:13.464" v="562" actId="20577"/>
          <ac:spMkLst>
            <pc:docMk/>
            <pc:sldMk cId="2084790877" sldId="302"/>
            <ac:spMk id="2" creationId="{00000000-0000-0000-0000-000000000000}"/>
          </ac:spMkLst>
        </pc:spChg>
      </pc:sldChg>
      <pc:sldChg chg="modSp mod">
        <pc:chgData name="Prithiv Vijai" userId="5d24f1427401153b" providerId="LiveId" clId="{45870492-2E0C-40C0-AB92-ACEAC10BDCDE}" dt="2024-09-23T17:53:28.122" v="565" actId="20577"/>
        <pc:sldMkLst>
          <pc:docMk/>
          <pc:sldMk cId="279092964" sldId="303"/>
        </pc:sldMkLst>
        <pc:spChg chg="mod">
          <ac:chgData name="Prithiv Vijai" userId="5d24f1427401153b" providerId="LiveId" clId="{45870492-2E0C-40C0-AB92-ACEAC10BDCDE}" dt="2024-09-23T17:53:28.122" v="565" actId="20577"/>
          <ac:spMkLst>
            <pc:docMk/>
            <pc:sldMk cId="279092964" sldId="303"/>
            <ac:spMk id="2" creationId="{00000000-0000-0000-0000-000000000000}"/>
          </ac:spMkLst>
        </pc:spChg>
      </pc:sldChg>
      <pc:sldChg chg="modSp mod">
        <pc:chgData name="Prithiv Vijai" userId="5d24f1427401153b" providerId="LiveId" clId="{45870492-2E0C-40C0-AB92-ACEAC10BDCDE}" dt="2024-09-23T17:53:35.820" v="567" actId="20577"/>
        <pc:sldMkLst>
          <pc:docMk/>
          <pc:sldMk cId="3258201823" sldId="304"/>
        </pc:sldMkLst>
        <pc:spChg chg="mod">
          <ac:chgData name="Prithiv Vijai" userId="5d24f1427401153b" providerId="LiveId" clId="{45870492-2E0C-40C0-AB92-ACEAC10BDCDE}" dt="2024-09-23T17:53:35.820" v="567" actId="20577"/>
          <ac:spMkLst>
            <pc:docMk/>
            <pc:sldMk cId="3258201823" sldId="304"/>
            <ac:spMk id="2" creationId="{00000000-0000-0000-0000-000000000000}"/>
          </ac:spMkLst>
        </pc:spChg>
      </pc:sldChg>
      <pc:sldChg chg="del">
        <pc:chgData name="Prithiv Vijai" userId="5d24f1427401153b" providerId="LiveId" clId="{45870492-2E0C-40C0-AB92-ACEAC10BDCDE}" dt="2024-09-22T16:58:08.498" v="19" actId="47"/>
        <pc:sldMkLst>
          <pc:docMk/>
          <pc:sldMk cId="3950242799" sldId="306"/>
        </pc:sldMkLst>
      </pc:sldChg>
      <pc:sldChg chg="addSp delSp modSp mod">
        <pc:chgData name="Prithiv Vijai" userId="5d24f1427401153b" providerId="LiveId" clId="{45870492-2E0C-40C0-AB92-ACEAC10BDCDE}" dt="2024-09-22T16:58:58.993" v="27" actId="478"/>
        <pc:sldMkLst>
          <pc:docMk/>
          <pc:sldMk cId="248105286" sldId="307"/>
        </pc:sldMkLst>
        <pc:spChg chg="del">
          <ac:chgData name="Prithiv Vijai" userId="5d24f1427401153b" providerId="LiveId" clId="{45870492-2E0C-40C0-AB92-ACEAC10BDCDE}" dt="2024-09-22T16:58:58.993" v="27" actId="478"/>
          <ac:spMkLst>
            <pc:docMk/>
            <pc:sldMk cId="248105286" sldId="307"/>
            <ac:spMk id="9" creationId="{6AAB0881-3C67-5326-84F8-6531FC1597EF}"/>
          </ac:spMkLst>
        </pc:spChg>
        <pc:picChg chg="add del mod">
          <ac:chgData name="Prithiv Vijai" userId="5d24f1427401153b" providerId="LiveId" clId="{45870492-2E0C-40C0-AB92-ACEAC10BDCDE}" dt="2024-09-22T16:58:25.236" v="22" actId="478"/>
          <ac:picMkLst>
            <pc:docMk/>
            <pc:sldMk cId="248105286" sldId="307"/>
            <ac:picMk id="10" creationId="{50B59612-6576-25C4-576F-B21AF07E2ECE}"/>
          </ac:picMkLst>
        </pc:picChg>
        <pc:picChg chg="add mod">
          <ac:chgData name="Prithiv Vijai" userId="5d24f1427401153b" providerId="LiveId" clId="{45870492-2E0C-40C0-AB92-ACEAC10BDCDE}" dt="2024-09-22T16:58:56.362" v="26" actId="1076"/>
          <ac:picMkLst>
            <pc:docMk/>
            <pc:sldMk cId="248105286" sldId="307"/>
            <ac:picMk id="12" creationId="{298D4597-E732-900C-58FA-9255735F6772}"/>
          </ac:picMkLst>
        </pc:picChg>
        <pc:picChg chg="del">
          <ac:chgData name="Prithiv Vijai" userId="5d24f1427401153b" providerId="LiveId" clId="{45870492-2E0C-40C0-AB92-ACEAC10BDCDE}" dt="2024-09-22T16:58:50.606" v="24" actId="478"/>
          <ac:picMkLst>
            <pc:docMk/>
            <pc:sldMk cId="248105286" sldId="307"/>
            <ac:picMk id="13" creationId="{82DB6BF1-5B99-46FD-473E-1403616A78E7}"/>
          </ac:picMkLst>
        </pc:picChg>
      </pc:sldChg>
      <pc:sldChg chg="modSp mod">
        <pc:chgData name="Prithiv Vijai" userId="5d24f1427401153b" providerId="LiveId" clId="{45870492-2E0C-40C0-AB92-ACEAC10BDCDE}" dt="2024-09-23T17:52:01.809" v="553" actId="20577"/>
        <pc:sldMkLst>
          <pc:docMk/>
          <pc:sldMk cId="0" sldId="312"/>
        </pc:sldMkLst>
        <pc:spChg chg="mod">
          <ac:chgData name="Prithiv Vijai" userId="5d24f1427401153b" providerId="LiveId" clId="{45870492-2E0C-40C0-AB92-ACEAC10BDCDE}" dt="2024-09-23T17:52:01.809" v="553" actId="20577"/>
          <ac:spMkLst>
            <pc:docMk/>
            <pc:sldMk cId="0" sldId="312"/>
            <ac:spMk id="2" creationId="{00000000-0000-0000-0000-000000000000}"/>
          </ac:spMkLst>
        </pc:spChg>
      </pc:sldChg>
      <pc:sldChg chg="modSp mod">
        <pc:chgData name="Prithiv Vijai" userId="5d24f1427401153b" providerId="LiveId" clId="{45870492-2E0C-40C0-AB92-ACEAC10BDCDE}" dt="2024-09-23T17:52:04.949" v="556" actId="20577"/>
        <pc:sldMkLst>
          <pc:docMk/>
          <pc:sldMk cId="0" sldId="313"/>
        </pc:sldMkLst>
        <pc:spChg chg="mod">
          <ac:chgData name="Prithiv Vijai" userId="5d24f1427401153b" providerId="LiveId" clId="{45870492-2E0C-40C0-AB92-ACEAC10BDCDE}" dt="2024-09-23T17:52:04.949" v="556" actId="20577"/>
          <ac:spMkLst>
            <pc:docMk/>
            <pc:sldMk cId="0" sldId="313"/>
            <ac:spMk id="2" creationId="{00000000-0000-0000-0000-000000000000}"/>
          </ac:spMkLst>
        </pc:spChg>
      </pc:sldChg>
      <pc:sldChg chg="modSp mod">
        <pc:chgData name="Prithiv Vijai" userId="5d24f1427401153b" providerId="LiveId" clId="{45870492-2E0C-40C0-AB92-ACEAC10BDCDE}" dt="2024-09-23T17:53:17.079" v="563" actId="20577"/>
        <pc:sldMkLst>
          <pc:docMk/>
          <pc:sldMk cId="1613847554" sldId="314"/>
        </pc:sldMkLst>
        <pc:spChg chg="mod">
          <ac:chgData name="Prithiv Vijai" userId="5d24f1427401153b" providerId="LiveId" clId="{45870492-2E0C-40C0-AB92-ACEAC10BDCDE}" dt="2024-09-23T17:53:17.079" v="563" actId="20577"/>
          <ac:spMkLst>
            <pc:docMk/>
            <pc:sldMk cId="1613847554" sldId="314"/>
            <ac:spMk id="2" creationId="{00000000-0000-0000-0000-000000000000}"/>
          </ac:spMkLst>
        </pc:spChg>
      </pc:sldChg>
      <pc:sldChg chg="modSp mod">
        <pc:chgData name="Prithiv Vijai" userId="5d24f1427401153b" providerId="LiveId" clId="{45870492-2E0C-40C0-AB92-ACEAC10BDCDE}" dt="2024-09-23T17:53:20.115" v="564" actId="20577"/>
        <pc:sldMkLst>
          <pc:docMk/>
          <pc:sldMk cId="2591442662" sldId="315"/>
        </pc:sldMkLst>
        <pc:spChg chg="mod">
          <ac:chgData name="Prithiv Vijai" userId="5d24f1427401153b" providerId="LiveId" clId="{45870492-2E0C-40C0-AB92-ACEAC10BDCDE}" dt="2024-09-23T17:53:20.115" v="564" actId="20577"/>
          <ac:spMkLst>
            <pc:docMk/>
            <pc:sldMk cId="2591442662" sldId="315"/>
            <ac:spMk id="2" creationId="{00000000-0000-0000-0000-000000000000}"/>
          </ac:spMkLst>
        </pc:spChg>
      </pc:sldChg>
      <pc:sldChg chg="modSp mod">
        <pc:chgData name="Prithiv Vijai" userId="5d24f1427401153b" providerId="LiveId" clId="{45870492-2E0C-40C0-AB92-ACEAC10BDCDE}" dt="2024-09-23T17:53:31.139" v="566" actId="20577"/>
        <pc:sldMkLst>
          <pc:docMk/>
          <pc:sldMk cId="382977602" sldId="316"/>
        </pc:sldMkLst>
        <pc:spChg chg="mod">
          <ac:chgData name="Prithiv Vijai" userId="5d24f1427401153b" providerId="LiveId" clId="{45870492-2E0C-40C0-AB92-ACEAC10BDCDE}" dt="2024-09-23T17:53:31.139" v="566" actId="20577"/>
          <ac:spMkLst>
            <pc:docMk/>
            <pc:sldMk cId="382977602" sldId="316"/>
            <ac:spMk id="2" creationId="{00000000-0000-0000-0000-000000000000}"/>
          </ac:spMkLst>
        </pc:spChg>
      </pc:sldChg>
      <pc:sldChg chg="modSp mod">
        <pc:chgData name="Prithiv Vijai" userId="5d24f1427401153b" providerId="LiveId" clId="{45870492-2E0C-40C0-AB92-ACEAC10BDCDE}" dt="2024-09-23T17:53:41.987" v="568" actId="20577"/>
        <pc:sldMkLst>
          <pc:docMk/>
          <pc:sldMk cId="2747680603" sldId="317"/>
        </pc:sldMkLst>
        <pc:spChg chg="mod">
          <ac:chgData name="Prithiv Vijai" userId="5d24f1427401153b" providerId="LiveId" clId="{45870492-2E0C-40C0-AB92-ACEAC10BDCDE}" dt="2024-09-23T17:53:41.987" v="568" actId="20577"/>
          <ac:spMkLst>
            <pc:docMk/>
            <pc:sldMk cId="2747680603" sldId="317"/>
            <ac:spMk id="2" creationId="{00000000-0000-0000-0000-000000000000}"/>
          </ac:spMkLst>
        </pc:spChg>
      </pc:sldChg>
      <pc:sldChg chg="modSp mod">
        <pc:chgData name="Prithiv Vijai" userId="5d24f1427401153b" providerId="LiveId" clId="{45870492-2E0C-40C0-AB92-ACEAC10BDCDE}" dt="2024-09-23T17:53:45.393" v="569" actId="20577"/>
        <pc:sldMkLst>
          <pc:docMk/>
          <pc:sldMk cId="2300652337" sldId="318"/>
        </pc:sldMkLst>
        <pc:spChg chg="mod">
          <ac:chgData name="Prithiv Vijai" userId="5d24f1427401153b" providerId="LiveId" clId="{45870492-2E0C-40C0-AB92-ACEAC10BDCDE}" dt="2024-09-23T17:53:45.393" v="569" actId="20577"/>
          <ac:spMkLst>
            <pc:docMk/>
            <pc:sldMk cId="2300652337" sldId="318"/>
            <ac:spMk id="2" creationId="{00000000-0000-0000-0000-000000000000}"/>
          </ac:spMkLst>
        </pc:spChg>
      </pc:sldChg>
      <pc:sldChg chg="modSp add del mod">
        <pc:chgData name="Prithiv Vijai" userId="5d24f1427401153b" providerId="LiveId" clId="{45870492-2E0C-40C0-AB92-ACEAC10BDCDE}" dt="2024-09-23T17:53:48.270" v="570" actId="20577"/>
        <pc:sldMkLst>
          <pc:docMk/>
          <pc:sldMk cId="3588606683" sldId="319"/>
        </pc:sldMkLst>
        <pc:spChg chg="mod">
          <ac:chgData name="Prithiv Vijai" userId="5d24f1427401153b" providerId="LiveId" clId="{45870492-2E0C-40C0-AB92-ACEAC10BDCDE}" dt="2024-09-23T17:53:48.270" v="570" actId="20577"/>
          <ac:spMkLst>
            <pc:docMk/>
            <pc:sldMk cId="3588606683" sldId="319"/>
            <ac:spMk id="2" creationId="{00000000-0000-0000-0000-000000000000}"/>
          </ac:spMkLst>
        </pc:spChg>
        <pc:spChg chg="mod">
          <ac:chgData name="Prithiv Vijai" userId="5d24f1427401153b" providerId="LiveId" clId="{45870492-2E0C-40C0-AB92-ACEAC10BDCDE}" dt="2024-09-23T17:39:23.209" v="286" actId="20577"/>
          <ac:spMkLst>
            <pc:docMk/>
            <pc:sldMk cId="3588606683" sldId="319"/>
            <ac:spMk id="3" creationId="{E18A8E52-8105-046D-EC07-E587D3B1C159}"/>
          </ac:spMkLst>
        </pc:spChg>
      </pc:sldChg>
      <pc:sldChg chg="delSp modSp add mod">
        <pc:chgData name="Prithiv Vijai" userId="5d24f1427401153b" providerId="LiveId" clId="{45870492-2E0C-40C0-AB92-ACEAC10BDCDE}" dt="2024-09-23T17:52:58.275" v="560" actId="20577"/>
        <pc:sldMkLst>
          <pc:docMk/>
          <pc:sldMk cId="1667752594" sldId="320"/>
        </pc:sldMkLst>
        <pc:spChg chg="mod">
          <ac:chgData name="Prithiv Vijai" userId="5d24f1427401153b" providerId="LiveId" clId="{45870492-2E0C-40C0-AB92-ACEAC10BDCDE}" dt="2024-09-23T17:52:58.275" v="560" actId="20577"/>
          <ac:spMkLst>
            <pc:docMk/>
            <pc:sldMk cId="1667752594" sldId="320"/>
            <ac:spMk id="2" creationId="{00000000-0000-0000-0000-000000000000}"/>
          </ac:spMkLst>
        </pc:spChg>
        <pc:spChg chg="del mod">
          <ac:chgData name="Prithiv Vijai" userId="5d24f1427401153b" providerId="LiveId" clId="{45870492-2E0C-40C0-AB92-ACEAC10BDCDE}" dt="2024-09-22T16:06:31.182" v="6" actId="478"/>
          <ac:spMkLst>
            <pc:docMk/>
            <pc:sldMk cId="1667752594" sldId="320"/>
            <ac:spMk id="3" creationId="{87964681-EAD2-6CEC-C59A-CA2415681256}"/>
          </ac:spMkLst>
        </pc:spChg>
        <pc:spChg chg="mod">
          <ac:chgData name="Prithiv Vijai" userId="5d24f1427401153b" providerId="LiveId" clId="{45870492-2E0C-40C0-AB92-ACEAC10BDCDE}" dt="2024-09-22T16:06:35.810" v="17" actId="20577"/>
          <ac:spMkLst>
            <pc:docMk/>
            <pc:sldMk cId="1667752594" sldId="320"/>
            <ac:spMk id="7" creationId="{244CF223-9CEF-A8D3-9A36-3A4E45A27BD8}"/>
          </ac:spMkLst>
        </pc:spChg>
        <pc:picChg chg="del">
          <ac:chgData name="Prithiv Vijai" userId="5d24f1427401153b" providerId="LiveId" clId="{45870492-2E0C-40C0-AB92-ACEAC10BDCDE}" dt="2024-09-22T16:06:27.123" v="4" actId="478"/>
          <ac:picMkLst>
            <pc:docMk/>
            <pc:sldMk cId="1667752594" sldId="320"/>
            <ac:picMk id="3074" creationId="{17663EDD-45DB-4E8E-9334-C977DD8ADE1F}"/>
          </ac:picMkLst>
        </pc:picChg>
      </pc:sldChg>
      <pc:sldChg chg="addSp delSp modSp add mod ord">
        <pc:chgData name="Prithiv Vijai" userId="5d24f1427401153b" providerId="LiveId" clId="{45870492-2E0C-40C0-AB92-ACEAC10BDCDE}" dt="2024-09-23T18:05:48.539" v="781" actId="20577"/>
        <pc:sldMkLst>
          <pc:docMk/>
          <pc:sldMk cId="3868141781" sldId="321"/>
        </pc:sldMkLst>
        <pc:spChg chg="mod">
          <ac:chgData name="Prithiv Vijai" userId="5d24f1427401153b" providerId="LiveId" clId="{45870492-2E0C-40C0-AB92-ACEAC10BDCDE}" dt="2024-09-23T18:04:18.690" v="709" actId="20577"/>
          <ac:spMkLst>
            <pc:docMk/>
            <pc:sldMk cId="3868141781" sldId="321"/>
            <ac:spMk id="2" creationId="{00000000-0000-0000-0000-000000000000}"/>
          </ac:spMkLst>
        </pc:spChg>
        <pc:spChg chg="del">
          <ac:chgData name="Prithiv Vijai" userId="5d24f1427401153b" providerId="LiveId" clId="{45870492-2E0C-40C0-AB92-ACEAC10BDCDE}" dt="2024-09-22T17:06:09.326" v="105" actId="478"/>
          <ac:spMkLst>
            <pc:docMk/>
            <pc:sldMk cId="3868141781" sldId="321"/>
            <ac:spMk id="3" creationId="{00000000-0000-0000-0000-000000000000}"/>
          </ac:spMkLst>
        </pc:spChg>
        <pc:spChg chg="add del">
          <ac:chgData name="Prithiv Vijai" userId="5d24f1427401153b" providerId="LiveId" clId="{45870492-2E0C-40C0-AB92-ACEAC10BDCDE}" dt="2024-09-23T17:40:30.102" v="288" actId="22"/>
          <ac:spMkLst>
            <pc:docMk/>
            <pc:sldMk cId="3868141781" sldId="321"/>
            <ac:spMk id="7" creationId="{90F1BBDD-DCDD-392B-F9CF-B24566E1D9BA}"/>
          </ac:spMkLst>
        </pc:spChg>
        <pc:spChg chg="del">
          <ac:chgData name="Prithiv Vijai" userId="5d24f1427401153b" providerId="LiveId" clId="{45870492-2E0C-40C0-AB92-ACEAC10BDCDE}" dt="2024-09-22T17:06:03.418" v="102" actId="478"/>
          <ac:spMkLst>
            <pc:docMk/>
            <pc:sldMk cId="3868141781" sldId="321"/>
            <ac:spMk id="8" creationId="{5E79A5A9-4859-C419-D9C8-4ECC0AF299BA}"/>
          </ac:spMkLst>
        </pc:spChg>
        <pc:spChg chg="add del">
          <ac:chgData name="Prithiv Vijai" userId="5d24f1427401153b" providerId="LiveId" clId="{45870492-2E0C-40C0-AB92-ACEAC10BDCDE}" dt="2024-09-23T17:40:31.175" v="290" actId="22"/>
          <ac:spMkLst>
            <pc:docMk/>
            <pc:sldMk cId="3868141781" sldId="321"/>
            <ac:spMk id="11" creationId="{32799B9F-C7ED-9FB4-943F-7317C9615988}"/>
          </ac:spMkLst>
        </pc:spChg>
        <pc:spChg chg="add mod">
          <ac:chgData name="Prithiv Vijai" userId="5d24f1427401153b" providerId="LiveId" clId="{45870492-2E0C-40C0-AB92-ACEAC10BDCDE}" dt="2024-09-23T18:05:48.539" v="781" actId="20577"/>
          <ac:spMkLst>
            <pc:docMk/>
            <pc:sldMk cId="3868141781" sldId="321"/>
            <ac:spMk id="13" creationId="{D7D72370-2200-2797-FB8F-C654125C4873}"/>
          </ac:spMkLst>
        </pc:spChg>
        <pc:spChg chg="del mod">
          <ac:chgData name="Prithiv Vijai" userId="5d24f1427401153b" providerId="LiveId" clId="{45870492-2E0C-40C0-AB92-ACEAC10BDCDE}" dt="2024-09-22T17:06:07.057" v="104" actId="478"/>
          <ac:spMkLst>
            <pc:docMk/>
            <pc:sldMk cId="3868141781" sldId="321"/>
            <ac:spMk id="22" creationId="{751747EF-31BD-F62D-708A-5AABDC7A7A0F}"/>
          </ac:spMkLst>
        </pc:spChg>
      </pc:sldChg>
      <pc:sldChg chg="addSp modSp add mod">
        <pc:chgData name="Prithiv Vijai" userId="5d24f1427401153b" providerId="LiveId" clId="{45870492-2E0C-40C0-AB92-ACEAC10BDCDE}" dt="2024-09-23T16:54:09.864" v="239" actId="14100"/>
        <pc:sldMkLst>
          <pc:docMk/>
          <pc:sldMk cId="910873236" sldId="322"/>
        </pc:sldMkLst>
        <pc:spChg chg="mod">
          <ac:chgData name="Prithiv Vijai" userId="5d24f1427401153b" providerId="LiveId" clId="{45870492-2E0C-40C0-AB92-ACEAC10BDCDE}" dt="2024-09-22T17:07:08.169" v="132" actId="20577"/>
          <ac:spMkLst>
            <pc:docMk/>
            <pc:sldMk cId="910873236" sldId="322"/>
            <ac:spMk id="2" creationId="{00000000-0000-0000-0000-000000000000}"/>
          </ac:spMkLst>
        </pc:spChg>
        <pc:picChg chg="add mod modCrop">
          <ac:chgData name="Prithiv Vijai" userId="5d24f1427401153b" providerId="LiveId" clId="{45870492-2E0C-40C0-AB92-ACEAC10BDCDE}" dt="2024-09-23T16:54:09.864" v="239" actId="14100"/>
          <ac:picMkLst>
            <pc:docMk/>
            <pc:sldMk cId="910873236" sldId="322"/>
            <ac:picMk id="3" creationId="{99AB41CE-275F-00C5-BF38-18DE1B34C829}"/>
          </ac:picMkLst>
        </pc:picChg>
      </pc:sldChg>
      <pc:sldChg chg="addSp modSp add mod">
        <pc:chgData name="Prithiv Vijai" userId="5d24f1427401153b" providerId="LiveId" clId="{45870492-2E0C-40C0-AB92-ACEAC10BDCDE}" dt="2024-09-23T16:54:53.517" v="274" actId="20577"/>
        <pc:sldMkLst>
          <pc:docMk/>
          <pc:sldMk cId="3896887625" sldId="323"/>
        </pc:sldMkLst>
        <pc:spChg chg="mod">
          <ac:chgData name="Prithiv Vijai" userId="5d24f1427401153b" providerId="LiveId" clId="{45870492-2E0C-40C0-AB92-ACEAC10BDCDE}" dt="2024-09-23T16:54:53.517" v="274" actId="20577"/>
          <ac:spMkLst>
            <pc:docMk/>
            <pc:sldMk cId="3896887625" sldId="323"/>
            <ac:spMk id="2" creationId="{00000000-0000-0000-0000-000000000000}"/>
          </ac:spMkLst>
        </pc:spChg>
        <pc:picChg chg="add mod">
          <ac:chgData name="Prithiv Vijai" userId="5d24f1427401153b" providerId="LiveId" clId="{45870492-2E0C-40C0-AB92-ACEAC10BDCDE}" dt="2024-09-22T17:07:36.992" v="138" actId="14100"/>
          <ac:picMkLst>
            <pc:docMk/>
            <pc:sldMk cId="3896887625" sldId="323"/>
            <ac:picMk id="7" creationId="{4C28C8A3-C4C3-CFD3-7811-E84142BE8B6F}"/>
          </ac:picMkLst>
        </pc:picChg>
      </pc:sldChg>
      <pc:sldChg chg="addSp delSp modSp add mod">
        <pc:chgData name="Prithiv Vijai" userId="5d24f1427401153b" providerId="LiveId" clId="{45870492-2E0C-40C0-AB92-ACEAC10BDCDE}" dt="2024-09-23T16:54:23.471" v="240" actId="20577"/>
        <pc:sldMkLst>
          <pc:docMk/>
          <pc:sldMk cId="482897823" sldId="324"/>
        </pc:sldMkLst>
        <pc:spChg chg="mod">
          <ac:chgData name="Prithiv Vijai" userId="5d24f1427401153b" providerId="LiveId" clId="{45870492-2E0C-40C0-AB92-ACEAC10BDCDE}" dt="2024-09-23T16:54:23.471" v="240" actId="20577"/>
          <ac:spMkLst>
            <pc:docMk/>
            <pc:sldMk cId="482897823" sldId="324"/>
            <ac:spMk id="2" creationId="{00000000-0000-0000-0000-000000000000}"/>
          </ac:spMkLst>
        </pc:spChg>
        <pc:picChg chg="del">
          <ac:chgData name="Prithiv Vijai" userId="5d24f1427401153b" providerId="LiveId" clId="{45870492-2E0C-40C0-AB92-ACEAC10BDCDE}" dt="2024-09-22T17:07:47.647" v="140" actId="478"/>
          <ac:picMkLst>
            <pc:docMk/>
            <pc:sldMk cId="482897823" sldId="324"/>
            <ac:picMk id="7" creationId="{4C28C8A3-C4C3-CFD3-7811-E84142BE8B6F}"/>
          </ac:picMkLst>
        </pc:picChg>
        <pc:picChg chg="add mod">
          <ac:chgData name="Prithiv Vijai" userId="5d24f1427401153b" providerId="LiveId" clId="{45870492-2E0C-40C0-AB92-ACEAC10BDCDE}" dt="2024-09-22T17:08:01.735" v="145" actId="1076"/>
          <ac:picMkLst>
            <pc:docMk/>
            <pc:sldMk cId="482897823" sldId="324"/>
            <ac:picMk id="8" creationId="{63673901-9025-250E-B8AF-4FD494C72122}"/>
          </ac:picMkLst>
        </pc:picChg>
      </pc:sldChg>
      <pc:sldChg chg="modSp add mod">
        <pc:chgData name="Prithiv Vijai" userId="5d24f1427401153b" providerId="LiveId" clId="{45870492-2E0C-40C0-AB92-ACEAC10BDCDE}" dt="2024-09-23T16:51:19.945" v="205" actId="20577"/>
        <pc:sldMkLst>
          <pc:docMk/>
          <pc:sldMk cId="1391109164" sldId="325"/>
        </pc:sldMkLst>
        <pc:spChg chg="mod">
          <ac:chgData name="Prithiv Vijai" userId="5d24f1427401153b" providerId="LiveId" clId="{45870492-2E0C-40C0-AB92-ACEAC10BDCDE}" dt="2024-09-23T16:51:19.945" v="205" actId="20577"/>
          <ac:spMkLst>
            <pc:docMk/>
            <pc:sldMk cId="1391109164" sldId="325"/>
            <ac:spMk id="2" creationId="{00000000-0000-0000-0000-000000000000}"/>
          </ac:spMkLst>
        </pc:spChg>
      </pc:sldChg>
      <pc:sldChg chg="modSp add mod">
        <pc:chgData name="Prithiv Vijai" userId="5d24f1427401153b" providerId="LiveId" clId="{45870492-2E0C-40C0-AB92-ACEAC10BDCDE}" dt="2024-09-23T17:53:09.082" v="561" actId="20577"/>
        <pc:sldMkLst>
          <pc:docMk/>
          <pc:sldMk cId="156400813" sldId="326"/>
        </pc:sldMkLst>
        <pc:spChg chg="mod">
          <ac:chgData name="Prithiv Vijai" userId="5d24f1427401153b" providerId="LiveId" clId="{45870492-2E0C-40C0-AB92-ACEAC10BDCDE}" dt="2024-09-23T17:53:09.082" v="561" actId="20577"/>
          <ac:spMkLst>
            <pc:docMk/>
            <pc:sldMk cId="156400813" sldId="326"/>
            <ac:spMk id="2" creationId="{00000000-0000-0000-0000-000000000000}"/>
          </ac:spMkLst>
        </pc:spChg>
      </pc:sldChg>
      <pc:sldChg chg="modSp add mod">
        <pc:chgData name="Prithiv Vijai" userId="5d24f1427401153b" providerId="LiveId" clId="{45870492-2E0C-40C0-AB92-ACEAC10BDCDE}" dt="2024-09-23T18:13:13.420" v="857" actId="20577"/>
        <pc:sldMkLst>
          <pc:docMk/>
          <pc:sldMk cId="447404189" sldId="327"/>
        </pc:sldMkLst>
        <pc:spChg chg="mod">
          <ac:chgData name="Prithiv Vijai" userId="5d24f1427401153b" providerId="LiveId" clId="{45870492-2E0C-40C0-AB92-ACEAC10BDCDE}" dt="2024-09-23T18:13:13.420" v="857" actId="20577"/>
          <ac:spMkLst>
            <pc:docMk/>
            <pc:sldMk cId="447404189" sldId="327"/>
            <ac:spMk id="13" creationId="{D7D72370-2200-2797-FB8F-C654125C4873}"/>
          </ac:spMkLst>
        </pc:spChg>
      </pc:sldChg>
      <pc:sldChg chg="add del">
        <pc:chgData name="Prithiv Vijai" userId="5d24f1427401153b" providerId="LiveId" clId="{45870492-2E0C-40C0-AB92-ACEAC10BDCDE}" dt="2024-09-23T16:53:37.014" v="232"/>
        <pc:sldMkLst>
          <pc:docMk/>
          <pc:sldMk cId="2940210282" sldId="327"/>
        </pc:sldMkLst>
      </pc:sldChg>
      <pc:sldChg chg="add del">
        <pc:chgData name="Prithiv Vijai" userId="5d24f1427401153b" providerId="LiveId" clId="{45870492-2E0C-40C0-AB92-ACEAC10BDCDE}" dt="2024-09-23T17:43:32.553" v="340" actId="47"/>
        <pc:sldMkLst>
          <pc:docMk/>
          <pc:sldMk cId="4224792909" sldId="327"/>
        </pc:sldMkLst>
      </pc:sldChg>
      <pc:sldChg chg="addSp delSp modSp add mod">
        <pc:chgData name="Prithiv Vijai" userId="5d24f1427401153b" providerId="LiveId" clId="{45870492-2E0C-40C0-AB92-ACEAC10BDCDE}" dt="2024-09-23T18:44:34.354" v="912" actId="1076"/>
        <pc:sldMkLst>
          <pc:docMk/>
          <pc:sldMk cId="3214365532" sldId="328"/>
        </pc:sldMkLst>
        <pc:spChg chg="mod">
          <ac:chgData name="Prithiv Vijai" userId="5d24f1427401153b" providerId="LiveId" clId="{45870492-2E0C-40C0-AB92-ACEAC10BDCDE}" dt="2024-09-23T17:47:07.442" v="379" actId="20577"/>
          <ac:spMkLst>
            <pc:docMk/>
            <pc:sldMk cId="3214365532" sldId="328"/>
            <ac:spMk id="2" creationId="{00000000-0000-0000-0000-000000000000}"/>
          </ac:spMkLst>
        </pc:spChg>
        <pc:spChg chg="del mod">
          <ac:chgData name="Prithiv Vijai" userId="5d24f1427401153b" providerId="LiveId" clId="{45870492-2E0C-40C0-AB92-ACEAC10BDCDE}" dt="2024-09-23T17:47:15.188" v="381" actId="478"/>
          <ac:spMkLst>
            <pc:docMk/>
            <pc:sldMk cId="3214365532" sldId="328"/>
            <ac:spMk id="13" creationId="{D7D72370-2200-2797-FB8F-C654125C4873}"/>
          </ac:spMkLst>
        </pc:spChg>
        <pc:picChg chg="add del mod">
          <ac:chgData name="Prithiv Vijai" userId="5d24f1427401153b" providerId="LiveId" clId="{45870492-2E0C-40C0-AB92-ACEAC10BDCDE}" dt="2024-09-23T18:36:52.923" v="884" actId="478"/>
          <ac:picMkLst>
            <pc:docMk/>
            <pc:sldMk cId="3214365532" sldId="328"/>
            <ac:picMk id="7" creationId="{2D11CF0E-4300-D467-8A9F-C3C71389D240}"/>
          </ac:picMkLst>
        </pc:picChg>
        <pc:picChg chg="add del mod modCrop">
          <ac:chgData name="Prithiv Vijai" userId="5d24f1427401153b" providerId="LiveId" clId="{45870492-2E0C-40C0-AB92-ACEAC10BDCDE}" dt="2024-09-23T18:38:12.886" v="892" actId="478"/>
          <ac:picMkLst>
            <pc:docMk/>
            <pc:sldMk cId="3214365532" sldId="328"/>
            <ac:picMk id="11" creationId="{85EA77F0-3A70-4A5A-8962-41209BB667DF}"/>
          </ac:picMkLst>
        </pc:picChg>
        <pc:picChg chg="add del mod">
          <ac:chgData name="Prithiv Vijai" userId="5d24f1427401153b" providerId="LiveId" clId="{45870492-2E0C-40C0-AB92-ACEAC10BDCDE}" dt="2024-09-23T18:44:14.097" v="903" actId="478"/>
          <ac:picMkLst>
            <pc:docMk/>
            <pc:sldMk cId="3214365532" sldId="328"/>
            <ac:picMk id="14" creationId="{071F11E3-7FBF-1FC7-7766-9B5F7D9FFEA4}"/>
          </ac:picMkLst>
        </pc:picChg>
        <pc:picChg chg="add mod modCrop">
          <ac:chgData name="Prithiv Vijai" userId="5d24f1427401153b" providerId="LiveId" clId="{45870492-2E0C-40C0-AB92-ACEAC10BDCDE}" dt="2024-09-23T18:44:34.354" v="912" actId="1076"/>
          <ac:picMkLst>
            <pc:docMk/>
            <pc:sldMk cId="3214365532" sldId="328"/>
            <ac:picMk id="16" creationId="{49FE430E-53A4-DDEA-CB85-108F73B543B7}"/>
          </ac:picMkLst>
        </pc:picChg>
      </pc:sldChg>
      <pc:sldChg chg="addSp delSp modSp add mod">
        <pc:chgData name="Prithiv Vijai" userId="5d24f1427401153b" providerId="LiveId" clId="{45870492-2E0C-40C0-AB92-ACEAC10BDCDE}" dt="2024-09-23T18:44:49.400" v="917" actId="1076"/>
        <pc:sldMkLst>
          <pc:docMk/>
          <pc:sldMk cId="576932799" sldId="329"/>
        </pc:sldMkLst>
        <pc:spChg chg="mod">
          <ac:chgData name="Prithiv Vijai" userId="5d24f1427401153b" providerId="LiveId" clId="{45870492-2E0C-40C0-AB92-ACEAC10BDCDE}" dt="2024-09-23T17:47:30.730" v="403" actId="20577"/>
          <ac:spMkLst>
            <pc:docMk/>
            <pc:sldMk cId="576932799" sldId="329"/>
            <ac:spMk id="2" creationId="{00000000-0000-0000-0000-000000000000}"/>
          </ac:spMkLst>
        </pc:spChg>
        <pc:picChg chg="add del mod modCrop">
          <ac:chgData name="Prithiv Vijai" userId="5d24f1427401153b" providerId="LiveId" clId="{45870492-2E0C-40C0-AB92-ACEAC10BDCDE}" dt="2024-09-23T18:33:38.699" v="883" actId="478"/>
          <ac:picMkLst>
            <pc:docMk/>
            <pc:sldMk cId="576932799" sldId="329"/>
            <ac:picMk id="3" creationId="{FE63CF6C-BE55-99D2-9E32-A91A8ECFFC90}"/>
          </ac:picMkLst>
        </pc:picChg>
        <pc:picChg chg="add del mod modCrop">
          <ac:chgData name="Prithiv Vijai" userId="5d24f1427401153b" providerId="LiveId" clId="{45870492-2E0C-40C0-AB92-ACEAC10BDCDE}" dt="2024-09-23T18:44:12.941" v="902" actId="478"/>
          <ac:picMkLst>
            <pc:docMk/>
            <pc:sldMk cId="576932799" sldId="329"/>
            <ac:picMk id="7" creationId="{5A3A0452-C4DB-0479-908F-4379662FBD53}"/>
          </ac:picMkLst>
        </pc:picChg>
        <pc:picChg chg="add mod modCrop">
          <ac:chgData name="Prithiv Vijai" userId="5d24f1427401153b" providerId="LiveId" clId="{45870492-2E0C-40C0-AB92-ACEAC10BDCDE}" dt="2024-09-23T18:44:49.400" v="917" actId="1076"/>
          <ac:picMkLst>
            <pc:docMk/>
            <pc:sldMk cId="576932799" sldId="329"/>
            <ac:picMk id="8" creationId="{0B420440-AA38-DB53-A4B4-261D2F513F61}"/>
          </ac:picMkLst>
        </pc:picChg>
      </pc:sldChg>
      <pc:sldChg chg="modSp add mod">
        <pc:chgData name="Prithiv Vijai" userId="5d24f1427401153b" providerId="LiveId" clId="{45870492-2E0C-40C0-AB92-ACEAC10BDCDE}" dt="2024-09-23T17:47:48.160" v="435" actId="20577"/>
        <pc:sldMkLst>
          <pc:docMk/>
          <pc:sldMk cId="67373030" sldId="330"/>
        </pc:sldMkLst>
        <pc:spChg chg="mod">
          <ac:chgData name="Prithiv Vijai" userId="5d24f1427401153b" providerId="LiveId" clId="{45870492-2E0C-40C0-AB92-ACEAC10BDCDE}" dt="2024-09-23T17:47:48.160" v="435" actId="20577"/>
          <ac:spMkLst>
            <pc:docMk/>
            <pc:sldMk cId="67373030" sldId="330"/>
            <ac:spMk id="2" creationId="{00000000-0000-0000-0000-000000000000}"/>
          </ac:spMkLst>
        </pc:spChg>
      </pc:sldChg>
      <pc:sldChg chg="modSp add mod">
        <pc:chgData name="Prithiv Vijai" userId="5d24f1427401153b" providerId="LiveId" clId="{45870492-2E0C-40C0-AB92-ACEAC10BDCDE}" dt="2024-09-23T17:47:54.702" v="445" actId="20577"/>
        <pc:sldMkLst>
          <pc:docMk/>
          <pc:sldMk cId="4185007471" sldId="331"/>
        </pc:sldMkLst>
        <pc:spChg chg="mod">
          <ac:chgData name="Prithiv Vijai" userId="5d24f1427401153b" providerId="LiveId" clId="{45870492-2E0C-40C0-AB92-ACEAC10BDCDE}" dt="2024-09-23T17:47:54.702" v="445" actId="20577"/>
          <ac:spMkLst>
            <pc:docMk/>
            <pc:sldMk cId="4185007471" sldId="331"/>
            <ac:spMk id="2" creationId="{00000000-0000-0000-0000-000000000000}"/>
          </ac:spMkLst>
        </pc:spChg>
      </pc:sldChg>
      <pc:sldChg chg="modSp add mod">
        <pc:chgData name="Prithiv Vijai" userId="5d24f1427401153b" providerId="LiveId" clId="{45870492-2E0C-40C0-AB92-ACEAC10BDCDE}" dt="2024-09-23T17:48:01.099" v="449" actId="20577"/>
        <pc:sldMkLst>
          <pc:docMk/>
          <pc:sldMk cId="2360512764" sldId="332"/>
        </pc:sldMkLst>
        <pc:spChg chg="mod">
          <ac:chgData name="Prithiv Vijai" userId="5d24f1427401153b" providerId="LiveId" clId="{45870492-2E0C-40C0-AB92-ACEAC10BDCDE}" dt="2024-09-23T17:48:01.099" v="449" actId="20577"/>
          <ac:spMkLst>
            <pc:docMk/>
            <pc:sldMk cId="2360512764" sldId="332"/>
            <ac:spMk id="2" creationId="{00000000-0000-0000-0000-000000000000}"/>
          </ac:spMkLst>
        </pc:spChg>
      </pc:sldChg>
      <pc:sldChg chg="modSp add mod">
        <pc:chgData name="Prithiv Vijai" userId="5d24f1427401153b" providerId="LiveId" clId="{45870492-2E0C-40C0-AB92-ACEAC10BDCDE}" dt="2024-09-23T17:48:19.096" v="481" actId="20577"/>
        <pc:sldMkLst>
          <pc:docMk/>
          <pc:sldMk cId="1046507061" sldId="333"/>
        </pc:sldMkLst>
        <pc:spChg chg="mod">
          <ac:chgData name="Prithiv Vijai" userId="5d24f1427401153b" providerId="LiveId" clId="{45870492-2E0C-40C0-AB92-ACEAC10BDCDE}" dt="2024-09-23T17:48:19.096" v="481" actId="20577"/>
          <ac:spMkLst>
            <pc:docMk/>
            <pc:sldMk cId="1046507061" sldId="333"/>
            <ac:spMk id="2" creationId="{00000000-0000-0000-0000-000000000000}"/>
          </ac:spMkLst>
        </pc:spChg>
      </pc:sldChg>
      <pc:sldChg chg="modSp add mod">
        <pc:chgData name="Prithiv Vijai" userId="5d24f1427401153b" providerId="LiveId" clId="{45870492-2E0C-40C0-AB92-ACEAC10BDCDE}" dt="2024-09-23T17:48:30.919" v="503" actId="20577"/>
        <pc:sldMkLst>
          <pc:docMk/>
          <pc:sldMk cId="2885072586" sldId="334"/>
        </pc:sldMkLst>
        <pc:spChg chg="mod">
          <ac:chgData name="Prithiv Vijai" userId="5d24f1427401153b" providerId="LiveId" clId="{45870492-2E0C-40C0-AB92-ACEAC10BDCDE}" dt="2024-09-23T17:48:30.919" v="503" actId="20577"/>
          <ac:spMkLst>
            <pc:docMk/>
            <pc:sldMk cId="2885072586" sldId="334"/>
            <ac:spMk id="2" creationId="{00000000-0000-0000-0000-000000000000}"/>
          </ac:spMkLst>
        </pc:spChg>
      </pc:sldChg>
      <pc:sldChg chg="modSp add mod">
        <pc:chgData name="Prithiv Vijai" userId="5d24f1427401153b" providerId="LiveId" clId="{45870492-2E0C-40C0-AB92-ACEAC10BDCDE}" dt="2024-09-23T17:48:45.794" v="541" actId="20577"/>
        <pc:sldMkLst>
          <pc:docMk/>
          <pc:sldMk cId="641107684" sldId="335"/>
        </pc:sldMkLst>
        <pc:spChg chg="mod">
          <ac:chgData name="Prithiv Vijai" userId="5d24f1427401153b" providerId="LiveId" clId="{45870492-2E0C-40C0-AB92-ACEAC10BDCDE}" dt="2024-09-23T17:48:45.794" v="541" actId="20577"/>
          <ac:spMkLst>
            <pc:docMk/>
            <pc:sldMk cId="641107684" sldId="335"/>
            <ac:spMk id="2" creationId="{00000000-0000-0000-0000-000000000000}"/>
          </ac:spMkLst>
        </pc:spChg>
      </pc:sldChg>
      <pc:sldChg chg="addSp delSp modSp add mod">
        <pc:chgData name="Prithiv Vijai" userId="5d24f1427401153b" providerId="LiveId" clId="{45870492-2E0C-40C0-AB92-ACEAC10BDCDE}" dt="2024-09-23T17:57:07.003" v="629" actId="1076"/>
        <pc:sldMkLst>
          <pc:docMk/>
          <pc:sldMk cId="993221985" sldId="336"/>
        </pc:sldMkLst>
        <pc:spChg chg="add mod">
          <ac:chgData name="Prithiv Vijai" userId="5d24f1427401153b" providerId="LiveId" clId="{45870492-2E0C-40C0-AB92-ACEAC10BDCDE}" dt="2024-09-23T17:57:07.003" v="629" actId="1076"/>
          <ac:spMkLst>
            <pc:docMk/>
            <pc:sldMk cId="993221985" sldId="336"/>
            <ac:spMk id="3" creationId="{0A32D594-0FA9-52B3-8B18-99F127948898}"/>
          </ac:spMkLst>
        </pc:spChg>
        <pc:spChg chg="del">
          <ac:chgData name="Prithiv Vijai" userId="5d24f1427401153b" providerId="LiveId" clId="{45870492-2E0C-40C0-AB92-ACEAC10BDCDE}" dt="2024-09-23T17:54:16.362" v="573" actId="478"/>
          <ac:spMkLst>
            <pc:docMk/>
            <pc:sldMk cId="993221985" sldId="336"/>
            <ac:spMk id="12" creationId="{A958374E-EE72-4402-3C43-D2C10B46FC36}"/>
          </ac:spMkLst>
        </pc:spChg>
        <pc:picChg chg="del">
          <ac:chgData name="Prithiv Vijai" userId="5d24f1427401153b" providerId="LiveId" clId="{45870492-2E0C-40C0-AB92-ACEAC10BDCDE}" dt="2024-09-23T17:54:14.607" v="572" actId="478"/>
          <ac:picMkLst>
            <pc:docMk/>
            <pc:sldMk cId="993221985" sldId="336"/>
            <ac:picMk id="7" creationId="{16151984-7F41-3A70-5392-48D7D397828D}"/>
          </ac:picMkLst>
        </pc:picChg>
        <pc:picChg chg="add mod">
          <ac:chgData name="Prithiv Vijai" userId="5d24f1427401153b" providerId="LiveId" clId="{45870492-2E0C-40C0-AB92-ACEAC10BDCDE}" dt="2024-09-23T17:57:03.115" v="628" actId="1076"/>
          <ac:picMkLst>
            <pc:docMk/>
            <pc:sldMk cId="993221985" sldId="336"/>
            <ac:picMk id="10" creationId="{C78CCAAE-F098-7CC8-BD40-44F1F3734674}"/>
          </ac:picMkLst>
        </pc:picChg>
      </pc:sldChg>
      <pc:sldChg chg="add del">
        <pc:chgData name="Prithiv Vijai" userId="5d24f1427401153b" providerId="LiveId" clId="{45870492-2E0C-40C0-AB92-ACEAC10BDCDE}" dt="2024-09-23T18:06:01.687" v="782" actId="47"/>
        <pc:sldMkLst>
          <pc:docMk/>
          <pc:sldMk cId="906196485" sldId="337"/>
        </pc:sldMkLst>
      </pc:sldChg>
      <pc:sldChg chg="modSp add mod">
        <pc:chgData name="Prithiv Vijai" userId="5d24f1427401153b" providerId="LiveId" clId="{45870492-2E0C-40C0-AB92-ACEAC10BDCDE}" dt="2024-09-23T18:13:07.840" v="856" actId="1076"/>
        <pc:sldMkLst>
          <pc:docMk/>
          <pc:sldMk cId="1454386408" sldId="337"/>
        </pc:sldMkLst>
        <pc:spChg chg="mod">
          <ac:chgData name="Prithiv Vijai" userId="5d24f1427401153b" providerId="LiveId" clId="{45870492-2E0C-40C0-AB92-ACEAC10BDCDE}" dt="2024-09-23T18:13:07.840" v="856" actId="1076"/>
          <ac:spMkLst>
            <pc:docMk/>
            <pc:sldMk cId="1454386408" sldId="337"/>
            <ac:spMk id="13" creationId="{D7D72370-2200-2797-FB8F-C654125C4873}"/>
          </ac:spMkLst>
        </pc:spChg>
      </pc:sldChg>
    </pc:docChg>
  </pc:docChgLst>
  <pc:docChgLst>
    <pc:chgData name="Prithiv Vijai" userId="5d24f1427401153b" providerId="LiveId" clId="{8F85811A-2BAB-40EA-820D-663E0F7242D3}"/>
    <pc:docChg chg="undo redo custSel addSld delSld modSld sldOrd">
      <pc:chgData name="Prithiv Vijai" userId="5d24f1427401153b" providerId="LiveId" clId="{8F85811A-2BAB-40EA-820D-663E0F7242D3}" dt="2024-08-12T13:14:53.252" v="3584" actId="5793"/>
      <pc:docMkLst>
        <pc:docMk/>
      </pc:docMkLst>
      <pc:sldChg chg="modSp mod">
        <pc:chgData name="Prithiv Vijai" userId="5d24f1427401153b" providerId="LiveId" clId="{8F85811A-2BAB-40EA-820D-663E0F7242D3}" dt="2024-08-12T11:22:34.654" v="640" actId="1076"/>
        <pc:sldMkLst>
          <pc:docMk/>
          <pc:sldMk cId="0" sldId="257"/>
        </pc:sldMkLst>
        <pc:spChg chg="mod">
          <ac:chgData name="Prithiv Vijai" userId="5d24f1427401153b" providerId="LiveId" clId="{8F85811A-2BAB-40EA-820D-663E0F7242D3}" dt="2024-08-12T11:22:31.116" v="639" actId="20577"/>
          <ac:spMkLst>
            <pc:docMk/>
            <pc:sldMk cId="0" sldId="257"/>
            <ac:spMk id="2" creationId="{00000000-0000-0000-0000-000000000000}"/>
          </ac:spMkLst>
        </pc:spChg>
        <pc:spChg chg="mod">
          <ac:chgData name="Prithiv Vijai" userId="5d24f1427401153b" providerId="LiveId" clId="{8F85811A-2BAB-40EA-820D-663E0F7242D3}" dt="2024-08-12T11:22:34.654" v="640" actId="1076"/>
          <ac:spMkLst>
            <pc:docMk/>
            <pc:sldMk cId="0" sldId="257"/>
            <ac:spMk id="3" creationId="{00000000-0000-0000-0000-000000000000}"/>
          </ac:spMkLst>
        </pc:spChg>
      </pc:sldChg>
      <pc:sldChg chg="del">
        <pc:chgData name="Prithiv Vijai" userId="5d24f1427401153b" providerId="LiveId" clId="{8F85811A-2BAB-40EA-820D-663E0F7242D3}" dt="2024-08-12T11:21:23.749" v="617" actId="47"/>
        <pc:sldMkLst>
          <pc:docMk/>
          <pc:sldMk cId="0" sldId="259"/>
        </pc:sldMkLst>
      </pc:sldChg>
      <pc:sldChg chg="del">
        <pc:chgData name="Prithiv Vijai" userId="5d24f1427401153b" providerId="LiveId" clId="{8F85811A-2BAB-40EA-820D-663E0F7242D3}" dt="2024-08-12T11:21:24.451" v="618" actId="47"/>
        <pc:sldMkLst>
          <pc:docMk/>
          <pc:sldMk cId="0" sldId="260"/>
        </pc:sldMkLst>
      </pc:sldChg>
      <pc:sldChg chg="del">
        <pc:chgData name="Prithiv Vijai" userId="5d24f1427401153b" providerId="LiveId" clId="{8F85811A-2BAB-40EA-820D-663E0F7242D3}" dt="2024-08-12T11:21:25.694" v="619" actId="47"/>
        <pc:sldMkLst>
          <pc:docMk/>
          <pc:sldMk cId="0" sldId="261"/>
        </pc:sldMkLst>
      </pc:sldChg>
      <pc:sldChg chg="del">
        <pc:chgData name="Prithiv Vijai" userId="5d24f1427401153b" providerId="LiveId" clId="{8F85811A-2BAB-40EA-820D-663E0F7242D3}" dt="2024-08-12T11:21:26.361" v="620" actId="47"/>
        <pc:sldMkLst>
          <pc:docMk/>
          <pc:sldMk cId="0" sldId="262"/>
        </pc:sldMkLst>
      </pc:sldChg>
      <pc:sldChg chg="modSp mod">
        <pc:chgData name="Prithiv Vijai" userId="5d24f1427401153b" providerId="LiveId" clId="{8F85811A-2BAB-40EA-820D-663E0F7242D3}" dt="2024-08-12T11:22:26.362" v="638" actId="20577"/>
        <pc:sldMkLst>
          <pc:docMk/>
          <pc:sldMk cId="0" sldId="263"/>
        </pc:sldMkLst>
        <pc:spChg chg="mod">
          <ac:chgData name="Prithiv Vijai" userId="5d24f1427401153b" providerId="LiveId" clId="{8F85811A-2BAB-40EA-820D-663E0F7242D3}" dt="2024-08-12T11:22:26.362" v="638" actId="20577"/>
          <ac:spMkLst>
            <pc:docMk/>
            <pc:sldMk cId="0" sldId="263"/>
            <ac:spMk id="2" creationId="{00000000-0000-0000-0000-000000000000}"/>
          </ac:spMkLst>
        </pc:spChg>
        <pc:spChg chg="mod">
          <ac:chgData name="Prithiv Vijai" userId="5d24f1427401153b" providerId="LiveId" clId="{8F85811A-2BAB-40EA-820D-663E0F7242D3}" dt="2024-08-12T09:53:37.540" v="55" actId="20577"/>
          <ac:spMkLst>
            <pc:docMk/>
            <pc:sldMk cId="0" sldId="263"/>
            <ac:spMk id="8" creationId="{A3ECCED1-26D1-6DE0-77C3-461DF5618210}"/>
          </ac:spMkLst>
        </pc:spChg>
      </pc:sldChg>
      <pc:sldChg chg="addSp delSp modSp mod">
        <pc:chgData name="Prithiv Vijai" userId="5d24f1427401153b" providerId="LiveId" clId="{8F85811A-2BAB-40EA-820D-663E0F7242D3}" dt="2024-08-12T11:43:52.574" v="802" actId="1038"/>
        <pc:sldMkLst>
          <pc:docMk/>
          <pc:sldMk cId="0" sldId="266"/>
        </pc:sldMkLst>
        <pc:spChg chg="mod">
          <ac:chgData name="Prithiv Vijai" userId="5d24f1427401153b" providerId="LiveId" clId="{8F85811A-2BAB-40EA-820D-663E0F7242D3}" dt="2024-08-12T11:02:18.715" v="562" actId="20577"/>
          <ac:spMkLst>
            <pc:docMk/>
            <pc:sldMk cId="0" sldId="266"/>
            <ac:spMk id="8" creationId="{00000000-0000-0000-0000-000000000000}"/>
          </ac:spMkLst>
        </pc:spChg>
        <pc:spChg chg="add mod">
          <ac:chgData name="Prithiv Vijai" userId="5d24f1427401153b" providerId="LiveId" clId="{8F85811A-2BAB-40EA-820D-663E0F7242D3}" dt="2024-08-12T11:03:35.849" v="611" actId="1076"/>
          <ac:spMkLst>
            <pc:docMk/>
            <pc:sldMk cId="0" sldId="266"/>
            <ac:spMk id="11" creationId="{4A17A8E6-4F90-0378-166E-8D0FD8F2452B}"/>
          </ac:spMkLst>
        </pc:spChg>
        <pc:picChg chg="add del mod">
          <ac:chgData name="Prithiv Vijai" userId="5d24f1427401153b" providerId="LiveId" clId="{8F85811A-2BAB-40EA-820D-663E0F7242D3}" dt="2024-08-12T10:23:17.548" v="128" actId="478"/>
          <ac:picMkLst>
            <pc:docMk/>
            <pc:sldMk cId="0" sldId="266"/>
            <ac:picMk id="9" creationId="{B66F6919-4D3F-BDB2-85BB-B50B2866CF94}"/>
          </ac:picMkLst>
        </pc:picChg>
        <pc:picChg chg="add del mod">
          <ac:chgData name="Prithiv Vijai" userId="5d24f1427401153b" providerId="LiveId" clId="{8F85811A-2BAB-40EA-820D-663E0F7242D3}" dt="2024-08-12T11:31:45.337" v="672" actId="478"/>
          <ac:picMkLst>
            <pc:docMk/>
            <pc:sldMk cId="0" sldId="266"/>
            <ac:picMk id="9" creationId="{E4EB6E0E-B5BF-320D-43B6-EA171CEFD830}"/>
          </ac:picMkLst>
        </pc:picChg>
        <pc:picChg chg="add del mod modCrop">
          <ac:chgData name="Prithiv Vijai" userId="5d24f1427401153b" providerId="LiveId" clId="{8F85811A-2BAB-40EA-820D-663E0F7242D3}" dt="2024-08-12T11:31:45.895" v="674" actId="478"/>
          <ac:picMkLst>
            <pc:docMk/>
            <pc:sldMk cId="0" sldId="266"/>
            <ac:picMk id="10" creationId="{C38AB9B9-C439-4798-A392-C983462100BB}"/>
          </ac:picMkLst>
        </pc:picChg>
        <pc:picChg chg="del">
          <ac:chgData name="Prithiv Vijai" userId="5d24f1427401153b" providerId="LiveId" clId="{8F85811A-2BAB-40EA-820D-663E0F7242D3}" dt="2024-08-12T10:10:56.351" v="124" actId="478"/>
          <ac:picMkLst>
            <pc:docMk/>
            <pc:sldMk cId="0" sldId="266"/>
            <ac:picMk id="12" creationId="{67BA8825-732C-C38B-09F8-DC722ACEED6F}"/>
          </ac:picMkLst>
        </pc:picChg>
        <pc:picChg chg="add mod ord modCrop">
          <ac:chgData name="Prithiv Vijai" userId="5d24f1427401153b" providerId="LiveId" clId="{8F85811A-2BAB-40EA-820D-663E0F7242D3}" dt="2024-08-12T11:43:52.574" v="802" actId="1038"/>
          <ac:picMkLst>
            <pc:docMk/>
            <pc:sldMk cId="0" sldId="266"/>
            <ac:picMk id="14" creationId="{50171CFC-BA4C-9CF7-B0A6-6DCA36490B7B}"/>
          </ac:picMkLst>
        </pc:picChg>
      </pc:sldChg>
      <pc:sldChg chg="modSp mod">
        <pc:chgData name="Prithiv Vijai" userId="5d24f1427401153b" providerId="LiveId" clId="{8F85811A-2BAB-40EA-820D-663E0F7242D3}" dt="2024-08-12T11:01:08.559" v="524" actId="20577"/>
        <pc:sldMkLst>
          <pc:docMk/>
          <pc:sldMk cId="0" sldId="267"/>
        </pc:sldMkLst>
        <pc:spChg chg="mod">
          <ac:chgData name="Prithiv Vijai" userId="5d24f1427401153b" providerId="LiveId" clId="{8F85811A-2BAB-40EA-820D-663E0F7242D3}" dt="2024-08-12T11:01:08.559" v="524" actId="20577"/>
          <ac:spMkLst>
            <pc:docMk/>
            <pc:sldMk cId="0" sldId="267"/>
            <ac:spMk id="11" creationId="{856882FC-900E-F4E6-6C79-F3B755A5A622}"/>
          </ac:spMkLst>
        </pc:spChg>
      </pc:sldChg>
      <pc:sldChg chg="addSp delSp modSp mod ord">
        <pc:chgData name="Prithiv Vijai" userId="5d24f1427401153b" providerId="LiveId" clId="{8F85811A-2BAB-40EA-820D-663E0F7242D3}" dt="2024-08-12T12:10:55.825" v="910"/>
        <pc:sldMkLst>
          <pc:docMk/>
          <pc:sldMk cId="0" sldId="269"/>
        </pc:sldMkLst>
        <pc:picChg chg="add mod">
          <ac:chgData name="Prithiv Vijai" userId="5d24f1427401153b" providerId="LiveId" clId="{8F85811A-2BAB-40EA-820D-663E0F7242D3}" dt="2024-08-12T11:00:27.214" v="520" actId="1076"/>
          <ac:picMkLst>
            <pc:docMk/>
            <pc:sldMk cId="0" sldId="269"/>
            <ac:picMk id="21" creationId="{3214B8CB-7625-7276-936F-113B122EFD10}"/>
          </ac:picMkLst>
        </pc:picChg>
        <pc:picChg chg="del">
          <ac:chgData name="Prithiv Vijai" userId="5d24f1427401153b" providerId="LiveId" clId="{8F85811A-2BAB-40EA-820D-663E0F7242D3}" dt="2024-08-12T11:00:19.327" v="516" actId="478"/>
          <ac:picMkLst>
            <pc:docMk/>
            <pc:sldMk cId="0" sldId="269"/>
            <ac:picMk id="22" creationId="{C6E67569-7A8E-B625-3110-76AFFE12333D}"/>
          </ac:picMkLst>
        </pc:picChg>
      </pc:sldChg>
      <pc:sldChg chg="del">
        <pc:chgData name="Prithiv Vijai" userId="5d24f1427401153b" providerId="LiveId" clId="{8F85811A-2BAB-40EA-820D-663E0F7242D3}" dt="2024-08-12T12:10:52.913" v="907" actId="47"/>
        <pc:sldMkLst>
          <pc:docMk/>
          <pc:sldMk cId="0" sldId="270"/>
        </pc:sldMkLst>
      </pc:sldChg>
      <pc:sldChg chg="del">
        <pc:chgData name="Prithiv Vijai" userId="5d24f1427401153b" providerId="LiveId" clId="{8F85811A-2BAB-40EA-820D-663E0F7242D3}" dt="2024-08-12T12:10:54.002" v="908" actId="47"/>
        <pc:sldMkLst>
          <pc:docMk/>
          <pc:sldMk cId="0" sldId="271"/>
        </pc:sldMkLst>
      </pc:sldChg>
      <pc:sldChg chg="modSp mod">
        <pc:chgData name="Prithiv Vijai" userId="5d24f1427401153b" providerId="LiveId" clId="{8F85811A-2BAB-40EA-820D-663E0F7242D3}" dt="2024-08-12T11:36:12.914" v="798" actId="20577"/>
        <pc:sldMkLst>
          <pc:docMk/>
          <pc:sldMk cId="3589079067" sldId="273"/>
        </pc:sldMkLst>
        <pc:spChg chg="mod">
          <ac:chgData name="Prithiv Vijai" userId="5d24f1427401153b" providerId="LiveId" clId="{8F85811A-2BAB-40EA-820D-663E0F7242D3}" dt="2024-08-12T11:36:12.914" v="798" actId="20577"/>
          <ac:spMkLst>
            <pc:docMk/>
            <pc:sldMk cId="3589079067" sldId="273"/>
            <ac:spMk id="8" creationId="{5E79A5A9-4859-C419-D9C8-4ECC0AF299BA}"/>
          </ac:spMkLst>
        </pc:spChg>
      </pc:sldChg>
      <pc:sldChg chg="del">
        <pc:chgData name="Prithiv Vijai" userId="5d24f1427401153b" providerId="LiveId" clId="{8F85811A-2BAB-40EA-820D-663E0F7242D3}" dt="2024-08-12T09:57:12.731" v="123" actId="2696"/>
        <pc:sldMkLst>
          <pc:docMk/>
          <pc:sldMk cId="2425819062" sldId="274"/>
        </pc:sldMkLst>
      </pc:sldChg>
      <pc:sldChg chg="modSp mod">
        <pc:chgData name="Prithiv Vijai" userId="5d24f1427401153b" providerId="LiveId" clId="{8F85811A-2BAB-40EA-820D-663E0F7242D3}" dt="2024-08-12T11:34:29.357" v="751" actId="20577"/>
        <pc:sldMkLst>
          <pc:docMk/>
          <pc:sldMk cId="777661042" sldId="277"/>
        </pc:sldMkLst>
        <pc:spChg chg="mod">
          <ac:chgData name="Prithiv Vijai" userId="5d24f1427401153b" providerId="LiveId" clId="{8F85811A-2BAB-40EA-820D-663E0F7242D3}" dt="2024-08-12T11:34:29.357" v="751" actId="20577"/>
          <ac:spMkLst>
            <pc:docMk/>
            <pc:sldMk cId="777661042" sldId="277"/>
            <ac:spMk id="2" creationId="{00000000-0000-0000-0000-000000000000}"/>
          </ac:spMkLst>
        </pc:spChg>
      </pc:sldChg>
      <pc:sldChg chg="modSp mod">
        <pc:chgData name="Prithiv Vijai" userId="5d24f1427401153b" providerId="LiveId" clId="{8F85811A-2BAB-40EA-820D-663E0F7242D3}" dt="2024-08-12T11:34:37.068" v="752"/>
        <pc:sldMkLst>
          <pc:docMk/>
          <pc:sldMk cId="1962121734" sldId="278"/>
        </pc:sldMkLst>
        <pc:spChg chg="mod">
          <ac:chgData name="Prithiv Vijai" userId="5d24f1427401153b" providerId="LiveId" clId="{8F85811A-2BAB-40EA-820D-663E0F7242D3}" dt="2024-08-12T11:34:37.068" v="752"/>
          <ac:spMkLst>
            <pc:docMk/>
            <pc:sldMk cId="1962121734" sldId="278"/>
            <ac:spMk id="2" creationId="{00000000-0000-0000-0000-000000000000}"/>
          </ac:spMkLst>
        </pc:spChg>
        <pc:spChg chg="mod">
          <ac:chgData name="Prithiv Vijai" userId="5d24f1427401153b" providerId="LiveId" clId="{8F85811A-2BAB-40EA-820D-663E0F7242D3}" dt="2024-08-12T10:57:04.990" v="513" actId="20577"/>
          <ac:spMkLst>
            <pc:docMk/>
            <pc:sldMk cId="1962121734" sldId="278"/>
            <ac:spMk id="7" creationId="{FF5882E7-E08A-6D53-B701-2A2BE070B7C3}"/>
          </ac:spMkLst>
        </pc:spChg>
      </pc:sldChg>
      <pc:sldChg chg="modSp mod">
        <pc:chgData name="Prithiv Vijai" userId="5d24f1427401153b" providerId="LiveId" clId="{8F85811A-2BAB-40EA-820D-663E0F7242D3}" dt="2024-08-12T10:31:26.697" v="409" actId="14100"/>
        <pc:sldMkLst>
          <pc:docMk/>
          <pc:sldMk cId="3337668691" sldId="281"/>
        </pc:sldMkLst>
        <pc:spChg chg="mod">
          <ac:chgData name="Prithiv Vijai" userId="5d24f1427401153b" providerId="LiveId" clId="{8F85811A-2BAB-40EA-820D-663E0F7242D3}" dt="2024-08-12T10:31:26.697" v="409" actId="14100"/>
          <ac:spMkLst>
            <pc:docMk/>
            <pc:sldMk cId="3337668691" sldId="281"/>
            <ac:spMk id="3" creationId="{62BC7CBA-37A4-8138-C0FF-2B34F30E59F9}"/>
          </ac:spMkLst>
        </pc:spChg>
      </pc:sldChg>
      <pc:sldChg chg="modSp mod">
        <pc:chgData name="Prithiv Vijai" userId="5d24f1427401153b" providerId="LiveId" clId="{8F85811A-2BAB-40EA-820D-663E0F7242D3}" dt="2024-08-12T10:31:54.141" v="411"/>
        <pc:sldMkLst>
          <pc:docMk/>
          <pc:sldMk cId="4060776674" sldId="282"/>
        </pc:sldMkLst>
        <pc:spChg chg="mod">
          <ac:chgData name="Prithiv Vijai" userId="5d24f1427401153b" providerId="LiveId" clId="{8F85811A-2BAB-40EA-820D-663E0F7242D3}" dt="2024-08-12T10:31:54.141" v="411"/>
          <ac:spMkLst>
            <pc:docMk/>
            <pc:sldMk cId="4060776674" sldId="282"/>
            <ac:spMk id="2" creationId="{00000000-0000-0000-0000-000000000000}"/>
          </ac:spMkLst>
        </pc:spChg>
      </pc:sldChg>
      <pc:sldChg chg="modSp mod">
        <pc:chgData name="Prithiv Vijai" userId="5d24f1427401153b" providerId="LiveId" clId="{8F85811A-2BAB-40EA-820D-663E0F7242D3}" dt="2024-08-12T13:14:00.152" v="3527" actId="1076"/>
        <pc:sldMkLst>
          <pc:docMk/>
          <pc:sldMk cId="3257773676" sldId="284"/>
        </pc:sldMkLst>
        <pc:spChg chg="mod">
          <ac:chgData name="Prithiv Vijai" userId="5d24f1427401153b" providerId="LiveId" clId="{8F85811A-2BAB-40EA-820D-663E0F7242D3}" dt="2024-08-12T13:14:00.152" v="3527" actId="1076"/>
          <ac:spMkLst>
            <pc:docMk/>
            <pc:sldMk cId="3257773676" sldId="284"/>
            <ac:spMk id="3" creationId="{8BAD85EC-204E-EEA8-1861-9FD2CDBAD5EC}"/>
          </ac:spMkLst>
        </pc:spChg>
        <pc:picChg chg="mod">
          <ac:chgData name="Prithiv Vijai" userId="5d24f1427401153b" providerId="LiveId" clId="{8F85811A-2BAB-40EA-820D-663E0F7242D3}" dt="2024-08-12T13:13:55.939" v="3526" actId="1076"/>
          <ac:picMkLst>
            <pc:docMk/>
            <pc:sldMk cId="3257773676" sldId="284"/>
            <ac:picMk id="10" creationId="{5C2CB2DD-3D50-53EB-2B26-44F4BDCF5DB3}"/>
          </ac:picMkLst>
        </pc:picChg>
      </pc:sldChg>
      <pc:sldChg chg="modSp mod">
        <pc:chgData name="Prithiv Vijai" userId="5d24f1427401153b" providerId="LiveId" clId="{8F85811A-2BAB-40EA-820D-663E0F7242D3}" dt="2024-08-12T09:51:44.477" v="24" actId="20577"/>
        <pc:sldMkLst>
          <pc:docMk/>
          <pc:sldMk cId="262112687" sldId="285"/>
        </pc:sldMkLst>
        <pc:spChg chg="mod">
          <ac:chgData name="Prithiv Vijai" userId="5d24f1427401153b" providerId="LiveId" clId="{8F85811A-2BAB-40EA-820D-663E0F7242D3}" dt="2024-08-12T09:51:44.477" v="24" actId="20577"/>
          <ac:spMkLst>
            <pc:docMk/>
            <pc:sldMk cId="262112687" sldId="285"/>
            <ac:spMk id="12" creationId="{A958374E-EE72-4402-3C43-D2C10B46FC36}"/>
          </ac:spMkLst>
        </pc:spChg>
      </pc:sldChg>
      <pc:sldChg chg="del">
        <pc:chgData name="Prithiv Vijai" userId="5d24f1427401153b" providerId="LiveId" clId="{8F85811A-2BAB-40EA-820D-663E0F7242D3}" dt="2024-08-12T09:51:14.438" v="6" actId="2696"/>
        <pc:sldMkLst>
          <pc:docMk/>
          <pc:sldMk cId="321612107" sldId="286"/>
        </pc:sldMkLst>
      </pc:sldChg>
      <pc:sldChg chg="modSp mod">
        <pc:chgData name="Prithiv Vijai" userId="5d24f1427401153b" providerId="LiveId" clId="{8F85811A-2BAB-40EA-820D-663E0F7242D3}" dt="2024-08-12T13:14:53.252" v="3584" actId="5793"/>
        <pc:sldMkLst>
          <pc:docMk/>
          <pc:sldMk cId="2448138101" sldId="287"/>
        </pc:sldMkLst>
        <pc:spChg chg="mod">
          <ac:chgData name="Prithiv Vijai" userId="5d24f1427401153b" providerId="LiveId" clId="{8F85811A-2BAB-40EA-820D-663E0F7242D3}" dt="2024-08-12T13:14:53.252" v="3584" actId="5793"/>
          <ac:spMkLst>
            <pc:docMk/>
            <pc:sldMk cId="2448138101" sldId="287"/>
            <ac:spMk id="3" creationId="{A5F8126B-DCBB-8991-F2C5-AFC26464DCDE}"/>
          </ac:spMkLst>
        </pc:spChg>
        <pc:picChg chg="mod ord modCrop">
          <ac:chgData name="Prithiv Vijai" userId="5d24f1427401153b" providerId="LiveId" clId="{8F85811A-2BAB-40EA-820D-663E0F7242D3}" dt="2024-08-12T09:53:01.195" v="45" actId="1076"/>
          <ac:picMkLst>
            <pc:docMk/>
            <pc:sldMk cId="2448138101" sldId="287"/>
            <ac:picMk id="11" creationId="{DC67F66E-4718-1CE5-E531-4E29D54F58E8}"/>
          </ac:picMkLst>
        </pc:picChg>
      </pc:sldChg>
      <pc:sldChg chg="addSp modSp mod">
        <pc:chgData name="Prithiv Vijai" userId="5d24f1427401153b" providerId="LiveId" clId="{8F85811A-2BAB-40EA-820D-663E0F7242D3}" dt="2024-08-12T12:42:27.699" v="2395" actId="113"/>
        <pc:sldMkLst>
          <pc:docMk/>
          <pc:sldMk cId="2540996004" sldId="289"/>
        </pc:sldMkLst>
        <pc:spChg chg="mod">
          <ac:chgData name="Prithiv Vijai" userId="5d24f1427401153b" providerId="LiveId" clId="{8F85811A-2BAB-40EA-820D-663E0F7242D3}" dt="2024-08-12T11:35:10.884" v="769" actId="20577"/>
          <ac:spMkLst>
            <pc:docMk/>
            <pc:sldMk cId="2540996004" sldId="289"/>
            <ac:spMk id="2" creationId="{00000000-0000-0000-0000-000000000000}"/>
          </ac:spMkLst>
        </pc:spChg>
        <pc:spChg chg="add">
          <ac:chgData name="Prithiv Vijai" userId="5d24f1427401153b" providerId="LiveId" clId="{8F85811A-2BAB-40EA-820D-663E0F7242D3}" dt="2024-08-12T12:15:34.838" v="934"/>
          <ac:spMkLst>
            <pc:docMk/>
            <pc:sldMk cId="2540996004" sldId="289"/>
            <ac:spMk id="3" creationId="{550E82C3-15C3-906D-EFF5-8E44EF25AFD4}"/>
          </ac:spMkLst>
        </pc:spChg>
        <pc:spChg chg="mod">
          <ac:chgData name="Prithiv Vijai" userId="5d24f1427401153b" providerId="LiveId" clId="{8F85811A-2BAB-40EA-820D-663E0F7242D3}" dt="2024-08-12T12:42:27.699" v="2395" actId="113"/>
          <ac:spMkLst>
            <pc:docMk/>
            <pc:sldMk cId="2540996004" sldId="289"/>
            <ac:spMk id="12" creationId="{D02FC79F-D557-E1C0-4633-916FB0F3F2D9}"/>
          </ac:spMkLst>
        </pc:spChg>
      </pc:sldChg>
      <pc:sldChg chg="modSp mod">
        <pc:chgData name="Prithiv Vijai" userId="5d24f1427401153b" providerId="LiveId" clId="{8F85811A-2BAB-40EA-820D-663E0F7242D3}" dt="2024-08-12T13:14:26.906" v="3564" actId="20577"/>
        <pc:sldMkLst>
          <pc:docMk/>
          <pc:sldMk cId="3755169604" sldId="290"/>
        </pc:sldMkLst>
        <pc:spChg chg="mod">
          <ac:chgData name="Prithiv Vijai" userId="5d24f1427401153b" providerId="LiveId" clId="{8F85811A-2BAB-40EA-820D-663E0F7242D3}" dt="2024-08-12T13:14:26.906" v="3564" actId="20577"/>
          <ac:spMkLst>
            <pc:docMk/>
            <pc:sldMk cId="3755169604" sldId="290"/>
            <ac:spMk id="3" creationId="{42D6187A-A233-28EB-6CDC-06F4A6E4C462}"/>
          </ac:spMkLst>
        </pc:spChg>
      </pc:sldChg>
      <pc:sldChg chg="modSp mod">
        <pc:chgData name="Prithiv Vijai" userId="5d24f1427401153b" providerId="LiveId" clId="{8F85811A-2BAB-40EA-820D-663E0F7242D3}" dt="2024-08-12T13:14:38.510" v="3565" actId="20577"/>
        <pc:sldMkLst>
          <pc:docMk/>
          <pc:sldMk cId="1900732085" sldId="291"/>
        </pc:sldMkLst>
        <pc:spChg chg="mod">
          <ac:chgData name="Prithiv Vijai" userId="5d24f1427401153b" providerId="LiveId" clId="{8F85811A-2BAB-40EA-820D-663E0F7242D3}" dt="2024-08-12T11:35:27.813" v="772" actId="20577"/>
          <ac:spMkLst>
            <pc:docMk/>
            <pc:sldMk cId="1900732085" sldId="291"/>
            <ac:spMk id="2" creationId="{00000000-0000-0000-0000-000000000000}"/>
          </ac:spMkLst>
        </pc:spChg>
        <pc:spChg chg="mod">
          <ac:chgData name="Prithiv Vijai" userId="5d24f1427401153b" providerId="LiveId" clId="{8F85811A-2BAB-40EA-820D-663E0F7242D3}" dt="2024-08-12T13:14:38.510" v="3565" actId="20577"/>
          <ac:spMkLst>
            <pc:docMk/>
            <pc:sldMk cId="1900732085" sldId="291"/>
            <ac:spMk id="3" creationId="{A9AF7864-6809-5053-6CA3-7B89AEA40C58}"/>
          </ac:spMkLst>
        </pc:spChg>
      </pc:sldChg>
      <pc:sldChg chg="modSp mod">
        <pc:chgData name="Prithiv Vijai" userId="5d24f1427401153b" providerId="LiveId" clId="{8F85811A-2BAB-40EA-820D-663E0F7242D3}" dt="2024-08-12T12:56:41.396" v="2399" actId="1076"/>
        <pc:sldMkLst>
          <pc:docMk/>
          <pc:sldMk cId="1707336001" sldId="295"/>
        </pc:sldMkLst>
        <pc:spChg chg="mod">
          <ac:chgData name="Prithiv Vijai" userId="5d24f1427401153b" providerId="LiveId" clId="{8F85811A-2BAB-40EA-820D-663E0F7242D3}" dt="2024-08-12T11:22:12.083" v="629" actId="20577"/>
          <ac:spMkLst>
            <pc:docMk/>
            <pc:sldMk cId="1707336001" sldId="295"/>
            <ac:spMk id="2" creationId="{00000000-0000-0000-0000-000000000000}"/>
          </ac:spMkLst>
        </pc:spChg>
        <pc:spChg chg="mod">
          <ac:chgData name="Prithiv Vijai" userId="5d24f1427401153b" providerId="LiveId" clId="{8F85811A-2BAB-40EA-820D-663E0F7242D3}" dt="2024-08-12T12:56:41.396" v="2399" actId="1076"/>
          <ac:spMkLst>
            <pc:docMk/>
            <pc:sldMk cId="1707336001" sldId="295"/>
            <ac:spMk id="11" creationId="{F7C489EF-EDB4-4FE1-1146-CF723C5DF134}"/>
          </ac:spMkLst>
        </pc:spChg>
      </pc:sldChg>
      <pc:sldChg chg="modSp mod ord">
        <pc:chgData name="Prithiv Vijai" userId="5d24f1427401153b" providerId="LiveId" clId="{8F85811A-2BAB-40EA-820D-663E0F7242D3}" dt="2024-08-12T11:22:19.183" v="631" actId="20577"/>
        <pc:sldMkLst>
          <pc:docMk/>
          <pc:sldMk cId="1111472158" sldId="296"/>
        </pc:sldMkLst>
        <pc:spChg chg="mod">
          <ac:chgData name="Prithiv Vijai" userId="5d24f1427401153b" providerId="LiveId" clId="{8F85811A-2BAB-40EA-820D-663E0F7242D3}" dt="2024-08-12T11:22:19.183" v="631" actId="20577"/>
          <ac:spMkLst>
            <pc:docMk/>
            <pc:sldMk cId="1111472158" sldId="296"/>
            <ac:spMk id="2" creationId="{00000000-0000-0000-0000-000000000000}"/>
          </ac:spMkLst>
        </pc:spChg>
      </pc:sldChg>
      <pc:sldChg chg="modSp mod">
        <pc:chgData name="Prithiv Vijai" userId="5d24f1427401153b" providerId="LiveId" clId="{8F85811A-2BAB-40EA-820D-663E0F7242D3}" dt="2024-08-12T11:22:22.494" v="633" actId="20577"/>
        <pc:sldMkLst>
          <pc:docMk/>
          <pc:sldMk cId="583940419" sldId="297"/>
        </pc:sldMkLst>
        <pc:spChg chg="mod">
          <ac:chgData name="Prithiv Vijai" userId="5d24f1427401153b" providerId="LiveId" clId="{8F85811A-2BAB-40EA-820D-663E0F7242D3}" dt="2024-08-12T11:22:22.494" v="633" actId="20577"/>
          <ac:spMkLst>
            <pc:docMk/>
            <pc:sldMk cId="583940419" sldId="297"/>
            <ac:spMk id="2" creationId="{00000000-0000-0000-0000-000000000000}"/>
          </ac:spMkLst>
        </pc:spChg>
        <pc:spChg chg="mod">
          <ac:chgData name="Prithiv Vijai" userId="5d24f1427401153b" providerId="LiveId" clId="{8F85811A-2BAB-40EA-820D-663E0F7242D3}" dt="2024-08-12T09:56:19.719" v="121" actId="113"/>
          <ac:spMkLst>
            <pc:docMk/>
            <pc:sldMk cId="583940419" sldId="297"/>
            <ac:spMk id="9" creationId="{E6E70A3C-EFC3-20EB-67B8-D29940F5C0F5}"/>
          </ac:spMkLst>
        </pc:spChg>
      </pc:sldChg>
      <pc:sldChg chg="addSp delSp modSp mod">
        <pc:chgData name="Prithiv Vijai" userId="5d24f1427401153b" providerId="LiveId" clId="{8F85811A-2BAB-40EA-820D-663E0F7242D3}" dt="2024-08-12T12:10:05.748" v="905" actId="1076"/>
        <pc:sldMkLst>
          <pc:docMk/>
          <pc:sldMk cId="4265033394" sldId="298"/>
        </pc:sldMkLst>
        <pc:spChg chg="mod">
          <ac:chgData name="Prithiv Vijai" userId="5d24f1427401153b" providerId="LiveId" clId="{8F85811A-2BAB-40EA-820D-663E0F7242D3}" dt="2024-08-12T10:26:42.738" v="215"/>
          <ac:spMkLst>
            <pc:docMk/>
            <pc:sldMk cId="4265033394" sldId="298"/>
            <ac:spMk id="2" creationId="{00000000-0000-0000-0000-000000000000}"/>
          </ac:spMkLst>
        </pc:spChg>
        <pc:spChg chg="mod">
          <ac:chgData name="Prithiv Vijai" userId="5d24f1427401153b" providerId="LiveId" clId="{8F85811A-2BAB-40EA-820D-663E0F7242D3}" dt="2024-08-12T12:10:05.748" v="905" actId="1076"/>
          <ac:spMkLst>
            <pc:docMk/>
            <pc:sldMk cId="4265033394" sldId="298"/>
            <ac:spMk id="10" creationId="{1C5F7484-5AB2-159A-8D12-9E3F2192EF6A}"/>
          </ac:spMkLst>
        </pc:spChg>
        <pc:spChg chg="add mod">
          <ac:chgData name="Prithiv Vijai" userId="5d24f1427401153b" providerId="LiveId" clId="{8F85811A-2BAB-40EA-820D-663E0F7242D3}" dt="2024-08-12T12:10:05.748" v="905" actId="1076"/>
          <ac:spMkLst>
            <pc:docMk/>
            <pc:sldMk cId="4265033394" sldId="298"/>
            <ac:spMk id="11" creationId="{90EF6E3C-DAAC-CDDF-DBFF-AD595F8D5972}"/>
          </ac:spMkLst>
        </pc:spChg>
        <pc:spChg chg="add mod">
          <ac:chgData name="Prithiv Vijai" userId="5d24f1427401153b" providerId="LiveId" clId="{8F85811A-2BAB-40EA-820D-663E0F7242D3}" dt="2024-08-12T12:10:05.748" v="905" actId="1076"/>
          <ac:spMkLst>
            <pc:docMk/>
            <pc:sldMk cId="4265033394" sldId="298"/>
            <ac:spMk id="12" creationId="{37937317-0CB3-EB54-513A-ABCFA884DEF5}"/>
          </ac:spMkLst>
        </pc:spChg>
        <pc:spChg chg="add mod">
          <ac:chgData name="Prithiv Vijai" userId="5d24f1427401153b" providerId="LiveId" clId="{8F85811A-2BAB-40EA-820D-663E0F7242D3}" dt="2024-08-12T12:10:05.748" v="905" actId="1076"/>
          <ac:spMkLst>
            <pc:docMk/>
            <pc:sldMk cId="4265033394" sldId="298"/>
            <ac:spMk id="13" creationId="{87B706DF-EDAB-3F2C-64F6-3BD8BC48FDAA}"/>
          </ac:spMkLst>
        </pc:spChg>
        <pc:picChg chg="add del mod">
          <ac:chgData name="Prithiv Vijai" userId="5d24f1427401153b" providerId="LiveId" clId="{8F85811A-2BAB-40EA-820D-663E0F7242D3}" dt="2024-08-12T12:06:30.589" v="852" actId="478"/>
          <ac:picMkLst>
            <pc:docMk/>
            <pc:sldMk cId="4265033394" sldId="298"/>
            <ac:picMk id="3" creationId="{0786E984-595A-9E7C-DDAB-C4A882EC2E77}"/>
          </ac:picMkLst>
        </pc:picChg>
        <pc:picChg chg="del mod">
          <ac:chgData name="Prithiv Vijai" userId="5d24f1427401153b" providerId="LiveId" clId="{8F85811A-2BAB-40EA-820D-663E0F7242D3}" dt="2024-08-12T12:06:30.077" v="851" actId="478"/>
          <ac:picMkLst>
            <pc:docMk/>
            <pc:sldMk cId="4265033394" sldId="298"/>
            <ac:picMk id="7" creationId="{022D656C-2DA0-432E-488D-CBDFE777FA35}"/>
          </ac:picMkLst>
        </pc:picChg>
        <pc:picChg chg="add mod">
          <ac:chgData name="Prithiv Vijai" userId="5d24f1427401153b" providerId="LiveId" clId="{8F85811A-2BAB-40EA-820D-663E0F7242D3}" dt="2024-08-12T12:10:05.748" v="905" actId="1076"/>
          <ac:picMkLst>
            <pc:docMk/>
            <pc:sldMk cId="4265033394" sldId="298"/>
            <ac:picMk id="2050" creationId="{612E5178-804F-B58B-9D8E-24388FF27F81}"/>
          </ac:picMkLst>
        </pc:picChg>
        <pc:picChg chg="add mod">
          <ac:chgData name="Prithiv Vijai" userId="5d24f1427401153b" providerId="LiveId" clId="{8F85811A-2BAB-40EA-820D-663E0F7242D3}" dt="2024-08-12T12:10:05.748" v="905" actId="1076"/>
          <ac:picMkLst>
            <pc:docMk/>
            <pc:sldMk cId="4265033394" sldId="298"/>
            <ac:picMk id="2052" creationId="{D410CBCA-60BD-0325-14E2-A696450F90AA}"/>
          </ac:picMkLst>
        </pc:picChg>
      </pc:sldChg>
      <pc:sldChg chg="addSp delSp modSp mod">
        <pc:chgData name="Prithiv Vijai" userId="5d24f1427401153b" providerId="LiveId" clId="{8F85811A-2BAB-40EA-820D-663E0F7242D3}" dt="2024-08-12T12:09:55.900" v="904" actId="1076"/>
        <pc:sldMkLst>
          <pc:docMk/>
          <pc:sldMk cId="132876729" sldId="299"/>
        </pc:sldMkLst>
        <pc:spChg chg="mod">
          <ac:chgData name="Prithiv Vijai" userId="5d24f1427401153b" providerId="LiveId" clId="{8F85811A-2BAB-40EA-820D-663E0F7242D3}" dt="2024-08-12T10:26:31.838" v="214" actId="20577"/>
          <ac:spMkLst>
            <pc:docMk/>
            <pc:sldMk cId="132876729" sldId="299"/>
            <ac:spMk id="2" creationId="{00000000-0000-0000-0000-000000000000}"/>
          </ac:spMkLst>
        </pc:spChg>
        <pc:spChg chg="add mod">
          <ac:chgData name="Prithiv Vijai" userId="5d24f1427401153b" providerId="LiveId" clId="{8F85811A-2BAB-40EA-820D-663E0F7242D3}" dt="2024-08-12T12:09:55.900" v="904" actId="1076"/>
          <ac:spMkLst>
            <pc:docMk/>
            <pc:sldMk cId="132876729" sldId="299"/>
            <ac:spMk id="3" creationId="{09F8ADD6-4058-52F3-64F3-B1E26CC4B677}"/>
          </ac:spMkLst>
        </pc:spChg>
        <pc:spChg chg="mod">
          <ac:chgData name="Prithiv Vijai" userId="5d24f1427401153b" providerId="LiveId" clId="{8F85811A-2BAB-40EA-820D-663E0F7242D3}" dt="2024-08-12T12:09:55.900" v="904" actId="1076"/>
          <ac:spMkLst>
            <pc:docMk/>
            <pc:sldMk cId="132876729" sldId="299"/>
            <ac:spMk id="7" creationId="{51E403F5-761F-6708-FBB3-B07173BFF505}"/>
          </ac:spMkLst>
        </pc:spChg>
        <pc:spChg chg="add mod">
          <ac:chgData name="Prithiv Vijai" userId="5d24f1427401153b" providerId="LiveId" clId="{8F85811A-2BAB-40EA-820D-663E0F7242D3}" dt="2024-08-12T12:09:55.900" v="904" actId="1076"/>
          <ac:spMkLst>
            <pc:docMk/>
            <pc:sldMk cId="132876729" sldId="299"/>
            <ac:spMk id="11" creationId="{BC0D356D-CBAA-C1D6-8C76-195473D6ED6F}"/>
          </ac:spMkLst>
        </pc:spChg>
        <pc:spChg chg="add mod">
          <ac:chgData name="Prithiv Vijai" userId="5d24f1427401153b" providerId="LiveId" clId="{8F85811A-2BAB-40EA-820D-663E0F7242D3}" dt="2024-08-12T12:09:55.900" v="904" actId="1076"/>
          <ac:spMkLst>
            <pc:docMk/>
            <pc:sldMk cId="132876729" sldId="299"/>
            <ac:spMk id="12" creationId="{21915E5C-D706-C2FD-E0C1-1E4551DDD915}"/>
          </ac:spMkLst>
        </pc:spChg>
        <pc:picChg chg="add del mod">
          <ac:chgData name="Prithiv Vijai" userId="5d24f1427401153b" providerId="LiveId" clId="{8F85811A-2BAB-40EA-820D-663E0F7242D3}" dt="2024-08-12T12:04:16.420" v="804" actId="478"/>
          <ac:picMkLst>
            <pc:docMk/>
            <pc:sldMk cId="132876729" sldId="299"/>
            <ac:picMk id="10" creationId="{6F072577-0386-2E52-2E45-A86F03D99F68}"/>
          </ac:picMkLst>
        </pc:picChg>
        <pc:picChg chg="add del">
          <ac:chgData name="Prithiv Vijai" userId="5d24f1427401153b" providerId="LiveId" clId="{8F85811A-2BAB-40EA-820D-663E0F7242D3}" dt="2024-08-12T12:04:48.676" v="806" actId="478"/>
          <ac:picMkLst>
            <pc:docMk/>
            <pc:sldMk cId="132876729" sldId="299"/>
            <ac:picMk id="1026" creationId="{1937BAAD-4BB8-B323-B274-4D7E48348B02}"/>
          </ac:picMkLst>
        </pc:picChg>
        <pc:picChg chg="add del mod">
          <ac:chgData name="Prithiv Vijai" userId="5d24f1427401153b" providerId="LiveId" clId="{8F85811A-2BAB-40EA-820D-663E0F7242D3}" dt="2024-08-12T12:04:59.943" v="809" actId="478"/>
          <ac:picMkLst>
            <pc:docMk/>
            <pc:sldMk cId="132876729" sldId="299"/>
            <ac:picMk id="1028" creationId="{B0D74CB5-3299-B72E-681D-3DAC88E3CCDC}"/>
          </ac:picMkLst>
        </pc:picChg>
        <pc:picChg chg="add del">
          <ac:chgData name="Prithiv Vijai" userId="5d24f1427401153b" providerId="LiveId" clId="{8F85811A-2BAB-40EA-820D-663E0F7242D3}" dt="2024-08-12T12:05:11.242" v="811" actId="478"/>
          <ac:picMkLst>
            <pc:docMk/>
            <pc:sldMk cId="132876729" sldId="299"/>
            <ac:picMk id="1030" creationId="{94726720-752A-BE6F-7ACE-19539878D3B1}"/>
          </ac:picMkLst>
        </pc:picChg>
        <pc:picChg chg="add mod">
          <ac:chgData name="Prithiv Vijai" userId="5d24f1427401153b" providerId="LiveId" clId="{8F85811A-2BAB-40EA-820D-663E0F7242D3}" dt="2024-08-12T12:09:55.900" v="904" actId="1076"/>
          <ac:picMkLst>
            <pc:docMk/>
            <pc:sldMk cId="132876729" sldId="299"/>
            <ac:picMk id="1032" creationId="{67A036A8-0ED0-008C-8D50-34322766825B}"/>
          </ac:picMkLst>
        </pc:picChg>
        <pc:picChg chg="add mod">
          <ac:chgData name="Prithiv Vijai" userId="5d24f1427401153b" providerId="LiveId" clId="{8F85811A-2BAB-40EA-820D-663E0F7242D3}" dt="2024-08-12T12:09:55.900" v="904" actId="1076"/>
          <ac:picMkLst>
            <pc:docMk/>
            <pc:sldMk cId="132876729" sldId="299"/>
            <ac:picMk id="1034" creationId="{4F3FE14B-EA12-FCA6-957F-3AF55ADA9F70}"/>
          </ac:picMkLst>
        </pc:picChg>
        <pc:picChg chg="del mod">
          <ac:chgData name="Prithiv Vijai" userId="5d24f1427401153b" providerId="LiveId" clId="{8F85811A-2BAB-40EA-820D-663E0F7242D3}" dt="2024-08-12T12:04:15.698" v="803" actId="478"/>
          <ac:picMkLst>
            <pc:docMk/>
            <pc:sldMk cId="132876729" sldId="299"/>
            <ac:picMk id="6146" creationId="{46DF4E2C-7879-8984-6BB3-E6565AF68922}"/>
          </ac:picMkLst>
        </pc:picChg>
      </pc:sldChg>
      <pc:sldChg chg="addSp delSp modSp mod">
        <pc:chgData name="Prithiv Vijai" userId="5d24f1427401153b" providerId="LiveId" clId="{8F85811A-2BAB-40EA-820D-663E0F7242D3}" dt="2024-08-12T12:07:40.977" v="870" actId="1076"/>
        <pc:sldMkLst>
          <pc:docMk/>
          <pc:sldMk cId="622246394" sldId="300"/>
        </pc:sldMkLst>
        <pc:spChg chg="mod">
          <ac:chgData name="Prithiv Vijai" userId="5d24f1427401153b" providerId="LiveId" clId="{8F85811A-2BAB-40EA-820D-663E0F7242D3}" dt="2024-08-12T10:26:46.360" v="216"/>
          <ac:spMkLst>
            <pc:docMk/>
            <pc:sldMk cId="622246394" sldId="300"/>
            <ac:spMk id="2" creationId="{00000000-0000-0000-0000-000000000000}"/>
          </ac:spMkLst>
        </pc:spChg>
        <pc:spChg chg="mod">
          <ac:chgData name="Prithiv Vijai" userId="5d24f1427401153b" providerId="LiveId" clId="{8F85811A-2BAB-40EA-820D-663E0F7242D3}" dt="2024-08-12T10:31:33.641" v="410" actId="122"/>
          <ac:spMkLst>
            <pc:docMk/>
            <pc:sldMk cId="622246394" sldId="300"/>
            <ac:spMk id="3" creationId="{87964681-EAD2-6CEC-C59A-CA2415681256}"/>
          </ac:spMkLst>
        </pc:spChg>
        <pc:spChg chg="add mod">
          <ac:chgData name="Prithiv Vijai" userId="5d24f1427401153b" providerId="LiveId" clId="{8F85811A-2BAB-40EA-820D-663E0F7242D3}" dt="2024-08-12T12:07:40.977" v="870" actId="1076"/>
          <ac:spMkLst>
            <pc:docMk/>
            <pc:sldMk cId="622246394" sldId="300"/>
            <ac:spMk id="7" creationId="{244CF223-9CEF-A8D3-9A36-3A4E45A27BD8}"/>
          </ac:spMkLst>
        </pc:spChg>
        <pc:picChg chg="add mod">
          <ac:chgData name="Prithiv Vijai" userId="5d24f1427401153b" providerId="LiveId" clId="{8F85811A-2BAB-40EA-820D-663E0F7242D3}" dt="2024-08-12T12:07:38.289" v="869" actId="1076"/>
          <ac:picMkLst>
            <pc:docMk/>
            <pc:sldMk cId="622246394" sldId="300"/>
            <ac:picMk id="3074" creationId="{17663EDD-45DB-4E8E-9334-C977DD8ADE1F}"/>
          </ac:picMkLst>
        </pc:picChg>
        <pc:picChg chg="del mod">
          <ac:chgData name="Prithiv Vijai" userId="5d24f1427401153b" providerId="LiveId" clId="{8F85811A-2BAB-40EA-820D-663E0F7242D3}" dt="2024-08-12T12:07:32.978" v="866" actId="478"/>
          <ac:picMkLst>
            <pc:docMk/>
            <pc:sldMk cId="622246394" sldId="300"/>
            <ac:picMk id="6146" creationId="{46DF4E2C-7879-8984-6BB3-E6565AF68922}"/>
          </ac:picMkLst>
        </pc:picChg>
      </pc:sldChg>
      <pc:sldChg chg="modSp mod">
        <pc:chgData name="Prithiv Vijai" userId="5d24f1427401153b" providerId="LiveId" clId="{8F85811A-2BAB-40EA-820D-663E0F7242D3}" dt="2024-08-12T13:14:10.707" v="3531" actId="20577"/>
        <pc:sldMkLst>
          <pc:docMk/>
          <pc:sldMk cId="4171065533" sldId="301"/>
        </pc:sldMkLst>
        <pc:spChg chg="mod">
          <ac:chgData name="Prithiv Vijai" userId="5d24f1427401153b" providerId="LiveId" clId="{8F85811A-2BAB-40EA-820D-663E0F7242D3}" dt="2024-08-12T13:14:10.707" v="3531" actId="20577"/>
          <ac:spMkLst>
            <pc:docMk/>
            <pc:sldMk cId="4171065533" sldId="301"/>
            <ac:spMk id="12" creationId="{CD8C8A6E-FDE8-6D43-E686-134958E48FBE}"/>
          </ac:spMkLst>
        </pc:spChg>
      </pc:sldChg>
      <pc:sldChg chg="addSp modSp mod">
        <pc:chgData name="Prithiv Vijai" userId="5d24f1427401153b" providerId="LiveId" clId="{8F85811A-2BAB-40EA-820D-663E0F7242D3}" dt="2024-08-12T12:37:20.384" v="2360" actId="113"/>
        <pc:sldMkLst>
          <pc:docMk/>
          <pc:sldMk cId="2084790877" sldId="302"/>
        </pc:sldMkLst>
        <pc:spChg chg="mod">
          <ac:chgData name="Prithiv Vijai" userId="5d24f1427401153b" providerId="LiveId" clId="{8F85811A-2BAB-40EA-820D-663E0F7242D3}" dt="2024-08-12T11:35:17.235" v="770"/>
          <ac:spMkLst>
            <pc:docMk/>
            <pc:sldMk cId="2084790877" sldId="302"/>
            <ac:spMk id="2" creationId="{00000000-0000-0000-0000-000000000000}"/>
          </ac:spMkLst>
        </pc:spChg>
        <pc:spChg chg="add">
          <ac:chgData name="Prithiv Vijai" userId="5d24f1427401153b" providerId="LiveId" clId="{8F85811A-2BAB-40EA-820D-663E0F7242D3}" dt="2024-08-12T12:18:01.140" v="1007"/>
          <ac:spMkLst>
            <pc:docMk/>
            <pc:sldMk cId="2084790877" sldId="302"/>
            <ac:spMk id="3" creationId="{3C4CA14E-D520-CD4F-D834-21BDA6495F2B}"/>
          </ac:spMkLst>
        </pc:spChg>
        <pc:spChg chg="mod">
          <ac:chgData name="Prithiv Vijai" userId="5d24f1427401153b" providerId="LiveId" clId="{8F85811A-2BAB-40EA-820D-663E0F7242D3}" dt="2024-08-12T12:37:20.384" v="2360" actId="113"/>
          <ac:spMkLst>
            <pc:docMk/>
            <pc:sldMk cId="2084790877" sldId="302"/>
            <ac:spMk id="7" creationId="{296A6A71-C665-170F-3A15-690456BBF032}"/>
          </ac:spMkLst>
        </pc:spChg>
      </pc:sldChg>
      <pc:sldChg chg="addSp modSp mod">
        <pc:chgData name="Prithiv Vijai" userId="5d24f1427401153b" providerId="LiveId" clId="{8F85811A-2BAB-40EA-820D-663E0F7242D3}" dt="2024-08-12T12:37:51.496" v="2368" actId="113"/>
        <pc:sldMkLst>
          <pc:docMk/>
          <pc:sldMk cId="279092964" sldId="303"/>
        </pc:sldMkLst>
        <pc:spChg chg="mod">
          <ac:chgData name="Prithiv Vijai" userId="5d24f1427401153b" providerId="LiveId" clId="{8F85811A-2BAB-40EA-820D-663E0F7242D3}" dt="2024-08-12T11:35:24.691" v="771"/>
          <ac:spMkLst>
            <pc:docMk/>
            <pc:sldMk cId="279092964" sldId="303"/>
            <ac:spMk id="2" creationId="{00000000-0000-0000-0000-000000000000}"/>
          </ac:spMkLst>
        </pc:spChg>
        <pc:spChg chg="add">
          <ac:chgData name="Prithiv Vijai" userId="5d24f1427401153b" providerId="LiveId" clId="{8F85811A-2BAB-40EA-820D-663E0F7242D3}" dt="2024-08-12T12:27:13.703" v="1472"/>
          <ac:spMkLst>
            <pc:docMk/>
            <pc:sldMk cId="279092964" sldId="303"/>
            <ac:spMk id="3" creationId="{7434E857-E566-EA44-4C03-78E4087E6353}"/>
          </ac:spMkLst>
        </pc:spChg>
        <pc:spChg chg="mod">
          <ac:chgData name="Prithiv Vijai" userId="5d24f1427401153b" providerId="LiveId" clId="{8F85811A-2BAB-40EA-820D-663E0F7242D3}" dt="2024-08-12T12:37:51.496" v="2368" actId="113"/>
          <ac:spMkLst>
            <pc:docMk/>
            <pc:sldMk cId="279092964" sldId="303"/>
            <ac:spMk id="12" creationId="{D02FC79F-D557-E1C0-4633-916FB0F3F2D9}"/>
          </ac:spMkLst>
        </pc:spChg>
      </pc:sldChg>
      <pc:sldChg chg="modSp mod">
        <pc:chgData name="Prithiv Vijai" userId="5d24f1427401153b" providerId="LiveId" clId="{8F85811A-2BAB-40EA-820D-663E0F7242D3}" dt="2024-08-12T12:38:08.087" v="2374" actId="113"/>
        <pc:sldMkLst>
          <pc:docMk/>
          <pc:sldMk cId="3258201823" sldId="304"/>
        </pc:sldMkLst>
        <pc:spChg chg="mod">
          <ac:chgData name="Prithiv Vijai" userId="5d24f1427401153b" providerId="LiveId" clId="{8F85811A-2BAB-40EA-820D-663E0F7242D3}" dt="2024-08-12T11:35:47.802" v="782" actId="20577"/>
          <ac:spMkLst>
            <pc:docMk/>
            <pc:sldMk cId="3258201823" sldId="304"/>
            <ac:spMk id="2" creationId="{00000000-0000-0000-0000-000000000000}"/>
          </ac:spMkLst>
        </pc:spChg>
        <pc:spChg chg="mod">
          <ac:chgData name="Prithiv Vijai" userId="5d24f1427401153b" providerId="LiveId" clId="{8F85811A-2BAB-40EA-820D-663E0F7242D3}" dt="2024-08-12T12:38:08.087" v="2374" actId="113"/>
          <ac:spMkLst>
            <pc:docMk/>
            <pc:sldMk cId="3258201823" sldId="304"/>
            <ac:spMk id="3" creationId="{E18A8E52-8105-046D-EC07-E587D3B1C159}"/>
          </ac:spMkLst>
        </pc:spChg>
      </pc:sldChg>
      <pc:sldChg chg="addSp delSp modSp mod">
        <pc:chgData name="Prithiv Vijai" userId="5d24f1427401153b" providerId="LiveId" clId="{8F85811A-2BAB-40EA-820D-663E0F7242D3}" dt="2024-08-12T13:07:04.592" v="3445" actId="1076"/>
        <pc:sldMkLst>
          <pc:docMk/>
          <pc:sldMk cId="4168908350" sldId="305"/>
        </pc:sldMkLst>
        <pc:spChg chg="add del mod">
          <ac:chgData name="Prithiv Vijai" userId="5d24f1427401153b" providerId="LiveId" clId="{8F85811A-2BAB-40EA-820D-663E0F7242D3}" dt="2024-08-12T12:51:55.726" v="2397" actId="478"/>
          <ac:spMkLst>
            <pc:docMk/>
            <pc:sldMk cId="4168908350" sldId="305"/>
            <ac:spMk id="7" creationId="{28392889-3771-4AF4-CAB7-21A7F4B2D148}"/>
          </ac:spMkLst>
        </pc:spChg>
        <pc:spChg chg="add del mod">
          <ac:chgData name="Prithiv Vijai" userId="5d24f1427401153b" providerId="LiveId" clId="{8F85811A-2BAB-40EA-820D-663E0F7242D3}" dt="2024-08-12T13:05:59.702" v="3424"/>
          <ac:spMkLst>
            <pc:docMk/>
            <pc:sldMk cId="4168908350" sldId="305"/>
            <ac:spMk id="7" creationId="{59A9F331-BDA4-B293-1DC2-75B5E2B47025}"/>
          </ac:spMkLst>
        </pc:spChg>
        <pc:spChg chg="mod">
          <ac:chgData name="Prithiv Vijai" userId="5d24f1427401153b" providerId="LiveId" clId="{8F85811A-2BAB-40EA-820D-663E0F7242D3}" dt="2024-08-12T11:22:05.972" v="626" actId="20577"/>
          <ac:spMkLst>
            <pc:docMk/>
            <pc:sldMk cId="4168908350" sldId="305"/>
            <ac:spMk id="8" creationId="{00000000-0000-0000-0000-000000000000}"/>
          </ac:spMkLst>
        </pc:spChg>
        <pc:spChg chg="add mod">
          <ac:chgData name="Prithiv Vijai" userId="5d24f1427401153b" providerId="LiveId" clId="{8F85811A-2BAB-40EA-820D-663E0F7242D3}" dt="2024-08-12T13:07:04.592" v="3445" actId="1076"/>
          <ac:spMkLst>
            <pc:docMk/>
            <pc:sldMk cId="4168908350" sldId="305"/>
            <ac:spMk id="10" creationId="{82B3D3FB-2C6D-02E2-8D8E-805C6463B257}"/>
          </ac:spMkLst>
        </pc:spChg>
        <pc:picChg chg="add del mod">
          <ac:chgData name="Prithiv Vijai" userId="5d24f1427401153b" providerId="LiveId" clId="{8F85811A-2BAB-40EA-820D-663E0F7242D3}" dt="2024-08-12T10:51:08.409" v="413" actId="478"/>
          <ac:picMkLst>
            <pc:docMk/>
            <pc:sldMk cId="4168908350" sldId="305"/>
            <ac:picMk id="9" creationId="{71427255-C831-E429-10B6-79E8C355F303}"/>
          </ac:picMkLst>
        </pc:picChg>
        <pc:picChg chg="add del mod modCrop">
          <ac:chgData name="Prithiv Vijai" userId="5d24f1427401153b" providerId="LiveId" clId="{8F85811A-2BAB-40EA-820D-663E0F7242D3}" dt="2024-08-12T10:54:45.366" v="450" actId="478"/>
          <ac:picMkLst>
            <pc:docMk/>
            <pc:sldMk cId="4168908350" sldId="305"/>
            <ac:picMk id="11" creationId="{E877111A-FB80-60BF-3A50-A06440FCD733}"/>
          </ac:picMkLst>
        </pc:picChg>
        <pc:picChg chg="add del mod">
          <ac:chgData name="Prithiv Vijai" userId="5d24f1427401153b" providerId="LiveId" clId="{8F85811A-2BAB-40EA-820D-663E0F7242D3}" dt="2024-08-12T10:51:51.065" v="421" actId="478"/>
          <ac:picMkLst>
            <pc:docMk/>
            <pc:sldMk cId="4168908350" sldId="305"/>
            <ac:picMk id="12" creationId="{AEFE3552-11AE-C548-5BF4-CADDEBE32DC3}"/>
          </ac:picMkLst>
        </pc:picChg>
      </pc:sldChg>
      <pc:sldChg chg="addSp delSp modSp add mod">
        <pc:chgData name="Prithiv Vijai" userId="5d24f1427401153b" providerId="LiveId" clId="{8F85811A-2BAB-40EA-820D-663E0F7242D3}" dt="2024-08-12T11:33:29.401" v="703" actId="1076"/>
        <pc:sldMkLst>
          <pc:docMk/>
          <pc:sldMk cId="3950242799" sldId="306"/>
        </pc:sldMkLst>
        <pc:spChg chg="mod">
          <ac:chgData name="Prithiv Vijai" userId="5d24f1427401153b" providerId="LiveId" clId="{8F85811A-2BAB-40EA-820D-663E0F7242D3}" dt="2024-08-12T11:22:00.371" v="625"/>
          <ac:spMkLst>
            <pc:docMk/>
            <pc:sldMk cId="3950242799" sldId="306"/>
            <ac:spMk id="8" creationId="{00000000-0000-0000-0000-000000000000}"/>
          </ac:spMkLst>
        </pc:spChg>
        <pc:picChg chg="add del mod modCrop">
          <ac:chgData name="Prithiv Vijai" userId="5d24f1427401153b" providerId="LiveId" clId="{8F85811A-2BAB-40EA-820D-663E0F7242D3}" dt="2024-08-12T11:33:16.501" v="698" actId="478"/>
          <ac:picMkLst>
            <pc:docMk/>
            <pc:sldMk cId="3950242799" sldId="306"/>
            <ac:picMk id="7" creationId="{3FB186CC-86D6-1ECD-9CB6-2CE74F972BC4}"/>
          </ac:picMkLst>
        </pc:picChg>
        <pc:picChg chg="del mod modCrop">
          <ac:chgData name="Prithiv Vijai" userId="5d24f1427401153b" providerId="LiveId" clId="{8F85811A-2BAB-40EA-820D-663E0F7242D3}" dt="2024-08-12T11:31:51.633" v="677" actId="478"/>
          <ac:picMkLst>
            <pc:docMk/>
            <pc:sldMk cId="3950242799" sldId="306"/>
            <ac:picMk id="10" creationId="{C38AB9B9-C439-4798-A392-C983462100BB}"/>
          </ac:picMkLst>
        </pc:picChg>
        <pc:picChg chg="add mod modCrop">
          <ac:chgData name="Prithiv Vijai" userId="5d24f1427401153b" providerId="LiveId" clId="{8F85811A-2BAB-40EA-820D-663E0F7242D3}" dt="2024-08-12T11:33:29.401" v="703" actId="1076"/>
          <ac:picMkLst>
            <pc:docMk/>
            <pc:sldMk cId="3950242799" sldId="306"/>
            <ac:picMk id="11" creationId="{A44E3616-D2FC-468C-F2B9-56387BD4A7BF}"/>
          </ac:picMkLst>
        </pc:picChg>
      </pc:sldChg>
      <pc:sldChg chg="addSp delSp modSp add mod">
        <pc:chgData name="Prithiv Vijai" userId="5d24f1427401153b" providerId="LiveId" clId="{8F85811A-2BAB-40EA-820D-663E0F7242D3}" dt="2024-08-12T11:33:59.801" v="711" actId="14100"/>
        <pc:sldMkLst>
          <pc:docMk/>
          <pc:sldMk cId="248105286" sldId="307"/>
        </pc:sldMkLst>
        <pc:spChg chg="add del mod">
          <ac:chgData name="Prithiv Vijai" userId="5d24f1427401153b" providerId="LiveId" clId="{8F85811A-2BAB-40EA-820D-663E0F7242D3}" dt="2024-08-12T11:21:44.449" v="623" actId="478"/>
          <ac:spMkLst>
            <pc:docMk/>
            <pc:sldMk cId="248105286" sldId="307"/>
            <ac:spMk id="7" creationId="{C7FB624D-6CB6-411E-326F-6C56BAE70661}"/>
          </ac:spMkLst>
        </pc:spChg>
        <pc:spChg chg="mod">
          <ac:chgData name="Prithiv Vijai" userId="5d24f1427401153b" providerId="LiveId" clId="{8F85811A-2BAB-40EA-820D-663E0F7242D3}" dt="2024-08-12T11:02:37.060" v="569" actId="20577"/>
          <ac:spMkLst>
            <pc:docMk/>
            <pc:sldMk cId="248105286" sldId="307"/>
            <ac:spMk id="8" creationId="{00000000-0000-0000-0000-000000000000}"/>
          </ac:spMkLst>
        </pc:spChg>
        <pc:spChg chg="add mod">
          <ac:chgData name="Prithiv Vijai" userId="5d24f1427401153b" providerId="LiveId" clId="{8F85811A-2BAB-40EA-820D-663E0F7242D3}" dt="2024-08-12T11:21:49.139" v="624"/>
          <ac:spMkLst>
            <pc:docMk/>
            <pc:sldMk cId="248105286" sldId="307"/>
            <ac:spMk id="9" creationId="{6AAB0881-3C67-5326-84F8-6531FC1597EF}"/>
          </ac:spMkLst>
        </pc:spChg>
        <pc:picChg chg="add del mod modCrop">
          <ac:chgData name="Prithiv Vijai" userId="5d24f1427401153b" providerId="LiveId" clId="{8F85811A-2BAB-40EA-820D-663E0F7242D3}" dt="2024-08-12T11:31:28.188" v="667" actId="478"/>
          <ac:picMkLst>
            <pc:docMk/>
            <pc:sldMk cId="248105286" sldId="307"/>
            <ac:picMk id="10" creationId="{53A6CFB0-811C-9284-888D-7CCB6CA09A74}"/>
          </ac:picMkLst>
        </pc:picChg>
        <pc:picChg chg="del mod">
          <ac:chgData name="Prithiv Vijai" userId="5d24f1427401153b" providerId="LiveId" clId="{8F85811A-2BAB-40EA-820D-663E0F7242D3}" dt="2024-08-12T11:28:55.209" v="660" actId="478"/>
          <ac:picMkLst>
            <pc:docMk/>
            <pc:sldMk cId="248105286" sldId="307"/>
            <ac:picMk id="11" creationId="{E877111A-FB80-60BF-3A50-A06440FCD733}"/>
          </ac:picMkLst>
        </pc:picChg>
        <pc:picChg chg="add mod modCrop">
          <ac:chgData name="Prithiv Vijai" userId="5d24f1427401153b" providerId="LiveId" clId="{8F85811A-2BAB-40EA-820D-663E0F7242D3}" dt="2024-08-12T11:33:59.801" v="711" actId="14100"/>
          <ac:picMkLst>
            <pc:docMk/>
            <pc:sldMk cId="248105286" sldId="307"/>
            <ac:picMk id="13" creationId="{82DB6BF1-5B99-46FD-473E-1403616A78E7}"/>
          </ac:picMkLst>
        </pc:picChg>
        <pc:picChg chg="add del mod">
          <ac:chgData name="Prithiv Vijai" userId="5d24f1427401153b" providerId="LiveId" clId="{8F85811A-2BAB-40EA-820D-663E0F7242D3}" dt="2024-08-12T11:31:48.244" v="675" actId="21"/>
          <ac:picMkLst>
            <pc:docMk/>
            <pc:sldMk cId="248105286" sldId="307"/>
            <ac:picMk id="14" creationId="{50171CFC-BA4C-9CF7-B0A6-6DCA36490B7B}"/>
          </ac:picMkLst>
        </pc:picChg>
      </pc:sldChg>
      <pc:sldChg chg="add del">
        <pc:chgData name="Prithiv Vijai" userId="5d24f1427401153b" providerId="LiveId" clId="{8F85811A-2BAB-40EA-820D-663E0F7242D3}" dt="2024-08-12T11:21:19.294" v="616"/>
        <pc:sldMkLst>
          <pc:docMk/>
          <pc:sldMk cId="0" sldId="308"/>
        </pc:sldMkLst>
      </pc:sldChg>
      <pc:sldChg chg="add del">
        <pc:chgData name="Prithiv Vijai" userId="5d24f1427401153b" providerId="LiveId" clId="{8F85811A-2BAB-40EA-820D-663E0F7242D3}" dt="2024-08-12T11:21:19.294" v="616"/>
        <pc:sldMkLst>
          <pc:docMk/>
          <pc:sldMk cId="0" sldId="309"/>
        </pc:sldMkLst>
      </pc:sldChg>
      <pc:sldChg chg="add del">
        <pc:chgData name="Prithiv Vijai" userId="5d24f1427401153b" providerId="LiveId" clId="{8F85811A-2BAB-40EA-820D-663E0F7242D3}" dt="2024-08-12T11:21:19.294" v="616"/>
        <pc:sldMkLst>
          <pc:docMk/>
          <pc:sldMk cId="0" sldId="310"/>
        </pc:sldMkLst>
      </pc:sldChg>
      <pc:sldChg chg="add del">
        <pc:chgData name="Prithiv Vijai" userId="5d24f1427401153b" providerId="LiveId" clId="{8F85811A-2BAB-40EA-820D-663E0F7242D3}" dt="2024-08-12T11:21:19.294" v="616"/>
        <pc:sldMkLst>
          <pc:docMk/>
          <pc:sldMk cId="0" sldId="311"/>
        </pc:sldMkLst>
      </pc:sldChg>
      <pc:sldChg chg="add">
        <pc:chgData name="Prithiv Vijai" userId="5d24f1427401153b" providerId="LiveId" clId="{8F85811A-2BAB-40EA-820D-663E0F7242D3}" dt="2024-08-12T12:10:50.702" v="906"/>
        <pc:sldMkLst>
          <pc:docMk/>
          <pc:sldMk cId="0" sldId="312"/>
        </pc:sldMkLst>
      </pc:sldChg>
      <pc:sldChg chg="add">
        <pc:chgData name="Prithiv Vijai" userId="5d24f1427401153b" providerId="LiveId" clId="{8F85811A-2BAB-40EA-820D-663E0F7242D3}" dt="2024-08-12T12:10:50.702" v="906"/>
        <pc:sldMkLst>
          <pc:docMk/>
          <pc:sldMk cId="0" sldId="313"/>
        </pc:sldMkLst>
      </pc:sldChg>
      <pc:sldChg chg="addSp modSp add mod">
        <pc:chgData name="Prithiv Vijai" userId="5d24f1427401153b" providerId="LiveId" clId="{8F85811A-2BAB-40EA-820D-663E0F7242D3}" dt="2024-08-12T12:37:31.640" v="2362" actId="113"/>
        <pc:sldMkLst>
          <pc:docMk/>
          <pc:sldMk cId="1613847554" sldId="314"/>
        </pc:sldMkLst>
        <pc:spChg chg="add">
          <ac:chgData name="Prithiv Vijai" userId="5d24f1427401153b" providerId="LiveId" clId="{8F85811A-2BAB-40EA-820D-663E0F7242D3}" dt="2024-08-12T12:21:27.130" v="1074"/>
          <ac:spMkLst>
            <pc:docMk/>
            <pc:sldMk cId="1613847554" sldId="314"/>
            <ac:spMk id="3" creationId="{43E357DB-8162-58F0-CF92-F1C068506730}"/>
          </ac:spMkLst>
        </pc:spChg>
        <pc:spChg chg="mod">
          <ac:chgData name="Prithiv Vijai" userId="5d24f1427401153b" providerId="LiveId" clId="{8F85811A-2BAB-40EA-820D-663E0F7242D3}" dt="2024-08-12T12:37:31.640" v="2362" actId="113"/>
          <ac:spMkLst>
            <pc:docMk/>
            <pc:sldMk cId="1613847554" sldId="314"/>
            <ac:spMk id="7" creationId="{296A6A71-C665-170F-3A15-690456BBF032}"/>
          </ac:spMkLst>
        </pc:spChg>
        <pc:spChg chg="add">
          <ac:chgData name="Prithiv Vijai" userId="5d24f1427401153b" providerId="LiveId" clId="{8F85811A-2BAB-40EA-820D-663E0F7242D3}" dt="2024-08-12T12:21:39.219" v="1091"/>
          <ac:spMkLst>
            <pc:docMk/>
            <pc:sldMk cId="1613847554" sldId="314"/>
            <ac:spMk id="10" creationId="{5459AEAC-49AA-C2C4-6F75-CCC4C2365FA5}"/>
          </ac:spMkLst>
        </pc:spChg>
      </pc:sldChg>
      <pc:sldChg chg="modSp add mod">
        <pc:chgData name="Prithiv Vijai" userId="5d24f1427401153b" providerId="LiveId" clId="{8F85811A-2BAB-40EA-820D-663E0F7242D3}" dt="2024-08-12T12:37:42.151" v="2365" actId="113"/>
        <pc:sldMkLst>
          <pc:docMk/>
          <pc:sldMk cId="2591442662" sldId="315"/>
        </pc:sldMkLst>
        <pc:spChg chg="mod">
          <ac:chgData name="Prithiv Vijai" userId="5d24f1427401153b" providerId="LiveId" clId="{8F85811A-2BAB-40EA-820D-663E0F7242D3}" dt="2024-08-12T12:37:42.151" v="2365" actId="113"/>
          <ac:spMkLst>
            <pc:docMk/>
            <pc:sldMk cId="2591442662" sldId="315"/>
            <ac:spMk id="7" creationId="{296A6A71-C665-170F-3A15-690456BBF032}"/>
          </ac:spMkLst>
        </pc:spChg>
      </pc:sldChg>
      <pc:sldChg chg="modSp add mod">
        <pc:chgData name="Prithiv Vijai" userId="5d24f1427401153b" providerId="LiveId" clId="{8F85811A-2BAB-40EA-820D-663E0F7242D3}" dt="2024-08-12T12:38:01.563" v="2371" actId="113"/>
        <pc:sldMkLst>
          <pc:docMk/>
          <pc:sldMk cId="382977602" sldId="316"/>
        </pc:sldMkLst>
        <pc:spChg chg="mod">
          <ac:chgData name="Prithiv Vijai" userId="5d24f1427401153b" providerId="LiveId" clId="{8F85811A-2BAB-40EA-820D-663E0F7242D3}" dt="2024-08-12T12:38:01.563" v="2371" actId="113"/>
          <ac:spMkLst>
            <pc:docMk/>
            <pc:sldMk cId="382977602" sldId="316"/>
            <ac:spMk id="12" creationId="{D02FC79F-D557-E1C0-4633-916FB0F3F2D9}"/>
          </ac:spMkLst>
        </pc:spChg>
      </pc:sldChg>
      <pc:sldChg chg="modSp add mod">
        <pc:chgData name="Prithiv Vijai" userId="5d24f1427401153b" providerId="LiveId" clId="{8F85811A-2BAB-40EA-820D-663E0F7242D3}" dt="2024-08-12T12:38:12.964" v="2376" actId="113"/>
        <pc:sldMkLst>
          <pc:docMk/>
          <pc:sldMk cId="2747680603" sldId="317"/>
        </pc:sldMkLst>
        <pc:spChg chg="mod">
          <ac:chgData name="Prithiv Vijai" userId="5d24f1427401153b" providerId="LiveId" clId="{8F85811A-2BAB-40EA-820D-663E0F7242D3}" dt="2024-08-12T12:38:12.964" v="2376" actId="113"/>
          <ac:spMkLst>
            <pc:docMk/>
            <pc:sldMk cId="2747680603" sldId="317"/>
            <ac:spMk id="3" creationId="{E18A8E52-8105-046D-EC07-E587D3B1C159}"/>
          </ac:spMkLst>
        </pc:spChg>
      </pc:sldChg>
      <pc:sldChg chg="modSp add mod">
        <pc:chgData name="Prithiv Vijai" userId="5d24f1427401153b" providerId="LiveId" clId="{8F85811A-2BAB-40EA-820D-663E0F7242D3}" dt="2024-08-12T12:38:19.763" v="2379" actId="113"/>
        <pc:sldMkLst>
          <pc:docMk/>
          <pc:sldMk cId="2300652337" sldId="318"/>
        </pc:sldMkLst>
        <pc:spChg chg="mod">
          <ac:chgData name="Prithiv Vijai" userId="5d24f1427401153b" providerId="LiveId" clId="{8F85811A-2BAB-40EA-820D-663E0F7242D3}" dt="2024-08-12T12:38:19.763" v="2379" actId="113"/>
          <ac:spMkLst>
            <pc:docMk/>
            <pc:sldMk cId="2300652337" sldId="318"/>
            <ac:spMk id="3" creationId="{E18A8E52-8105-046D-EC07-E587D3B1C159}"/>
          </ac:spMkLst>
        </pc:spChg>
      </pc:sldChg>
      <pc:sldChg chg="modSp add mod">
        <pc:chgData name="Prithiv Vijai" userId="5d24f1427401153b" providerId="LiveId" clId="{8F85811A-2BAB-40EA-820D-663E0F7242D3}" dt="2024-08-12T12:38:29.674" v="2383" actId="113"/>
        <pc:sldMkLst>
          <pc:docMk/>
          <pc:sldMk cId="3588606683" sldId="319"/>
        </pc:sldMkLst>
        <pc:spChg chg="mod">
          <ac:chgData name="Prithiv Vijai" userId="5d24f1427401153b" providerId="LiveId" clId="{8F85811A-2BAB-40EA-820D-663E0F7242D3}" dt="2024-08-12T12:38:29.674" v="2383" actId="113"/>
          <ac:spMkLst>
            <pc:docMk/>
            <pc:sldMk cId="3588606683" sldId="319"/>
            <ac:spMk id="3" creationId="{E18A8E52-8105-046D-EC07-E587D3B1C1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8814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3792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2486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96357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94155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740951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2556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4546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41650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98007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1272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67092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40828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795958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327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01647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852957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13069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74578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887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16479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67130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017474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576048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7493255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60858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31631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269586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551284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72728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8547795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606446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63260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7186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1157477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65268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350254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2079131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5260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28797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666881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361002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745841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135526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442279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6667321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8711237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07543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4498" y="6123911"/>
            <a:ext cx="4198352" cy="2905125"/>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Team Members:</a:t>
            </a:r>
          </a:p>
          <a:p>
            <a:pPr algn="just">
              <a:lnSpc>
                <a:spcPts val="3600"/>
              </a:lnSpc>
            </a:pPr>
            <a:r>
              <a:rPr lang="en-US" sz="3000" dirty="0">
                <a:solidFill>
                  <a:srgbClr val="000000"/>
                </a:solidFill>
                <a:latin typeface="Times New Roman"/>
                <a:ea typeface="Times New Roman"/>
                <a:cs typeface="Times New Roman"/>
                <a:sym typeface="Times New Roman"/>
              </a:rPr>
              <a:t>21i320 Karthik R</a:t>
            </a:r>
          </a:p>
          <a:p>
            <a:pPr algn="just">
              <a:lnSpc>
                <a:spcPts val="3600"/>
              </a:lnSpc>
            </a:pPr>
            <a:r>
              <a:rPr lang="en-US" sz="3000" dirty="0">
                <a:solidFill>
                  <a:srgbClr val="000000"/>
                </a:solidFill>
                <a:latin typeface="Times New Roman"/>
                <a:ea typeface="Times New Roman"/>
                <a:cs typeface="Times New Roman"/>
                <a:sym typeface="Times New Roman"/>
              </a:rPr>
              <a:t>21i343 </a:t>
            </a:r>
            <a:r>
              <a:rPr lang="en-US" sz="3000" dirty="0" err="1">
                <a:solidFill>
                  <a:srgbClr val="000000"/>
                </a:solidFill>
                <a:latin typeface="Times New Roman"/>
                <a:ea typeface="Times New Roman"/>
                <a:cs typeface="Times New Roman"/>
                <a:sym typeface="Times New Roman"/>
              </a:rPr>
              <a:t>Prithiv</a:t>
            </a:r>
            <a:r>
              <a:rPr lang="en-US" sz="3000" dirty="0">
                <a:solidFill>
                  <a:srgbClr val="000000"/>
                </a:solidFill>
                <a:latin typeface="Times New Roman"/>
                <a:ea typeface="Times New Roman"/>
                <a:cs typeface="Times New Roman"/>
                <a:sym typeface="Times New Roman"/>
              </a:rPr>
              <a:t> </a:t>
            </a:r>
            <a:r>
              <a:rPr lang="en-US" sz="3000" dirty="0" err="1">
                <a:solidFill>
                  <a:srgbClr val="000000"/>
                </a:solidFill>
                <a:latin typeface="Times New Roman"/>
                <a:ea typeface="Times New Roman"/>
                <a:cs typeface="Times New Roman"/>
                <a:sym typeface="Times New Roman"/>
              </a:rPr>
              <a:t>Vijai</a:t>
            </a:r>
            <a:r>
              <a:rPr lang="en-US" sz="3000" dirty="0">
                <a:solidFill>
                  <a:srgbClr val="000000"/>
                </a:solidFill>
                <a:latin typeface="Times New Roman"/>
                <a:ea typeface="Times New Roman"/>
                <a:cs typeface="Times New Roman"/>
                <a:sym typeface="Times New Roman"/>
              </a:rPr>
              <a:t> U G</a:t>
            </a:r>
          </a:p>
          <a:p>
            <a:pPr algn="just">
              <a:lnSpc>
                <a:spcPts val="3600"/>
              </a:lnSpc>
            </a:pPr>
            <a:r>
              <a:rPr lang="en-US" sz="3000" dirty="0">
                <a:solidFill>
                  <a:srgbClr val="000000"/>
                </a:solidFill>
                <a:latin typeface="Times New Roman"/>
                <a:ea typeface="Times New Roman"/>
                <a:cs typeface="Times New Roman"/>
                <a:sym typeface="Times New Roman"/>
              </a:rPr>
              <a:t>21i344 Pukalvanan L</a:t>
            </a:r>
          </a:p>
          <a:p>
            <a:pPr algn="just">
              <a:lnSpc>
                <a:spcPts val="3600"/>
              </a:lnSpc>
            </a:pPr>
            <a:r>
              <a:rPr lang="en-US" sz="3000" dirty="0">
                <a:solidFill>
                  <a:srgbClr val="000000"/>
                </a:solidFill>
                <a:latin typeface="Times New Roman"/>
                <a:ea typeface="Times New Roman"/>
                <a:cs typeface="Times New Roman"/>
                <a:sym typeface="Times New Roman"/>
              </a:rPr>
              <a:t>21i366 </a:t>
            </a:r>
            <a:r>
              <a:rPr lang="en-US" sz="3000" dirty="0" err="1">
                <a:solidFill>
                  <a:srgbClr val="000000"/>
                </a:solidFill>
                <a:latin typeface="Times New Roman"/>
                <a:ea typeface="Times New Roman"/>
                <a:cs typeface="Times New Roman"/>
                <a:sym typeface="Times New Roman"/>
              </a:rPr>
              <a:t>Vinu</a:t>
            </a:r>
            <a:r>
              <a:rPr lang="en-US" sz="3000" dirty="0">
                <a:solidFill>
                  <a:srgbClr val="000000"/>
                </a:solidFill>
                <a:latin typeface="Times New Roman"/>
                <a:ea typeface="Times New Roman"/>
                <a:cs typeface="Times New Roman"/>
                <a:sym typeface="Times New Roman"/>
              </a:rPr>
              <a:t> V </a:t>
            </a:r>
          </a:p>
          <a:p>
            <a:pPr algn="just">
              <a:lnSpc>
                <a:spcPts val="3600"/>
              </a:lnSpc>
            </a:pPr>
            <a:endParaRPr lang="en-US" sz="3000" dirty="0">
              <a:solidFill>
                <a:srgbClr val="000000"/>
              </a:solidFill>
              <a:latin typeface="Times New Roman"/>
              <a:ea typeface="Times New Roman"/>
              <a:cs typeface="Times New Roman"/>
              <a:sym typeface="Times New Roman"/>
            </a:endParaRPr>
          </a:p>
        </p:txBody>
      </p:sp>
      <p:sp>
        <p:nvSpPr>
          <p:cNvPr id="3" name="TextBox 3"/>
          <p:cNvSpPr txBox="1"/>
          <p:nvPr/>
        </p:nvSpPr>
        <p:spPr>
          <a:xfrm>
            <a:off x="10287000" y="5972603"/>
            <a:ext cx="7375952" cy="3998550"/>
          </a:xfrm>
          <a:prstGeom prst="rect">
            <a:avLst/>
          </a:prstGeom>
        </p:spPr>
        <p:txBody>
          <a:bodyPr lIns="0" tIns="0" rIns="0" bIns="0" rtlCol="0" anchor="t">
            <a:spAutoFit/>
          </a:bodyPr>
          <a:lstStyle/>
          <a:p>
            <a:pPr algn="just">
              <a:lnSpc>
                <a:spcPts val="4320"/>
              </a:lnSpc>
            </a:pPr>
            <a:r>
              <a:rPr lang="en-US" sz="3600" dirty="0">
                <a:solidFill>
                  <a:srgbClr val="FF0000"/>
                </a:solidFill>
                <a:latin typeface="Times New Roman"/>
                <a:ea typeface="Times New Roman"/>
                <a:cs typeface="Times New Roman"/>
                <a:sym typeface="Times New Roman"/>
              </a:rPr>
              <a:t>Project Guide</a:t>
            </a:r>
          </a:p>
          <a:p>
            <a:pPr algn="just">
              <a:lnSpc>
                <a:spcPts val="3600"/>
              </a:lnSpc>
            </a:pPr>
            <a:r>
              <a:rPr lang="en-US" sz="3000" dirty="0">
                <a:solidFill>
                  <a:srgbClr val="111111"/>
                </a:solidFill>
                <a:latin typeface="Times New Roman"/>
                <a:ea typeface="Times New Roman"/>
                <a:cs typeface="Times New Roman"/>
                <a:sym typeface="Times New Roman"/>
              </a:rPr>
              <a:t>Dr. </a:t>
            </a:r>
            <a:r>
              <a:rPr lang="en-US" sz="3000" dirty="0" err="1">
                <a:solidFill>
                  <a:srgbClr val="111111"/>
                </a:solidFill>
                <a:latin typeface="Times New Roman"/>
                <a:ea typeface="Times New Roman"/>
                <a:cs typeface="Times New Roman"/>
                <a:sym typeface="Times New Roman"/>
              </a:rPr>
              <a:t>Anitha</a:t>
            </a:r>
            <a:r>
              <a:rPr lang="en-US" sz="3000" dirty="0">
                <a:solidFill>
                  <a:srgbClr val="111111"/>
                </a:solidFill>
                <a:latin typeface="Times New Roman"/>
                <a:ea typeface="Times New Roman"/>
                <a:cs typeface="Times New Roman"/>
                <a:sym typeface="Times New Roman"/>
              </a:rPr>
              <a:t> Kumari K </a:t>
            </a:r>
          </a:p>
          <a:p>
            <a:pPr algn="just">
              <a:lnSpc>
                <a:spcPts val="3600"/>
              </a:lnSpc>
            </a:pPr>
            <a:r>
              <a:rPr lang="en-US" sz="3000" dirty="0">
                <a:solidFill>
                  <a:srgbClr val="111111"/>
                </a:solidFill>
                <a:latin typeface="Times New Roman"/>
                <a:ea typeface="Times New Roman"/>
                <a:cs typeface="Times New Roman"/>
                <a:sym typeface="Times New Roman"/>
              </a:rPr>
              <a:t>Associate Professor </a:t>
            </a:r>
          </a:p>
          <a:p>
            <a:pPr algn="just">
              <a:lnSpc>
                <a:spcPts val="3600"/>
              </a:lnSpc>
            </a:pPr>
            <a:r>
              <a:rPr lang="en-US" sz="3000" dirty="0">
                <a:solidFill>
                  <a:srgbClr val="111111"/>
                </a:solidFill>
                <a:latin typeface="Times New Roman"/>
                <a:ea typeface="Times New Roman"/>
                <a:cs typeface="Times New Roman"/>
                <a:sym typeface="Times New Roman"/>
              </a:rPr>
              <a:t>Department of Information Technology </a:t>
            </a:r>
          </a:p>
          <a:p>
            <a:pPr algn="just">
              <a:lnSpc>
                <a:spcPts val="3600"/>
              </a:lnSpc>
            </a:pPr>
            <a:r>
              <a:rPr lang="en-US" sz="3000" dirty="0">
                <a:solidFill>
                  <a:srgbClr val="111111"/>
                </a:solidFill>
                <a:latin typeface="Times New Roman"/>
                <a:ea typeface="Times New Roman"/>
                <a:cs typeface="Times New Roman"/>
                <a:sym typeface="Times New Roman"/>
              </a:rPr>
              <a:t>PSG College of Technology </a:t>
            </a:r>
          </a:p>
          <a:p>
            <a:pPr algn="just">
              <a:lnSpc>
                <a:spcPts val="3600"/>
              </a:lnSpc>
            </a:pPr>
            <a:r>
              <a:rPr lang="en-US" sz="3000" dirty="0">
                <a:solidFill>
                  <a:srgbClr val="111111"/>
                </a:solidFill>
                <a:latin typeface="Times New Roman"/>
                <a:ea typeface="Times New Roman"/>
                <a:cs typeface="Times New Roman"/>
                <a:sym typeface="Times New Roman"/>
              </a:rPr>
              <a:t>Coimbatore.</a:t>
            </a:r>
          </a:p>
          <a:p>
            <a:pPr algn="just">
              <a:lnSpc>
                <a:spcPts val="3600"/>
              </a:lnSpc>
            </a:pPr>
            <a:endParaRPr lang="en-US" sz="3000" dirty="0">
              <a:solidFill>
                <a:srgbClr val="111111"/>
              </a:solidFill>
              <a:latin typeface="Times New Roman"/>
              <a:ea typeface="Times New Roman"/>
              <a:cs typeface="Times New Roman"/>
              <a:sym typeface="Times New Roman"/>
            </a:endParaRPr>
          </a:p>
        </p:txBody>
      </p:sp>
      <p:grpSp>
        <p:nvGrpSpPr>
          <p:cNvPr id="4" name="Group 4"/>
          <p:cNvGrpSpPr/>
          <p:nvPr/>
        </p:nvGrpSpPr>
        <p:grpSpPr>
          <a:xfrm>
            <a:off x="238699" y="315800"/>
            <a:ext cx="17810603" cy="9655400"/>
            <a:chOff x="0" y="0"/>
            <a:chExt cx="23641200" cy="12816256"/>
          </a:xfrm>
        </p:grpSpPr>
        <p:sp>
          <p:nvSpPr>
            <p:cNvPr id="5" name="Freeform 5"/>
            <p:cNvSpPr/>
            <p:nvPr/>
          </p:nvSpPr>
          <p:spPr>
            <a:xfrm>
              <a:off x="0" y="0"/>
              <a:ext cx="23641177" cy="12816194"/>
            </a:xfrm>
            <a:custGeom>
              <a:avLst/>
              <a:gdLst/>
              <a:ahLst/>
              <a:cxnLst/>
              <a:rect l="l" t="t" r="r" b="b"/>
              <a:pathLst>
                <a:path w="23641177" h="12816194">
                  <a:moveTo>
                    <a:pt x="25400" y="0"/>
                  </a:moveTo>
                  <a:lnTo>
                    <a:pt x="23615777" y="0"/>
                  </a:lnTo>
                  <a:cubicBezTo>
                    <a:pt x="23629747" y="0"/>
                    <a:pt x="23641177" y="11305"/>
                    <a:pt x="23641177" y="25122"/>
                  </a:cubicBezTo>
                  <a:lnTo>
                    <a:pt x="23641177" y="12791072"/>
                  </a:lnTo>
                  <a:cubicBezTo>
                    <a:pt x="23641177" y="12804888"/>
                    <a:pt x="23629747" y="12816194"/>
                    <a:pt x="23615777" y="12816194"/>
                  </a:cubicBezTo>
                  <a:lnTo>
                    <a:pt x="25400" y="12816194"/>
                  </a:lnTo>
                  <a:cubicBezTo>
                    <a:pt x="11430" y="12816194"/>
                    <a:pt x="0" y="12804888"/>
                    <a:pt x="0" y="12791072"/>
                  </a:cubicBezTo>
                  <a:lnTo>
                    <a:pt x="0" y="25122"/>
                  </a:lnTo>
                  <a:cubicBezTo>
                    <a:pt x="0" y="11305"/>
                    <a:pt x="11430" y="0"/>
                    <a:pt x="25400" y="0"/>
                  </a:cubicBezTo>
                  <a:moveTo>
                    <a:pt x="25400" y="50244"/>
                  </a:moveTo>
                  <a:lnTo>
                    <a:pt x="25400" y="25122"/>
                  </a:lnTo>
                  <a:lnTo>
                    <a:pt x="50800" y="25122"/>
                  </a:lnTo>
                  <a:lnTo>
                    <a:pt x="50800" y="12791072"/>
                  </a:lnTo>
                  <a:lnTo>
                    <a:pt x="25400" y="12791072"/>
                  </a:lnTo>
                  <a:lnTo>
                    <a:pt x="25400" y="12765949"/>
                  </a:lnTo>
                  <a:lnTo>
                    <a:pt x="23615777" y="12765949"/>
                  </a:lnTo>
                  <a:lnTo>
                    <a:pt x="23615777" y="12791072"/>
                  </a:lnTo>
                  <a:lnTo>
                    <a:pt x="23590377" y="12791072"/>
                  </a:lnTo>
                  <a:lnTo>
                    <a:pt x="23590377" y="25122"/>
                  </a:lnTo>
                  <a:lnTo>
                    <a:pt x="23615777" y="25122"/>
                  </a:lnTo>
                  <a:lnTo>
                    <a:pt x="23615777" y="50244"/>
                  </a:lnTo>
                  <a:lnTo>
                    <a:pt x="25400" y="50244"/>
                  </a:lnTo>
                  <a:close/>
                </a:path>
              </a:pathLst>
            </a:custGeom>
            <a:solidFill>
              <a:srgbClr val="000000"/>
            </a:solidFill>
          </p:spPr>
        </p:sp>
      </p:grpSp>
      <p:sp>
        <p:nvSpPr>
          <p:cNvPr id="6" name="TextBox 6"/>
          <p:cNvSpPr txBox="1"/>
          <p:nvPr/>
        </p:nvSpPr>
        <p:spPr>
          <a:xfrm>
            <a:off x="573658" y="2197422"/>
            <a:ext cx="16858350" cy="2398092"/>
          </a:xfrm>
          <a:prstGeom prst="rect">
            <a:avLst/>
          </a:prstGeom>
        </p:spPr>
        <p:txBody>
          <a:bodyPr lIns="0" tIns="0" rIns="0" bIns="0" rtlCol="0" anchor="t">
            <a:spAutoFit/>
          </a:bodyPr>
          <a:lstStyle/>
          <a:p>
            <a:pPr algn="ctr">
              <a:lnSpc>
                <a:spcPts val="4752"/>
              </a:lnSpc>
            </a:pPr>
            <a:r>
              <a:rPr lang="en-US" sz="3600" dirty="0">
                <a:solidFill>
                  <a:srgbClr val="FF0000"/>
                </a:solidFill>
                <a:latin typeface="Times New Roman Bold"/>
                <a:ea typeface="Times New Roman Bold"/>
                <a:cs typeface="Times New Roman Bold"/>
                <a:sym typeface="Times New Roman Bold"/>
              </a:rPr>
              <a:t>OPTIMIZING RESOURCE ALLOCATION FOR 5G NETWORKS USING ADVANCED MACHINE LEARNING TECHNIQUES</a:t>
            </a:r>
          </a:p>
          <a:p>
            <a:pPr algn="ctr">
              <a:lnSpc>
                <a:spcPts val="4752"/>
              </a:lnSpc>
            </a:pPr>
            <a:endParaRPr lang="en-US" sz="3600" dirty="0">
              <a:solidFill>
                <a:srgbClr val="FF0000"/>
              </a:solidFill>
              <a:latin typeface="Times New Roman Bold"/>
              <a:ea typeface="Times New Roman Bold"/>
              <a:cs typeface="Times New Roman Bold"/>
              <a:sym typeface="Times New Roman Bold"/>
            </a:endParaRPr>
          </a:p>
          <a:p>
            <a:pPr algn="ctr">
              <a:lnSpc>
                <a:spcPts val="4320"/>
              </a:lnSpc>
            </a:pPr>
            <a:endParaRPr lang="en-US" sz="3600" dirty="0">
              <a:solidFill>
                <a:srgbClr val="FF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Drawbacks of existing system -</a:t>
            </a:r>
          </a:p>
          <a:p>
            <a:pPr algn="l">
              <a:lnSpc>
                <a:spcPts val="6047"/>
              </a:lnSpc>
            </a:pPr>
            <a:endParaRPr lang="en-US" sz="5039" dirty="0">
              <a:solidFill>
                <a:srgbClr val="FF0000"/>
              </a:solidFill>
              <a:latin typeface="Times New Roman"/>
              <a:ea typeface="Times New Roman"/>
              <a:cs typeface="Times New Roman"/>
              <a:sym typeface="Times New Roman"/>
            </a:endParaRP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1" name="Rectangle 3">
            <a:extLst>
              <a:ext uri="{FF2B5EF4-FFF2-40B4-BE49-F238E27FC236}">
                <a16:creationId xmlns:a16="http://schemas.microsoft.com/office/drawing/2014/main" id="{F7C489EF-EDB4-4FE1-1146-CF723C5DF134}"/>
              </a:ext>
            </a:extLst>
          </p:cNvPr>
          <p:cNvSpPr>
            <a:spLocks noChangeArrowheads="1"/>
          </p:cNvSpPr>
          <p:nvPr/>
        </p:nvSpPr>
        <p:spPr bwMode="auto">
          <a:xfrm>
            <a:off x="280259" y="2400300"/>
            <a:ext cx="17026698"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Absence of Efficiency Metrics: </a:t>
            </a:r>
            <a:r>
              <a:rPr lang="en-US" altLang="en-US" sz="3099" dirty="0">
                <a:solidFill>
                  <a:srgbClr val="000000"/>
                </a:solidFill>
                <a:latin typeface="Times New Roman"/>
                <a:cs typeface="Times New Roman"/>
              </a:rPr>
              <a:t>Current systems lack metrics to gauge resource allocation efficiency, hindering performance assessment and improvement.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Unclear Influence of Parameters: </a:t>
            </a:r>
            <a:r>
              <a:rPr lang="en-US" altLang="en-US" sz="3099" dirty="0">
                <a:solidFill>
                  <a:srgbClr val="000000"/>
                </a:solidFill>
                <a:latin typeface="Times New Roman"/>
                <a:cs typeface="Times New Roman"/>
              </a:rPr>
              <a:t>Limited understanding of how parameters like signal strength and latency affect resource allocation impedes accurate analysis and adjustment.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Limited Optimization Capabilities:</a:t>
            </a:r>
            <a:r>
              <a:rPr lang="en-US" altLang="en-US" sz="3099" dirty="0">
                <a:solidFill>
                  <a:srgbClr val="000000"/>
                </a:solidFill>
                <a:latin typeface="Times New Roman"/>
                <a:cs typeface="Times New Roman"/>
              </a:rPr>
              <a:t> Inadequate measurement tools prevent effective optimization, leading to inefficient resource use and diminished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Resulting Issues: </a:t>
            </a:r>
            <a:r>
              <a:rPr lang="en-US" altLang="en-US" sz="3099" dirty="0">
                <a:solidFill>
                  <a:srgbClr val="000000"/>
                </a:solidFill>
                <a:latin typeface="Times New Roman"/>
                <a:cs typeface="Times New Roman"/>
              </a:rPr>
              <a:t>Inefficient resource allocation causes increased latency, poor application performance, user dissatisfaction, and network congestion, resulting in higher costs and reduced overall system efficiency.</a:t>
            </a:r>
          </a:p>
        </p:txBody>
      </p:sp>
    </p:spTree>
    <p:extLst>
      <p:ext uri="{BB962C8B-B14F-4D97-AF65-F5344CB8AC3E}">
        <p14:creationId xmlns:p14="http://schemas.microsoft.com/office/powerpoint/2010/main" val="170733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a:t>
            </a:r>
          </a:p>
        </p:txBody>
      </p:sp>
      <p:sp>
        <p:nvSpPr>
          <p:cNvPr id="10" name="TextBox 9">
            <a:extLst>
              <a:ext uri="{FF2B5EF4-FFF2-40B4-BE49-F238E27FC236}">
                <a16:creationId xmlns:a16="http://schemas.microsoft.com/office/drawing/2014/main" id="{82B3D3FB-2C6D-02E2-8D8E-805C6463B257}"/>
              </a:ext>
            </a:extLst>
          </p:cNvPr>
          <p:cNvSpPr txBox="1"/>
          <p:nvPr/>
        </p:nvSpPr>
        <p:spPr>
          <a:xfrm>
            <a:off x="457200" y="2705100"/>
            <a:ext cx="16725977" cy="5751126"/>
          </a:xfrm>
          <a:prstGeom prst="rect">
            <a:avLst/>
          </a:prstGeom>
          <a:noFill/>
        </p:spPr>
        <p:txBody>
          <a:bodyPr wrap="square">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Incorporate Machine Learning Models: </a:t>
            </a:r>
            <a:r>
              <a:rPr lang="en-US" sz="3099" dirty="0">
                <a:solidFill>
                  <a:srgbClr val="000000"/>
                </a:solidFill>
                <a:latin typeface="Times New Roman"/>
                <a:cs typeface="Times New Roman"/>
              </a:rPr>
              <a:t>Train machine learning models on the dataset to analyze the impact of features such as latency, signal strength, required bandwidth, and allocated bandwidth on resource allocation efficiency. Develop a predictive formula for efficiency based on these analyses.</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Improve Efficiency Prediction: </a:t>
            </a:r>
            <a:r>
              <a:rPr lang="en-US" sz="3099" dirty="0">
                <a:solidFill>
                  <a:srgbClr val="000000"/>
                </a:solidFill>
                <a:latin typeface="Times New Roman"/>
                <a:cs typeface="Times New Roman"/>
              </a:rPr>
              <a:t>Evaluate various models, including regression-based, tree-based, and boosting-based approaches. Compare their performance using relevant metrics and select the most suitable model. Optimize its parameters with various techniques to enhance the accuracy of resource allocation efficiency predictions.</a:t>
            </a:r>
          </a:p>
        </p:txBody>
      </p:sp>
    </p:spTree>
    <p:extLst>
      <p:ext uri="{BB962C8B-B14F-4D97-AF65-F5344CB8AC3E}">
        <p14:creationId xmlns:p14="http://schemas.microsoft.com/office/powerpoint/2010/main" val="4168908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623" y="2012475"/>
            <a:ext cx="17026652" cy="52650"/>
            <a:chOff x="0" y="0"/>
            <a:chExt cx="22702203" cy="70200"/>
          </a:xfrm>
        </p:grpSpPr>
        <p:sp>
          <p:nvSpPr>
            <p:cNvPr id="3" name="Freeform 3"/>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4" name="Freeform 4"/>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5" name="Group 5"/>
          <p:cNvGrpSpPr/>
          <p:nvPr/>
        </p:nvGrpSpPr>
        <p:grpSpPr>
          <a:xfrm>
            <a:off x="278550" y="284250"/>
            <a:ext cx="17730900" cy="9718500"/>
            <a:chOff x="0" y="0"/>
            <a:chExt cx="23641200" cy="12958000"/>
          </a:xfrm>
        </p:grpSpPr>
        <p:sp>
          <p:nvSpPr>
            <p:cNvPr id="6" name="Freeform 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TextBox 8"/>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Proposed methodology – Block diagram </a:t>
            </a:r>
          </a:p>
        </p:txBody>
      </p:sp>
      <p:pic>
        <p:nvPicPr>
          <p:cNvPr id="12" name="Picture 11">
            <a:extLst>
              <a:ext uri="{FF2B5EF4-FFF2-40B4-BE49-F238E27FC236}">
                <a16:creationId xmlns:a16="http://schemas.microsoft.com/office/drawing/2014/main" id="{298D4597-E732-900C-58FA-9255735F6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241618"/>
            <a:ext cx="8398835" cy="7437870"/>
          </a:xfrm>
          <a:prstGeom prst="rect">
            <a:avLst/>
          </a:prstGeom>
        </p:spPr>
      </p:pic>
    </p:spTree>
    <p:extLst>
      <p:ext uri="{BB962C8B-B14F-4D97-AF65-F5344CB8AC3E}">
        <p14:creationId xmlns:p14="http://schemas.microsoft.com/office/powerpoint/2010/main" val="24810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(I) Dataset preparation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3" name="Picture 2">
            <a:extLst>
              <a:ext uri="{FF2B5EF4-FFF2-40B4-BE49-F238E27FC236}">
                <a16:creationId xmlns:a16="http://schemas.microsoft.com/office/drawing/2014/main" id="{1E5BB7B6-334D-526B-E18D-A9BDEE91BBEB}"/>
              </a:ext>
            </a:extLst>
          </p:cNvPr>
          <p:cNvPicPr>
            <a:picLocks noChangeAspect="1"/>
          </p:cNvPicPr>
          <p:nvPr/>
        </p:nvPicPr>
        <p:blipFill>
          <a:blip r:embed="rId3">
            <a:extLst>
              <a:ext uri="{28A0092B-C50C-407E-A947-70E740481C1C}">
                <a14:useLocalDpi xmlns:a14="http://schemas.microsoft.com/office/drawing/2010/main" val="0"/>
              </a:ext>
            </a:extLst>
          </a:blip>
          <a:srcRect l="2210" t="1146" r="6631" b="70780"/>
          <a:stretch/>
        </p:blipFill>
        <p:spPr>
          <a:xfrm>
            <a:off x="1066800" y="3672172"/>
            <a:ext cx="15453266" cy="4214527"/>
          </a:xfrm>
          <a:prstGeom prst="rect">
            <a:avLst/>
          </a:prstGeom>
        </p:spPr>
      </p:pic>
    </p:spTree>
    <p:extLst>
      <p:ext uri="{BB962C8B-B14F-4D97-AF65-F5344CB8AC3E}">
        <p14:creationId xmlns:p14="http://schemas.microsoft.com/office/powerpoint/2010/main" val="77766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Preprocessing </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aphicFrame>
        <p:nvGraphicFramePr>
          <p:cNvPr id="11" name="Table 10">
            <a:extLst>
              <a:ext uri="{FF2B5EF4-FFF2-40B4-BE49-F238E27FC236}">
                <a16:creationId xmlns:a16="http://schemas.microsoft.com/office/drawing/2014/main" id="{D58CB578-1FCD-90DF-2583-344D1E3A37B3}"/>
              </a:ext>
            </a:extLst>
          </p:cNvPr>
          <p:cNvGraphicFramePr>
            <a:graphicFrameLocks noGrp="1"/>
          </p:cNvGraphicFramePr>
          <p:nvPr/>
        </p:nvGraphicFramePr>
        <p:xfrm>
          <a:off x="7524402" y="2946627"/>
          <a:ext cx="10363200" cy="2752017"/>
        </p:xfrm>
        <a:graphic>
          <a:graphicData uri="http://schemas.openxmlformats.org/drawingml/2006/table">
            <a:tbl>
              <a:tblPr/>
              <a:tblGrid>
                <a:gridCol w="1485070">
                  <a:extLst>
                    <a:ext uri="{9D8B030D-6E8A-4147-A177-3AD203B41FA5}">
                      <a16:colId xmlns:a16="http://schemas.microsoft.com/office/drawing/2014/main" val="3413398010"/>
                    </a:ext>
                  </a:extLst>
                </a:gridCol>
                <a:gridCol w="694108">
                  <a:extLst>
                    <a:ext uri="{9D8B030D-6E8A-4147-A177-3AD203B41FA5}">
                      <a16:colId xmlns:a16="http://schemas.microsoft.com/office/drawing/2014/main" val="722885241"/>
                    </a:ext>
                  </a:extLst>
                </a:gridCol>
                <a:gridCol w="1291364">
                  <a:extLst>
                    <a:ext uri="{9D8B030D-6E8A-4147-A177-3AD203B41FA5}">
                      <a16:colId xmlns:a16="http://schemas.microsoft.com/office/drawing/2014/main" val="2228066475"/>
                    </a:ext>
                  </a:extLst>
                </a:gridCol>
                <a:gridCol w="1242938">
                  <a:extLst>
                    <a:ext uri="{9D8B030D-6E8A-4147-A177-3AD203B41FA5}">
                      <a16:colId xmlns:a16="http://schemas.microsoft.com/office/drawing/2014/main" val="2632779193"/>
                    </a:ext>
                  </a:extLst>
                </a:gridCol>
                <a:gridCol w="823245">
                  <a:extLst>
                    <a:ext uri="{9D8B030D-6E8A-4147-A177-3AD203B41FA5}">
                      <a16:colId xmlns:a16="http://schemas.microsoft.com/office/drawing/2014/main" val="1049272121"/>
                    </a:ext>
                  </a:extLst>
                </a:gridCol>
                <a:gridCol w="1581921">
                  <a:extLst>
                    <a:ext uri="{9D8B030D-6E8A-4147-A177-3AD203B41FA5}">
                      <a16:colId xmlns:a16="http://schemas.microsoft.com/office/drawing/2014/main" val="3904404253"/>
                    </a:ext>
                  </a:extLst>
                </a:gridCol>
                <a:gridCol w="1630348">
                  <a:extLst>
                    <a:ext uri="{9D8B030D-6E8A-4147-A177-3AD203B41FA5}">
                      <a16:colId xmlns:a16="http://schemas.microsoft.com/office/drawing/2014/main" val="614623743"/>
                    </a:ext>
                  </a:extLst>
                </a:gridCol>
                <a:gridCol w="1614206">
                  <a:extLst>
                    <a:ext uri="{9D8B030D-6E8A-4147-A177-3AD203B41FA5}">
                      <a16:colId xmlns:a16="http://schemas.microsoft.com/office/drawing/2014/main" val="3630466540"/>
                    </a:ext>
                  </a:extLst>
                </a:gridCol>
              </a:tblGrid>
              <a:tr h="239788">
                <a:tc>
                  <a:txBody>
                    <a:bodyPr/>
                    <a:lstStyle/>
                    <a:p>
                      <a:pPr algn="l" fontAlgn="b"/>
                      <a:r>
                        <a:rPr lang="en-IN" sz="1100" b="0" i="0" u="none" strike="noStrike">
                          <a:solidFill>
                            <a:srgbClr val="000000"/>
                          </a:solidFill>
                          <a:effectLst/>
                          <a:latin typeface="Calibri" panose="020F0502020204030204" pitchFamily="34" charset="0"/>
                        </a:rPr>
                        <a:t>Timestamp</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467560831"/>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User_1</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2732666670"/>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User_2</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Voice_Call</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120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35806571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User_3</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480274894"/>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User_4</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Emergency_Service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7008075"/>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User_5</a:t>
                      </a:r>
                    </a:p>
                  </a:txBody>
                  <a:tcPr marL="4763" marR="4763" marT="4763" marB="0" anchor="b">
                    <a:lnL>
                      <a:noFill/>
                    </a:lnL>
                    <a:lnR>
                      <a:noFill/>
                    </a:lnR>
                    <a:lnT>
                      <a:noFill/>
                    </a:lnT>
                    <a:lnB>
                      <a:noFill/>
                    </a:lnB>
                    <a:noFill/>
                  </a:tcPr>
                </a:tc>
                <a:tc>
                  <a:txBody>
                    <a:bodyPr/>
                    <a:lstStyle/>
                    <a:p>
                      <a:pPr algn="l" fontAlgn="b"/>
                      <a:r>
                        <a:rPr lang="en-IN" sz="1100" b="0" i="0" u="none" strike="noStrike" dirty="0" err="1">
                          <a:solidFill>
                            <a:srgbClr val="000000"/>
                          </a:solidFill>
                          <a:effectLst/>
                          <a:latin typeface="Calibri" panose="020F0502020204030204" pitchFamily="34" charset="0"/>
                        </a:rPr>
                        <a:t>Online_Gaming</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-78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2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111390008"/>
                  </a:ext>
                </a:extLst>
              </a:tr>
              <a:tr h="450549">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User_6</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Background_Download</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-90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ms</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500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550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4024847712"/>
                  </a:ext>
                </a:extLst>
              </a:tr>
              <a:tr h="33564">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User_7</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Web_Browsing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-88 dBm</a:t>
                      </a:r>
                    </a:p>
                  </a:txBody>
                  <a:tcPr marL="4763" marR="4763" marT="4763" marB="0" anchor="b">
                    <a:lnL>
                      <a:noFill/>
                    </a:lnL>
                    <a:lnR>
                      <a:noFill/>
                    </a:lnR>
                    <a:lnT>
                      <a:noFill/>
                    </a:lnT>
                    <a:lnB>
                      <a:noFill/>
                    </a:lnB>
                    <a:noFill/>
                  </a:tcPr>
                </a:tc>
                <a:tc>
                  <a:txBody>
                    <a:bodyPr/>
                    <a:lstStyle/>
                    <a:p>
                      <a:pPr algn="l" fontAlgn="b"/>
                      <a:r>
                        <a:rPr lang="en-IN" sz="1100" b="0" i="0" u="none" strike="noStrike" dirty="0">
                          <a:solidFill>
                            <a:srgbClr val="000000"/>
                          </a:solidFill>
                          <a:effectLst/>
                          <a:latin typeface="Calibri" panose="020F0502020204030204" pitchFamily="34" charset="0"/>
                        </a:rPr>
                        <a:t>30 </a:t>
                      </a:r>
                      <a:r>
                        <a:rPr lang="en-IN" sz="1100" b="0" i="0" u="none" strike="noStrike" dirty="0" err="1">
                          <a:solidFill>
                            <a:srgbClr val="000000"/>
                          </a:solidFill>
                          <a:effectLst/>
                          <a:latin typeface="Calibri" panose="020F0502020204030204" pitchFamily="34" charset="0"/>
                        </a:rPr>
                        <a:t>ms</a:t>
                      </a:r>
                      <a:endParaRPr lang="en-IN" sz="1100" b="0" i="0" u="none" strike="noStrike" dirty="0">
                        <a:solidFill>
                          <a:srgbClr val="000000"/>
                        </a:solidFill>
                        <a:effectLst/>
                        <a:latin typeface="Calibri" panose="020F0502020204030204" pitchFamily="34" charset="0"/>
                      </a:endParaRP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 Mbps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102582252"/>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User_8</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IoT_Temperature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-95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 Kbps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 Kbps</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572895768"/>
                  </a:ext>
                </a:extLst>
              </a:tr>
              <a:tr h="239788">
                <a:tc>
                  <a:txBody>
                    <a:bodyPr/>
                    <a:lstStyle/>
                    <a:p>
                      <a:pPr algn="r" fontAlgn="b"/>
                      <a:r>
                        <a:rPr lang="en-IN" sz="1100" b="0" i="0" u="none" strike="noStrike">
                          <a:solidFill>
                            <a:srgbClr val="000000"/>
                          </a:solidFill>
                          <a:effectLst/>
                          <a:latin typeface="Calibri" panose="020F0502020204030204" pitchFamily="34" charset="0"/>
                        </a:rPr>
                        <a:t>09-03-2023 10:00</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User_9</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Video_Streaming</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-82 dBm</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 Mbps</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3.5 Mbps</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3591515272"/>
                  </a:ext>
                </a:extLst>
              </a:tr>
            </a:tbl>
          </a:graphicData>
        </a:graphic>
      </p:graphicFrame>
      <p:graphicFrame>
        <p:nvGraphicFramePr>
          <p:cNvPr id="12" name="Table 11">
            <a:extLst>
              <a:ext uri="{FF2B5EF4-FFF2-40B4-BE49-F238E27FC236}">
                <a16:creationId xmlns:a16="http://schemas.microsoft.com/office/drawing/2014/main" id="{54960C86-EA00-83D3-82C9-5E14BAD15056}"/>
              </a:ext>
            </a:extLst>
          </p:cNvPr>
          <p:cNvGraphicFramePr>
            <a:graphicFrameLocks noGrp="1"/>
          </p:cNvGraphicFramePr>
          <p:nvPr/>
        </p:nvGraphicFramePr>
        <p:xfrm>
          <a:off x="8074696" y="6667115"/>
          <a:ext cx="9296397" cy="2514600"/>
        </p:xfrm>
        <a:graphic>
          <a:graphicData uri="http://schemas.openxmlformats.org/drawingml/2006/table">
            <a:tbl>
              <a:tblPr/>
              <a:tblGrid>
                <a:gridCol w="802227">
                  <a:extLst>
                    <a:ext uri="{9D8B030D-6E8A-4147-A177-3AD203B41FA5}">
                      <a16:colId xmlns:a16="http://schemas.microsoft.com/office/drawing/2014/main" val="2295909562"/>
                    </a:ext>
                  </a:extLst>
                </a:gridCol>
                <a:gridCol w="1462885">
                  <a:extLst>
                    <a:ext uri="{9D8B030D-6E8A-4147-A177-3AD203B41FA5}">
                      <a16:colId xmlns:a16="http://schemas.microsoft.com/office/drawing/2014/main" val="3226994239"/>
                    </a:ext>
                  </a:extLst>
                </a:gridCol>
                <a:gridCol w="1337045">
                  <a:extLst>
                    <a:ext uri="{9D8B030D-6E8A-4147-A177-3AD203B41FA5}">
                      <a16:colId xmlns:a16="http://schemas.microsoft.com/office/drawing/2014/main" val="3933686717"/>
                    </a:ext>
                  </a:extLst>
                </a:gridCol>
                <a:gridCol w="849417">
                  <a:extLst>
                    <a:ext uri="{9D8B030D-6E8A-4147-A177-3AD203B41FA5}">
                      <a16:colId xmlns:a16="http://schemas.microsoft.com/office/drawing/2014/main" val="3701330670"/>
                    </a:ext>
                  </a:extLst>
                </a:gridCol>
                <a:gridCol w="1588724">
                  <a:extLst>
                    <a:ext uri="{9D8B030D-6E8A-4147-A177-3AD203B41FA5}">
                      <a16:colId xmlns:a16="http://schemas.microsoft.com/office/drawing/2014/main" val="998496136"/>
                    </a:ext>
                  </a:extLst>
                </a:gridCol>
                <a:gridCol w="1746024">
                  <a:extLst>
                    <a:ext uri="{9D8B030D-6E8A-4147-A177-3AD203B41FA5}">
                      <a16:colId xmlns:a16="http://schemas.microsoft.com/office/drawing/2014/main" val="3627704632"/>
                    </a:ext>
                  </a:extLst>
                </a:gridCol>
                <a:gridCol w="1510075">
                  <a:extLst>
                    <a:ext uri="{9D8B030D-6E8A-4147-A177-3AD203B41FA5}">
                      <a16:colId xmlns:a16="http://schemas.microsoft.com/office/drawing/2014/main" val="2713380155"/>
                    </a:ext>
                  </a:extLst>
                </a:gridCol>
              </a:tblGrid>
              <a:tr h="251460">
                <a:tc>
                  <a:txBody>
                    <a:bodyPr/>
                    <a:lstStyle/>
                    <a:p>
                      <a:pPr algn="l" fontAlgn="b"/>
                      <a:r>
                        <a:rPr lang="en-IN" sz="1100" b="0" i="0" u="none" strike="noStrike">
                          <a:solidFill>
                            <a:srgbClr val="000000"/>
                          </a:solidFill>
                          <a:effectLst/>
                          <a:latin typeface="Calibri" panose="020F0502020204030204" pitchFamily="34" charset="0"/>
                        </a:rPr>
                        <a:t>User_ID</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Application_Type</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Signal_Strength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Latency</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Required_Bandwidth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Allocated_Bandwidth</a:t>
                      </a:r>
                    </a:p>
                  </a:txBody>
                  <a:tcPr marL="4763" marR="4763" marT="4763"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Resource_Allocation</a:t>
                      </a:r>
                    </a:p>
                  </a:txBody>
                  <a:tcPr marL="4763" marR="4763" marT="4763" marB="0" anchor="b">
                    <a:lnL>
                      <a:noFill/>
                    </a:lnL>
                    <a:lnR>
                      <a:noFill/>
                    </a:lnR>
                    <a:lnT>
                      <a:noFill/>
                    </a:lnT>
                    <a:lnB>
                      <a:noFill/>
                    </a:lnB>
                    <a:noFill/>
                  </a:tcPr>
                </a:tc>
                <a:extLst>
                  <a:ext uri="{0D108BD9-81ED-4DB2-BD59-A6C34878D82A}">
                    <a16:rowId xmlns:a16="http://schemas.microsoft.com/office/drawing/2014/main" val="2127550581"/>
                  </a:ext>
                </a:extLst>
              </a:tr>
              <a:tr h="251460">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10000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69208510"/>
                  </a:ext>
                </a:extLst>
              </a:tr>
              <a:tr h="251460">
                <a:tc>
                  <a:txBody>
                    <a:bodyPr/>
                    <a:lstStyle/>
                    <a:p>
                      <a:pPr algn="r" fontAlgn="b"/>
                      <a:r>
                        <a:rPr lang="en-IN" sz="1100" b="0" i="0" u="none" strike="noStrike">
                          <a:solidFill>
                            <a:srgbClr val="000000"/>
                          </a:solidFill>
                          <a:effectLst/>
                          <a:latin typeface="Calibri" panose="020F0502020204030204" pitchFamily="34" charset="0"/>
                        </a:rPr>
                        <a:t>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1710121049"/>
                  </a:ext>
                </a:extLst>
              </a:tr>
              <a:tr h="251460">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75</a:t>
                      </a:r>
                    </a:p>
                  </a:txBody>
                  <a:tcPr marL="4763" marR="4763" marT="4763" marB="0" anchor="b">
                    <a:lnL>
                      <a:noFill/>
                    </a:lnL>
                    <a:lnR>
                      <a:noFill/>
                    </a:lnR>
                    <a:lnT>
                      <a:noFill/>
                    </a:lnT>
                    <a:lnB>
                      <a:noFill/>
                    </a:lnB>
                    <a:noFill/>
                  </a:tcPr>
                </a:tc>
                <a:extLst>
                  <a:ext uri="{0D108BD9-81ED-4DB2-BD59-A6C34878D82A}">
                    <a16:rowId xmlns:a16="http://schemas.microsoft.com/office/drawing/2014/main" val="679471442"/>
                  </a:ext>
                </a:extLst>
              </a:tr>
              <a:tr h="251460">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extLst>
                  <a:ext uri="{0D108BD9-81ED-4DB2-BD59-A6C34878D82A}">
                    <a16:rowId xmlns:a16="http://schemas.microsoft.com/office/drawing/2014/main" val="1962215114"/>
                  </a:ext>
                </a:extLst>
              </a:tr>
              <a:tr h="251460">
                <a:tc>
                  <a:txBody>
                    <a:bodyPr/>
                    <a:lstStyle/>
                    <a:p>
                      <a:pPr algn="r" fontAlgn="b"/>
                      <a:r>
                        <a:rPr lang="en-IN" sz="1100" b="0" i="0" u="none" strike="noStrike">
                          <a:solidFill>
                            <a:srgbClr val="000000"/>
                          </a:solidFill>
                          <a:effectLst/>
                          <a:latin typeface="Calibri" panose="020F0502020204030204" pitchFamily="34" charset="0"/>
                        </a:rPr>
                        <a:t>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2000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a:t>
                      </a:r>
                    </a:p>
                  </a:txBody>
                  <a:tcPr marL="4763" marR="4763" marT="4763" marB="0" anchor="b">
                    <a:lnL>
                      <a:noFill/>
                    </a:lnL>
                    <a:lnR>
                      <a:noFill/>
                    </a:lnR>
                    <a:lnT>
                      <a:noFill/>
                    </a:lnT>
                    <a:lnB>
                      <a:noFill/>
                    </a:lnB>
                    <a:noFill/>
                  </a:tcPr>
                </a:tc>
                <a:extLst>
                  <a:ext uri="{0D108BD9-81ED-4DB2-BD59-A6C34878D82A}">
                    <a16:rowId xmlns:a16="http://schemas.microsoft.com/office/drawing/2014/main" val="4034042231"/>
                  </a:ext>
                </a:extLst>
              </a:tr>
              <a:tr h="251460">
                <a:tc>
                  <a:txBody>
                    <a:bodyPr/>
                    <a:lstStyle/>
                    <a:p>
                      <a:pPr algn="r" fontAlgn="b"/>
                      <a:r>
                        <a:rPr lang="en-IN" sz="1100" b="0" i="0" u="none" strike="noStrike">
                          <a:solidFill>
                            <a:srgbClr val="000000"/>
                          </a:solidFill>
                          <a:effectLst/>
                          <a:latin typeface="Calibri" panose="020F0502020204030204" pitchFamily="34" charset="0"/>
                        </a:rPr>
                        <a:t>6</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550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70</a:t>
                      </a:r>
                    </a:p>
                  </a:txBody>
                  <a:tcPr marL="4763" marR="4763" marT="4763" marB="0" anchor="b">
                    <a:lnL>
                      <a:noFill/>
                    </a:lnL>
                    <a:lnR>
                      <a:noFill/>
                    </a:lnR>
                    <a:lnT>
                      <a:noFill/>
                    </a:lnT>
                    <a:lnB>
                      <a:noFill/>
                    </a:lnB>
                    <a:noFill/>
                  </a:tcPr>
                </a:tc>
                <a:extLst>
                  <a:ext uri="{0D108BD9-81ED-4DB2-BD59-A6C34878D82A}">
                    <a16:rowId xmlns:a16="http://schemas.microsoft.com/office/drawing/2014/main" val="3232504120"/>
                  </a:ext>
                </a:extLst>
              </a:tr>
              <a:tr h="251460">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60</a:t>
                      </a:r>
                    </a:p>
                  </a:txBody>
                  <a:tcPr marL="4763" marR="4763" marT="4763" marB="0" anchor="b">
                    <a:lnL>
                      <a:noFill/>
                    </a:lnL>
                    <a:lnR>
                      <a:noFill/>
                    </a:lnR>
                    <a:lnT>
                      <a:noFill/>
                    </a:lnT>
                    <a:lnB>
                      <a:noFill/>
                    </a:lnB>
                    <a:noFill/>
                  </a:tcPr>
                </a:tc>
                <a:extLst>
                  <a:ext uri="{0D108BD9-81ED-4DB2-BD59-A6C34878D82A}">
                    <a16:rowId xmlns:a16="http://schemas.microsoft.com/office/drawing/2014/main" val="1392234330"/>
                  </a:ext>
                </a:extLst>
              </a:tr>
              <a:tr h="251460">
                <a:tc>
                  <a:txBody>
                    <a:bodyPr/>
                    <a:lstStyle/>
                    <a:p>
                      <a:pPr algn="r" fontAlgn="b"/>
                      <a:r>
                        <a:rPr lang="en-IN" sz="1100" b="0" i="0" u="none" strike="noStrike">
                          <a:solidFill>
                            <a:srgbClr val="000000"/>
                          </a:solidFill>
                          <a:effectLst/>
                          <a:latin typeface="Calibri" panose="020F0502020204030204" pitchFamily="34" charset="0"/>
                        </a:rPr>
                        <a:t>8</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a:t>
                      </a:r>
                    </a:p>
                  </a:txBody>
                  <a:tcPr marL="4763" marR="4763" marT="4763" marB="0" anchor="b">
                    <a:lnL>
                      <a:noFill/>
                    </a:lnL>
                    <a:lnR>
                      <a:noFill/>
                    </a:lnR>
                    <a:lnT>
                      <a:noFill/>
                    </a:lnT>
                    <a:lnB>
                      <a:noFill/>
                    </a:lnB>
                    <a:noFill/>
                  </a:tcPr>
                </a:tc>
                <a:extLst>
                  <a:ext uri="{0D108BD9-81ED-4DB2-BD59-A6C34878D82A}">
                    <a16:rowId xmlns:a16="http://schemas.microsoft.com/office/drawing/2014/main" val="1309512065"/>
                  </a:ext>
                </a:extLst>
              </a:tr>
              <a:tr h="251460">
                <a:tc>
                  <a:txBody>
                    <a:bodyPr/>
                    <a:lstStyle/>
                    <a:p>
                      <a:pPr algn="r" fontAlgn="b"/>
                      <a:r>
                        <a:rPr lang="en-IN" sz="1100" b="0" i="0" u="none" strike="noStrike">
                          <a:solidFill>
                            <a:srgbClr val="000000"/>
                          </a:solidFill>
                          <a:effectLst/>
                          <a:latin typeface="Calibri" panose="020F0502020204030204" pitchFamily="34" charset="0"/>
                        </a:rPr>
                        <a:t>9</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3000</a:t>
                      </a:r>
                    </a:p>
                  </a:txBody>
                  <a:tcPr marL="4763" marR="4763" marT="4763"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3500</a:t>
                      </a:r>
                    </a:p>
                  </a:txBody>
                  <a:tcPr marL="4763" marR="4763" marT="4763"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80</a:t>
                      </a:r>
                    </a:p>
                  </a:txBody>
                  <a:tcPr marL="4763" marR="4763" marT="4763" marB="0" anchor="b">
                    <a:lnL>
                      <a:noFill/>
                    </a:lnL>
                    <a:lnR>
                      <a:noFill/>
                    </a:lnR>
                    <a:lnT>
                      <a:noFill/>
                    </a:lnT>
                    <a:lnB>
                      <a:noFill/>
                    </a:lnB>
                    <a:noFill/>
                  </a:tcPr>
                </a:tc>
                <a:extLst>
                  <a:ext uri="{0D108BD9-81ED-4DB2-BD59-A6C34878D82A}">
                    <a16:rowId xmlns:a16="http://schemas.microsoft.com/office/drawing/2014/main" val="537074048"/>
                  </a:ext>
                </a:extLst>
              </a:tr>
            </a:tbl>
          </a:graphicData>
        </a:graphic>
      </p:graphicFrame>
      <p:sp>
        <p:nvSpPr>
          <p:cNvPr id="14" name="TextBox 7">
            <a:extLst>
              <a:ext uri="{FF2B5EF4-FFF2-40B4-BE49-F238E27FC236}">
                <a16:creationId xmlns:a16="http://schemas.microsoft.com/office/drawing/2014/main" id="{078EF32A-33D0-5162-04CE-23982D8639F3}"/>
              </a:ext>
            </a:extLst>
          </p:cNvPr>
          <p:cNvSpPr txBox="1"/>
          <p:nvPr/>
        </p:nvSpPr>
        <p:spPr>
          <a:xfrm>
            <a:off x="10668000" y="2175696"/>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Original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6" name="TextBox 7">
            <a:extLst>
              <a:ext uri="{FF2B5EF4-FFF2-40B4-BE49-F238E27FC236}">
                <a16:creationId xmlns:a16="http://schemas.microsoft.com/office/drawing/2014/main" id="{FFEFA0FD-0432-D87B-87BD-2F96A03614FC}"/>
              </a:ext>
            </a:extLst>
          </p:cNvPr>
          <p:cNvSpPr txBox="1"/>
          <p:nvPr/>
        </p:nvSpPr>
        <p:spPr>
          <a:xfrm>
            <a:off x="10439400" y="5931729"/>
            <a:ext cx="5981775" cy="1215204"/>
          </a:xfrm>
          <a:prstGeom prst="rect">
            <a:avLst/>
          </a:prstGeom>
        </p:spPr>
        <p:txBody>
          <a:bodyPr wrap="square" lIns="0" tIns="0" rIns="0" bIns="0" rtlCol="0" anchor="t">
            <a:spAutoFit/>
          </a:bodyPr>
          <a:lstStyle/>
          <a:p>
            <a:pPr marL="356235" lvl="1" algn="l">
              <a:lnSpc>
                <a:spcPct val="150000"/>
              </a:lnSpc>
            </a:pPr>
            <a:r>
              <a:rPr lang="en-US" sz="2800" dirty="0">
                <a:solidFill>
                  <a:srgbClr val="000000"/>
                </a:solidFill>
                <a:latin typeface="Times New Roman"/>
                <a:ea typeface="Times New Roman"/>
                <a:cs typeface="Times New Roman"/>
                <a:sym typeface="Times New Roman"/>
              </a:rPr>
              <a:t>Preprocessed Dataset</a:t>
            </a:r>
          </a:p>
          <a:p>
            <a:pPr algn="ctr">
              <a:lnSpc>
                <a:spcPct val="150000"/>
              </a:lnSpc>
            </a:pPr>
            <a:endParaRPr lang="en-US" sz="2800" dirty="0">
              <a:solidFill>
                <a:srgbClr val="000000"/>
              </a:solidFill>
              <a:latin typeface="Times New Roman"/>
              <a:ea typeface="Times New Roman"/>
              <a:cs typeface="Times New Roman"/>
              <a:sym typeface="Times New Roman"/>
            </a:endParaRPr>
          </a:p>
        </p:txBody>
      </p:sp>
      <p:sp>
        <p:nvSpPr>
          <p:cNvPr id="10" name="Rectangle 3">
            <a:extLst>
              <a:ext uri="{FF2B5EF4-FFF2-40B4-BE49-F238E27FC236}">
                <a16:creationId xmlns:a16="http://schemas.microsoft.com/office/drawing/2014/main" id="{EC906B90-D895-CD1D-5F50-CD8F95C37A8C}"/>
              </a:ext>
            </a:extLst>
          </p:cNvPr>
          <p:cNvSpPr>
            <a:spLocks noChangeArrowheads="1"/>
          </p:cNvSpPr>
          <p:nvPr/>
        </p:nvSpPr>
        <p:spPr bwMode="auto">
          <a:xfrm>
            <a:off x="295472" y="2239536"/>
            <a:ext cx="7090150"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Removed Timestamp: </a:t>
            </a:r>
            <a:r>
              <a:rPr lang="en-US" altLang="en-US" sz="2800" dirty="0">
                <a:solidFill>
                  <a:srgbClr val="000000"/>
                </a:solidFill>
                <a:latin typeface="Times New Roman"/>
                <a:cs typeface="Times New Roman"/>
              </a:rPr>
              <a:t>Eliminated the Timestamp attribute.</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Encoded Application Type: </a:t>
            </a:r>
            <a:r>
              <a:rPr lang="en-US" altLang="en-US" sz="2800" dirty="0">
                <a:solidFill>
                  <a:srgbClr val="000000"/>
                </a:solidFill>
                <a:latin typeface="Times New Roman"/>
                <a:cs typeface="Times New Roman"/>
              </a:rPr>
              <a:t>Applied numeric encoding to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Standardized Bandwidth: </a:t>
            </a:r>
            <a:r>
              <a:rPr lang="en-US" altLang="en-US" sz="2800" dirty="0">
                <a:solidFill>
                  <a:srgbClr val="000000"/>
                </a:solidFill>
                <a:latin typeface="Times New Roman"/>
                <a:cs typeface="Times New Roman"/>
              </a:rPr>
              <a:t>Unified units for </a:t>
            </a:r>
            <a:r>
              <a:rPr lang="en-US" altLang="en-US" sz="2800" dirty="0" err="1">
                <a:solidFill>
                  <a:srgbClr val="000000"/>
                </a:solidFill>
                <a:latin typeface="Times New Roman"/>
                <a:cs typeface="Times New Roman"/>
              </a:rPr>
              <a:t>Required_bandwidth</a:t>
            </a:r>
            <a:r>
              <a:rPr lang="en-US" altLang="en-US" sz="2800" dirty="0">
                <a:solidFill>
                  <a:srgbClr val="000000"/>
                </a:solidFill>
                <a:latin typeface="Times New Roman"/>
                <a:cs typeface="Times New Roman"/>
              </a:rPr>
              <a:t>  and </a:t>
            </a:r>
            <a:r>
              <a:rPr lang="en-US" altLang="en-US" sz="2800" dirty="0" err="1">
                <a:solidFill>
                  <a:srgbClr val="000000"/>
                </a:solidFill>
                <a:latin typeface="Times New Roman"/>
                <a:cs typeface="Times New Roman"/>
              </a:rPr>
              <a:t>Allocated_bandwidth</a:t>
            </a:r>
            <a:r>
              <a:rPr lang="en-US" altLang="en-US" sz="2800" dirty="0">
                <a:solidFill>
                  <a:srgbClr val="000000"/>
                </a:solidFill>
                <a:latin typeface="Times New Roman"/>
                <a:cs typeface="Times New Roman"/>
              </a:rPr>
              <a:t>.</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Stripped Symbols: </a:t>
            </a:r>
            <a:r>
              <a:rPr lang="en-US" altLang="en-US" sz="2800" dirty="0">
                <a:solidFill>
                  <a:srgbClr val="000000"/>
                </a:solidFill>
                <a:latin typeface="Times New Roman"/>
                <a:cs typeface="Times New Roman"/>
              </a:rPr>
              <a:t>Removed ‘%’, ‘dBm’, and ‘</a:t>
            </a:r>
            <a:r>
              <a:rPr lang="en-US" altLang="en-US" sz="2800" dirty="0" err="1">
                <a:solidFill>
                  <a:srgbClr val="000000"/>
                </a:solidFill>
                <a:latin typeface="Times New Roman"/>
                <a:cs typeface="Times New Roman"/>
              </a:rPr>
              <a:t>ms</a:t>
            </a:r>
            <a:r>
              <a:rPr lang="en-US" altLang="en-US" sz="2800" dirty="0">
                <a:solidFill>
                  <a:srgbClr val="000000"/>
                </a:solidFill>
                <a:latin typeface="Times New Roman"/>
                <a:cs typeface="Times New Roman"/>
              </a:rPr>
              <a:t>’ from attributes.</a:t>
            </a:r>
          </a:p>
          <a:p>
            <a:pPr marL="712470" marR="0" lvl="1" indent="-356235" algn="just"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Refined User ID: </a:t>
            </a:r>
            <a:r>
              <a:rPr lang="en-US" altLang="en-US" sz="2800" dirty="0">
                <a:solidFill>
                  <a:srgbClr val="000000"/>
                </a:solidFill>
                <a:latin typeface="Times New Roman"/>
                <a:cs typeface="Times New Roman"/>
              </a:rPr>
              <a:t>Ensured </a:t>
            </a:r>
            <a:r>
              <a:rPr lang="en-US" altLang="en-US" sz="2800" dirty="0" err="1">
                <a:solidFill>
                  <a:srgbClr val="000000"/>
                </a:solidFill>
                <a:latin typeface="Times New Roman"/>
                <a:cs typeface="Times New Roman"/>
              </a:rPr>
              <a:t>User_Id</a:t>
            </a:r>
            <a:r>
              <a:rPr lang="en-US" altLang="en-US" sz="2800" dirty="0">
                <a:solidFill>
                  <a:srgbClr val="000000"/>
                </a:solidFill>
                <a:latin typeface="Times New Roman"/>
                <a:cs typeface="Times New Roman"/>
              </a:rPr>
              <a:t> contains only the ID </a:t>
            </a:r>
          </a:p>
        </p:txBody>
      </p:sp>
    </p:spTree>
    <p:extLst>
      <p:ext uri="{BB962C8B-B14F-4D97-AF65-F5344CB8AC3E}">
        <p14:creationId xmlns:p14="http://schemas.microsoft.com/office/powerpoint/2010/main" val="139110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1">
            <a:extLst>
              <a:ext uri="{FF2B5EF4-FFF2-40B4-BE49-F238E27FC236}">
                <a16:creationId xmlns:a16="http://schemas.microsoft.com/office/drawing/2014/main" id="{FF5882E7-E08A-6D53-B701-2A2BE070B7C3}"/>
              </a:ext>
            </a:extLst>
          </p:cNvPr>
          <p:cNvSpPr>
            <a:spLocks noChangeArrowheads="1"/>
          </p:cNvSpPr>
          <p:nvPr/>
        </p:nvSpPr>
        <p:spPr bwMode="auto">
          <a:xfrm>
            <a:off x="664524" y="1969630"/>
            <a:ext cx="16908651" cy="712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Augmented Dataset: </a:t>
            </a:r>
            <a:r>
              <a:rPr lang="en-US" altLang="en-US" sz="2800" dirty="0">
                <a:solidFill>
                  <a:srgbClr val="000000"/>
                </a:solidFill>
                <a:latin typeface="Times New Roman"/>
                <a:cs typeface="Times New Roman"/>
              </a:rPr>
              <a:t>Expanded the dataset from 400 to 16,000 records.</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Equal Distribution: </a:t>
            </a:r>
            <a:r>
              <a:rPr lang="en-US" altLang="en-US" sz="2800" dirty="0">
                <a:solidFill>
                  <a:srgbClr val="000000"/>
                </a:solidFill>
                <a:latin typeface="Times New Roman"/>
                <a:cs typeface="Times New Roman"/>
              </a:rPr>
              <a:t>Ensured balanced distribution across each </a:t>
            </a:r>
            <a:r>
              <a:rPr lang="en-US" altLang="en-US" sz="2800" dirty="0" err="1">
                <a:solidFill>
                  <a:srgbClr val="000000"/>
                </a:solidFill>
                <a:latin typeface="Times New Roman"/>
                <a:cs typeface="Times New Roman"/>
              </a:rPr>
              <a:t>application_type</a:t>
            </a:r>
            <a:r>
              <a:rPr lang="en-US" altLang="en-US" sz="2800" dirty="0">
                <a:solidFill>
                  <a:srgbClr val="000000"/>
                </a:solidFill>
                <a:latin typeface="Times New Roman"/>
                <a:cs typeface="Times New Roman"/>
              </a:rPr>
              <a:t>.</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Comparison of Techniques: </a:t>
            </a:r>
            <a:r>
              <a:rPr lang="en-US" altLang="en-US" sz="2800" dirty="0">
                <a:solidFill>
                  <a:srgbClr val="000000"/>
                </a:solidFill>
                <a:latin typeface="Times New Roman"/>
                <a:cs typeface="Times New Roman"/>
              </a:rPr>
              <a:t>Evaluated correlation differences for various augmentation methods, including: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Random Over Sampling</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Gaussian Noise Augmentation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GAN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MLP – ANN</a:t>
            </a:r>
          </a:p>
          <a:p>
            <a:pPr marL="1727835" lvl="3" indent="-457200" fontAlgn="base">
              <a:lnSpc>
                <a:spcPct val="150000"/>
              </a:lnSpc>
              <a:spcBef>
                <a:spcPct val="0"/>
              </a:spcBef>
              <a:spcAft>
                <a:spcPct val="0"/>
              </a:spcAft>
              <a:buFont typeface="Courier New" panose="02070309020205020404" pitchFamily="49" charset="0"/>
              <a:buChar char="o"/>
            </a:pPr>
            <a:r>
              <a:rPr lang="en-US" altLang="en-US" sz="2800" dirty="0">
                <a:solidFill>
                  <a:srgbClr val="000000"/>
                </a:solidFill>
                <a:latin typeface="Times New Roman"/>
                <a:cs typeface="Times New Roman"/>
              </a:rPr>
              <a:t>SMOGN</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Consistency of Features: </a:t>
            </a:r>
            <a:r>
              <a:rPr lang="en-US" altLang="en-US" sz="2800" dirty="0">
                <a:solidFill>
                  <a:srgbClr val="000000"/>
                </a:solidFill>
                <a:latin typeface="Times New Roman"/>
                <a:cs typeface="Times New Roman"/>
              </a:rPr>
              <a:t>Maintained consistent average values for each feature.</a:t>
            </a:r>
          </a:p>
          <a:p>
            <a:pPr marL="712470" marR="0" lvl="1" indent="-356235" fontAlgn="base">
              <a:lnSpc>
                <a:spcPct val="150000"/>
              </a:lnSpc>
              <a:spcBef>
                <a:spcPct val="0"/>
              </a:spcBef>
              <a:spcAft>
                <a:spcPct val="0"/>
              </a:spcAft>
              <a:buClrTx/>
              <a:buSzTx/>
              <a:buFont typeface="Arial"/>
              <a:buChar char="•"/>
              <a:tabLst/>
            </a:pPr>
            <a:r>
              <a:rPr lang="en-US" altLang="en-US" sz="2800" b="1" dirty="0">
                <a:solidFill>
                  <a:srgbClr val="000000"/>
                </a:solidFill>
                <a:latin typeface="Times New Roman"/>
                <a:cs typeface="Times New Roman"/>
              </a:rPr>
              <a:t>Correlation Results: </a:t>
            </a:r>
            <a:r>
              <a:rPr lang="en-US" altLang="en-US" sz="2800" dirty="0">
                <a:solidFill>
                  <a:srgbClr val="000000"/>
                </a:solidFill>
                <a:latin typeface="Times New Roman"/>
                <a:cs typeface="Times New Roman"/>
              </a:rPr>
              <a:t>Observed similar correlation outcomes across all augmentation methods and used the best method with higher correlation similarity. </a:t>
            </a:r>
          </a:p>
        </p:txBody>
      </p:sp>
    </p:spTree>
    <p:extLst>
      <p:ext uri="{BB962C8B-B14F-4D97-AF65-F5344CB8AC3E}">
        <p14:creationId xmlns:p14="http://schemas.microsoft.com/office/powerpoint/2010/main" val="196212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41619"/>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51E403F5-761F-6708-FBB3-B07173BFF505}"/>
              </a:ext>
            </a:extLst>
          </p:cNvPr>
          <p:cNvSpPr txBox="1"/>
          <p:nvPr/>
        </p:nvSpPr>
        <p:spPr>
          <a:xfrm>
            <a:off x="2998793" y="2961299"/>
            <a:ext cx="5029200" cy="523220"/>
          </a:xfrm>
          <a:prstGeom prst="rect">
            <a:avLst/>
          </a:prstGeom>
          <a:noFill/>
        </p:spPr>
        <p:txBody>
          <a:bodyPr wrap="square" rtlCol="0">
            <a:spAutoFit/>
          </a:bodyPr>
          <a:lstStyle/>
          <a:p>
            <a:r>
              <a:rPr lang="en-IN" sz="2800" b="1" dirty="0">
                <a:solidFill>
                  <a:srgbClr val="000000"/>
                </a:solidFill>
                <a:latin typeface="Times New Roman"/>
                <a:cs typeface="Times New Roman"/>
              </a:rPr>
              <a:t>Random Over Sampling</a:t>
            </a:r>
          </a:p>
        </p:txBody>
      </p:sp>
      <p:sp>
        <p:nvSpPr>
          <p:cNvPr id="3" name="TextBox 2">
            <a:extLst>
              <a:ext uri="{FF2B5EF4-FFF2-40B4-BE49-F238E27FC236}">
                <a16:creationId xmlns:a16="http://schemas.microsoft.com/office/drawing/2014/main" id="{09F8ADD6-4058-52F3-64F3-B1E26CC4B677}"/>
              </a:ext>
            </a:extLst>
          </p:cNvPr>
          <p:cNvSpPr txBox="1"/>
          <p:nvPr/>
        </p:nvSpPr>
        <p:spPr>
          <a:xfrm>
            <a:off x="13133393" y="280889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GAN</a:t>
            </a:r>
          </a:p>
        </p:txBody>
      </p:sp>
      <p:pic>
        <p:nvPicPr>
          <p:cNvPr id="1032" name="Picture 8">
            <a:extLst>
              <a:ext uri="{FF2B5EF4-FFF2-40B4-BE49-F238E27FC236}">
                <a16:creationId xmlns:a16="http://schemas.microsoft.com/office/drawing/2014/main" id="{67A036A8-0ED0-008C-8D50-343227668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68" y="3799499"/>
            <a:ext cx="8769025" cy="437709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F3FE14B-EA12-FCA6-957F-3AF55ADA9F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0" y="3793373"/>
            <a:ext cx="8713793" cy="4349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0D356D-CBAA-C1D6-8C76-195473D6ED6F}"/>
              </a:ext>
            </a:extLst>
          </p:cNvPr>
          <p:cNvSpPr txBox="1"/>
          <p:nvPr/>
        </p:nvSpPr>
        <p:spPr>
          <a:xfrm>
            <a:off x="729720"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Random Over Sampling Correlation: 0.95</a:t>
            </a:r>
            <a:endParaRPr lang="en-IN" sz="2800" b="1" dirty="0">
              <a:solidFill>
                <a:srgbClr val="000000"/>
              </a:solidFill>
              <a:latin typeface="Times New Roman"/>
              <a:cs typeface="Times New Roman"/>
            </a:endParaRPr>
          </a:p>
        </p:txBody>
      </p:sp>
      <p:sp>
        <p:nvSpPr>
          <p:cNvPr id="12" name="TextBox 11">
            <a:extLst>
              <a:ext uri="{FF2B5EF4-FFF2-40B4-BE49-F238E27FC236}">
                <a16:creationId xmlns:a16="http://schemas.microsoft.com/office/drawing/2014/main" id="{21915E5C-D706-C2FD-E0C1-1E4551DDD915}"/>
              </a:ext>
            </a:extLst>
          </p:cNvPr>
          <p:cNvSpPr txBox="1"/>
          <p:nvPr/>
        </p:nvSpPr>
        <p:spPr>
          <a:xfrm>
            <a:off x="9218252" y="8642549"/>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GAN Correlation: 0.76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13287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TextBox 9">
            <a:extLst>
              <a:ext uri="{FF2B5EF4-FFF2-40B4-BE49-F238E27FC236}">
                <a16:creationId xmlns:a16="http://schemas.microsoft.com/office/drawing/2014/main" id="{1C5F7484-5AB2-159A-8D12-9E3F2192EF6A}"/>
              </a:ext>
            </a:extLst>
          </p:cNvPr>
          <p:cNvSpPr txBox="1"/>
          <p:nvPr/>
        </p:nvSpPr>
        <p:spPr>
          <a:xfrm>
            <a:off x="12777186" y="2777659"/>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SMOGN</a:t>
            </a:r>
          </a:p>
        </p:txBody>
      </p:sp>
      <p:sp>
        <p:nvSpPr>
          <p:cNvPr id="11" name="TextBox 10">
            <a:extLst>
              <a:ext uri="{FF2B5EF4-FFF2-40B4-BE49-F238E27FC236}">
                <a16:creationId xmlns:a16="http://schemas.microsoft.com/office/drawing/2014/main" id="{90EF6E3C-DAAC-CDDF-DBFF-AD595F8D5972}"/>
              </a:ext>
            </a:extLst>
          </p:cNvPr>
          <p:cNvSpPr txBox="1"/>
          <p:nvPr/>
        </p:nvSpPr>
        <p:spPr>
          <a:xfrm>
            <a:off x="3886200" y="2767556"/>
            <a:ext cx="2413986" cy="523220"/>
          </a:xfrm>
          <a:prstGeom prst="rect">
            <a:avLst/>
          </a:prstGeom>
          <a:noFill/>
        </p:spPr>
        <p:txBody>
          <a:bodyPr wrap="square" rtlCol="0">
            <a:spAutoFit/>
          </a:bodyPr>
          <a:lstStyle/>
          <a:p>
            <a:r>
              <a:rPr lang="en-IN" sz="2800" b="1" dirty="0">
                <a:solidFill>
                  <a:srgbClr val="000000"/>
                </a:solidFill>
                <a:latin typeface="Times New Roman"/>
                <a:cs typeface="Times New Roman"/>
              </a:rPr>
              <a:t>MLP-ANN</a:t>
            </a:r>
          </a:p>
        </p:txBody>
      </p:sp>
      <p:pic>
        <p:nvPicPr>
          <p:cNvPr id="2050" name="Picture 2">
            <a:extLst>
              <a:ext uri="{FF2B5EF4-FFF2-40B4-BE49-F238E27FC236}">
                <a16:creationId xmlns:a16="http://schemas.microsoft.com/office/drawing/2014/main" id="{612E5178-804F-B58B-9D8E-24388FF27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619500"/>
            <a:ext cx="8647951" cy="43166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410CBCA-60BD-0325-14E2-A696450F9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19586" y="3566827"/>
            <a:ext cx="8753475" cy="43693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7937317-0CB3-EB54-513A-ABCFA884DEF5}"/>
              </a:ext>
            </a:extLst>
          </p:cNvPr>
          <p:cNvSpPr txBox="1"/>
          <p:nvPr/>
        </p:nvSpPr>
        <p:spPr>
          <a:xfrm>
            <a:off x="702727"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MLP - ANN Correlation: 0.97</a:t>
            </a:r>
            <a:endParaRPr lang="en-IN" sz="2800" b="1" dirty="0">
              <a:solidFill>
                <a:srgbClr val="000000"/>
              </a:solidFill>
              <a:latin typeface="Times New Roman"/>
              <a:cs typeface="Times New Roman"/>
            </a:endParaRPr>
          </a:p>
        </p:txBody>
      </p:sp>
      <p:sp>
        <p:nvSpPr>
          <p:cNvPr id="13" name="TextBox 12">
            <a:extLst>
              <a:ext uri="{FF2B5EF4-FFF2-40B4-BE49-F238E27FC236}">
                <a16:creationId xmlns:a16="http://schemas.microsoft.com/office/drawing/2014/main" id="{87B706DF-EDAB-3F2C-64F6-3BD8BC48FDAA}"/>
              </a:ext>
            </a:extLst>
          </p:cNvPr>
          <p:cNvSpPr txBox="1"/>
          <p:nvPr/>
        </p:nvSpPr>
        <p:spPr>
          <a:xfrm>
            <a:off x="9191259" y="8105206"/>
            <a:ext cx="8288873" cy="523220"/>
          </a:xfrm>
          <a:prstGeom prst="rect">
            <a:avLst/>
          </a:prstGeom>
          <a:noFill/>
        </p:spPr>
        <p:txBody>
          <a:bodyPr wrap="square" rtlCol="0">
            <a:spAutoFit/>
          </a:bodyPr>
          <a:lstStyle/>
          <a:p>
            <a:pPr algn="ctr"/>
            <a:r>
              <a:rPr lang="en-US" sz="2800" b="1" dirty="0">
                <a:solidFill>
                  <a:srgbClr val="000000"/>
                </a:solidFill>
                <a:latin typeface="Times New Roman"/>
                <a:cs typeface="Times New Roman"/>
              </a:rPr>
              <a:t>SMOGN Correlation: 0.96</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4265033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7964681-EAD2-6CEC-C59A-CA2415681256}"/>
              </a:ext>
            </a:extLst>
          </p:cNvPr>
          <p:cNvSpPr txBox="1"/>
          <p:nvPr/>
        </p:nvSpPr>
        <p:spPr>
          <a:xfrm>
            <a:off x="702727" y="8995950"/>
            <a:ext cx="16916400"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Augmented dataset with Gaussian Noise Sampling method gives the highest correlation similarity score – 0.99  </a:t>
            </a:r>
          </a:p>
        </p:txBody>
      </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Gaussian Noise Sampling </a:t>
            </a:r>
          </a:p>
        </p:txBody>
      </p:sp>
      <p:pic>
        <p:nvPicPr>
          <p:cNvPr id="3074" name="Picture 2">
            <a:extLst>
              <a:ext uri="{FF2B5EF4-FFF2-40B4-BE49-F238E27FC236}">
                <a16:creationId xmlns:a16="http://schemas.microsoft.com/office/drawing/2014/main" id="{17663EDD-45DB-4E8E-9334-C977DD8AD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3014062"/>
            <a:ext cx="10963275" cy="547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246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77611"/>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Gaussian Noise Sampling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TextBox 6">
            <a:extLst>
              <a:ext uri="{FF2B5EF4-FFF2-40B4-BE49-F238E27FC236}">
                <a16:creationId xmlns:a16="http://schemas.microsoft.com/office/drawing/2014/main" id="{244CF223-9CEF-A8D3-9A36-3A4E45A27BD8}"/>
              </a:ext>
            </a:extLst>
          </p:cNvPr>
          <p:cNvSpPr txBox="1"/>
          <p:nvPr/>
        </p:nvSpPr>
        <p:spPr>
          <a:xfrm>
            <a:off x="6934200" y="2400300"/>
            <a:ext cx="11353800" cy="523220"/>
          </a:xfrm>
          <a:prstGeom prst="rect">
            <a:avLst/>
          </a:prstGeom>
          <a:noFill/>
        </p:spPr>
        <p:txBody>
          <a:bodyPr wrap="square" rtlCol="0">
            <a:spAutoFit/>
          </a:bodyPr>
          <a:lstStyle/>
          <a:p>
            <a:r>
              <a:rPr lang="en-IN" sz="2800" b="1" dirty="0">
                <a:solidFill>
                  <a:srgbClr val="000000"/>
                </a:solidFill>
                <a:latin typeface="Times New Roman"/>
                <a:cs typeface="Times New Roman"/>
              </a:rPr>
              <a:t>Algorithm</a:t>
            </a:r>
          </a:p>
        </p:txBody>
      </p:sp>
    </p:spTree>
    <p:extLst>
      <p:ext uri="{BB962C8B-B14F-4D97-AF65-F5344CB8AC3E}">
        <p14:creationId xmlns:p14="http://schemas.microsoft.com/office/powerpoint/2010/main" val="166775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538883"/>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Agenda -</a:t>
            </a:r>
          </a:p>
          <a:p>
            <a:pPr algn="l">
              <a:lnSpc>
                <a:spcPts val="6047"/>
              </a:lnSpc>
            </a:pPr>
            <a:endParaRPr lang="en-US" sz="5039" dirty="0">
              <a:solidFill>
                <a:srgbClr val="FF0000"/>
              </a:solidFill>
              <a:latin typeface="Times New Roman"/>
              <a:ea typeface="Times New Roman"/>
              <a:cs typeface="Times New Roman"/>
              <a:sym typeface="Times New Roman"/>
            </a:endParaRPr>
          </a:p>
        </p:txBody>
      </p:sp>
      <p:sp>
        <p:nvSpPr>
          <p:cNvPr id="3" name="TextBox 3"/>
          <p:cNvSpPr txBox="1"/>
          <p:nvPr/>
        </p:nvSpPr>
        <p:spPr>
          <a:xfrm>
            <a:off x="914400" y="2853984"/>
            <a:ext cx="16858352" cy="6359883"/>
          </a:xfrm>
          <a:prstGeom prst="rect">
            <a:avLst/>
          </a:prstGeom>
        </p:spPr>
        <p:txBody>
          <a:bodyPr lIns="0" tIns="0" rIns="0" bIns="0" rtlCol="0" anchor="t">
            <a:spAutoFit/>
          </a:bodyPr>
          <a:lstStyle/>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Problem Statement</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Objective</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Scope of the project </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Literature Survey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Proposed Methodology</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Work done so far</a:t>
            </a:r>
          </a:p>
          <a:p>
            <a:pPr marL="1096823" lvl="1" indent="-548411" algn="just">
              <a:lnSpc>
                <a:spcPts val="4967"/>
              </a:lnSpc>
              <a:buFont typeface="Arial"/>
              <a:buChar char="•"/>
            </a:pPr>
            <a:r>
              <a:rPr lang="en-US" sz="3600" dirty="0">
                <a:solidFill>
                  <a:srgbClr val="000000"/>
                </a:solidFill>
                <a:latin typeface="Times New Roman"/>
                <a:ea typeface="Times New Roman"/>
                <a:cs typeface="Times New Roman"/>
                <a:sym typeface="Times New Roman"/>
              </a:rPr>
              <a:t>Requirements</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Timeline</a:t>
            </a:r>
          </a:p>
          <a:p>
            <a:pPr marL="1097280" lvl="1" indent="-548640" algn="just">
              <a:lnSpc>
                <a:spcPts val="4967"/>
              </a:lnSpc>
              <a:buFont typeface="Arial"/>
              <a:buChar char="•"/>
            </a:pPr>
            <a:r>
              <a:rPr lang="en-US" sz="3600" dirty="0">
                <a:solidFill>
                  <a:srgbClr val="000000"/>
                </a:solidFill>
                <a:latin typeface="Times New Roman"/>
                <a:ea typeface="Times New Roman"/>
                <a:cs typeface="Times New Roman"/>
                <a:sym typeface="Times New Roman"/>
              </a:rPr>
              <a:t>References</a:t>
            </a:r>
          </a:p>
          <a:p>
            <a:pPr marL="1097280" lvl="1" indent="-548640" algn="just">
              <a:lnSpc>
                <a:spcPts val="4967"/>
              </a:lnSpc>
            </a:pPr>
            <a:endParaRPr lang="en-US" sz="36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Correlation similarity with original dataset</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D4BA1BDF-93E5-59E9-11E5-F270120AD96D}"/>
              </a:ext>
            </a:extLst>
          </p:cNvPr>
          <p:cNvPicPr>
            <a:picLocks noChangeAspect="1"/>
          </p:cNvPicPr>
          <p:nvPr/>
        </p:nvPicPr>
        <p:blipFill rotWithShape="1">
          <a:blip r:embed="rId3">
            <a:extLst>
              <a:ext uri="{28A0092B-C50C-407E-A947-70E740481C1C}">
                <a14:useLocalDpi xmlns:a14="http://schemas.microsoft.com/office/drawing/2010/main" val="0"/>
              </a:ext>
            </a:extLst>
          </a:blip>
          <a:srcRect l="575" r="2657"/>
          <a:stretch/>
        </p:blipFill>
        <p:spPr>
          <a:xfrm>
            <a:off x="931604" y="2102941"/>
            <a:ext cx="16424792" cy="7182392"/>
          </a:xfrm>
          <a:prstGeom prst="rect">
            <a:avLst/>
          </a:prstGeom>
        </p:spPr>
      </p:pic>
      <p:sp>
        <p:nvSpPr>
          <p:cNvPr id="3" name="TextBox 2">
            <a:extLst>
              <a:ext uri="{FF2B5EF4-FFF2-40B4-BE49-F238E27FC236}">
                <a16:creationId xmlns:a16="http://schemas.microsoft.com/office/drawing/2014/main" id="{5CF3FD43-AD51-4172-2E17-45FA8E9538C0}"/>
              </a:ext>
            </a:extLst>
          </p:cNvPr>
          <p:cNvSpPr txBox="1"/>
          <p:nvPr/>
        </p:nvSpPr>
        <p:spPr>
          <a:xfrm>
            <a:off x="2438400" y="923441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Correlation Matrix of Original dataset vs Augmented dataset (Gaussian Noise Sampling)</a:t>
            </a:r>
          </a:p>
        </p:txBody>
      </p:sp>
    </p:spTree>
    <p:extLst>
      <p:ext uri="{BB962C8B-B14F-4D97-AF65-F5344CB8AC3E}">
        <p14:creationId xmlns:p14="http://schemas.microsoft.com/office/powerpoint/2010/main" val="406077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Data Augmentation – </a:t>
            </a:r>
            <a:r>
              <a:rPr lang="en-US" sz="5000" dirty="0" err="1">
                <a:solidFill>
                  <a:srgbClr val="FF0000"/>
                </a:solidFill>
                <a:latin typeface="Times New Roman"/>
                <a:ea typeface="Times New Roman"/>
                <a:cs typeface="Times New Roman"/>
                <a:sym typeface="Times New Roman"/>
              </a:rPr>
              <a:t>Comparitive</a:t>
            </a:r>
            <a:r>
              <a:rPr lang="en-US" sz="5000" dirty="0">
                <a:solidFill>
                  <a:srgbClr val="FF0000"/>
                </a:solidFill>
                <a:latin typeface="Times New Roman"/>
                <a:ea typeface="Times New Roman"/>
                <a:cs typeface="Times New Roman"/>
                <a:sym typeface="Times New Roman"/>
              </a:rPr>
              <a:t> Analysis </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03755E3-66DD-1389-32EB-B90903AB5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29672"/>
            <a:ext cx="15240000" cy="6773333"/>
          </a:xfrm>
          <a:prstGeom prst="rect">
            <a:avLst/>
          </a:prstGeom>
        </p:spPr>
      </p:pic>
      <p:sp>
        <p:nvSpPr>
          <p:cNvPr id="3" name="TextBox 2">
            <a:extLst>
              <a:ext uri="{FF2B5EF4-FFF2-40B4-BE49-F238E27FC236}">
                <a16:creationId xmlns:a16="http://schemas.microsoft.com/office/drawing/2014/main" id="{62BC7CBA-37A4-8138-C0FF-2B34F30E59F9}"/>
              </a:ext>
            </a:extLst>
          </p:cNvPr>
          <p:cNvSpPr txBox="1"/>
          <p:nvPr/>
        </p:nvSpPr>
        <p:spPr>
          <a:xfrm>
            <a:off x="657150" y="8872279"/>
            <a:ext cx="17478450" cy="954107"/>
          </a:xfrm>
          <a:prstGeom prst="rect">
            <a:avLst/>
          </a:prstGeom>
          <a:noFill/>
        </p:spPr>
        <p:txBody>
          <a:bodyPr wrap="square" rtlCol="0">
            <a:spAutoFit/>
          </a:bodyPr>
          <a:lstStyle/>
          <a:p>
            <a:pPr algn="ctr"/>
            <a:r>
              <a:rPr lang="en-IN" sz="2800" b="1" dirty="0">
                <a:solidFill>
                  <a:srgbClr val="000000"/>
                </a:solidFill>
                <a:latin typeface="Times New Roman"/>
                <a:cs typeface="Times New Roman"/>
              </a:rPr>
              <a:t>Number of data in Original dataset vs Augmented dataset (Gaussian Noise Sampling) </a:t>
            </a:r>
          </a:p>
          <a:p>
            <a:pPr algn="ctr"/>
            <a:r>
              <a:rPr lang="en-IN" sz="2800" b="1" dirty="0">
                <a:solidFill>
                  <a:srgbClr val="000000"/>
                </a:solidFill>
                <a:latin typeface="Times New Roman"/>
                <a:cs typeface="Times New Roman"/>
              </a:rPr>
              <a:t>for Each Application Type</a:t>
            </a:r>
          </a:p>
        </p:txBody>
      </p:sp>
    </p:spTree>
    <p:extLst>
      <p:ext uri="{BB962C8B-B14F-4D97-AF65-F5344CB8AC3E}">
        <p14:creationId xmlns:p14="http://schemas.microsoft.com/office/powerpoint/2010/main" val="3337668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(II) Model Comparison</a:t>
            </a: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0" name="Picture 9">
            <a:extLst>
              <a:ext uri="{FF2B5EF4-FFF2-40B4-BE49-F238E27FC236}">
                <a16:creationId xmlns:a16="http://schemas.microsoft.com/office/drawing/2014/main" id="{85D84D22-4567-FF2C-EF12-317E7AB27EB0}"/>
              </a:ext>
            </a:extLst>
          </p:cNvPr>
          <p:cNvPicPr>
            <a:picLocks noChangeAspect="1"/>
          </p:cNvPicPr>
          <p:nvPr/>
        </p:nvPicPr>
        <p:blipFill>
          <a:blip r:embed="rId3">
            <a:extLst>
              <a:ext uri="{28A0092B-C50C-407E-A947-70E740481C1C}">
                <a14:useLocalDpi xmlns:a14="http://schemas.microsoft.com/office/drawing/2010/main" val="0"/>
              </a:ext>
            </a:extLst>
          </a:blip>
          <a:srcRect t="78889"/>
          <a:stretch/>
        </p:blipFill>
        <p:spPr>
          <a:xfrm>
            <a:off x="1364629" y="2552700"/>
            <a:ext cx="16309600" cy="5814727"/>
          </a:xfrm>
          <a:prstGeom prst="rect">
            <a:avLst/>
          </a:prstGeom>
        </p:spPr>
      </p:pic>
    </p:spTree>
    <p:extLst>
      <p:ext uri="{BB962C8B-B14F-4D97-AF65-F5344CB8AC3E}">
        <p14:creationId xmlns:p14="http://schemas.microsoft.com/office/powerpoint/2010/main" val="25409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295500" y="2012475"/>
            <a:ext cx="17277675" cy="7905562"/>
          </a:xfrm>
          <a:prstGeom prst="rect">
            <a:avLst/>
          </a:prstGeom>
          <a:noFill/>
        </p:spPr>
        <p:txBody>
          <a:bodyPr wrap="square" numCol="1">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Linear Regression: </a:t>
            </a:r>
            <a:r>
              <a:rPr lang="en-US" sz="3099" dirty="0">
                <a:solidFill>
                  <a:srgbClr val="000000"/>
                </a:solidFill>
                <a:latin typeface="Times New Roman"/>
                <a:cs typeface="Times New Roman"/>
              </a:rPr>
              <a:t>Linear Regression is a fundamental regression technique where the model predicts a continuous target variable based on a linear relationship with one or more features. </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None</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Ridge Regression: </a:t>
            </a:r>
            <a:r>
              <a:rPr lang="en-US" sz="3099" dirty="0">
                <a:solidFill>
                  <a:srgbClr val="000000"/>
                </a:solidFill>
                <a:latin typeface="Times New Roman"/>
                <a:cs typeface="Times New Roman"/>
              </a:rPr>
              <a:t>Adds regularization to Linear Regression to prevent overfitting by penalizing large coefficients. </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      Parameters: </a:t>
            </a:r>
            <a:r>
              <a:rPr lang="en-US" sz="3099" b="1" i="1" dirty="0">
                <a:solidFill>
                  <a:srgbClr val="000000"/>
                </a:solidFill>
                <a:latin typeface="Times New Roman"/>
                <a:cs typeface="Times New Roman"/>
              </a:rPr>
              <a:t>alpha: 0.5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controls the strength of the regularization. A higher alpha increases        regularization ,Lower values decrease regularization, allowing the model to fit the training data more closely.</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Lasso Regression: </a:t>
            </a:r>
            <a:r>
              <a:rPr lang="en-US" sz="3099" dirty="0">
                <a:solidFill>
                  <a:srgbClr val="000000"/>
                </a:solidFill>
                <a:latin typeface="Times New Roman"/>
                <a:cs typeface="Times New Roman"/>
              </a:rPr>
              <a:t>Similar to Ridge, but with L1 regularization, which can set some coefficients to zero, effectively selecting features.</a:t>
            </a:r>
          </a:p>
          <a:p>
            <a:pPr marL="488582" lvl="1" algn="just" fontAlgn="base">
              <a:lnSpc>
                <a:spcPts val="5579"/>
              </a:lnSpc>
              <a:spcBef>
                <a:spcPct val="0"/>
              </a:spcBef>
              <a:spcAft>
                <a:spcPct val="0"/>
              </a:spcAft>
            </a:pPr>
            <a:r>
              <a:rPr lang="en-US" sz="3099" i="1" dirty="0">
                <a:solidFill>
                  <a:srgbClr val="000000"/>
                </a:solidFill>
                <a:latin typeface="Times New Roman"/>
                <a:cs typeface="Times New Roman"/>
              </a:rPr>
              <a:t>      </a:t>
            </a:r>
            <a:r>
              <a:rPr lang="en-US" sz="3099" dirty="0">
                <a:solidFill>
                  <a:srgbClr val="000000"/>
                </a:solidFill>
                <a:latin typeface="Times New Roman"/>
                <a:cs typeface="Times New Roman"/>
              </a:rPr>
              <a:t>Parameters: </a:t>
            </a:r>
            <a:r>
              <a:rPr lang="en-US" sz="3099" b="1" i="1" dirty="0">
                <a:solidFill>
                  <a:srgbClr val="000000"/>
                </a:solidFill>
                <a:latin typeface="Times New Roman"/>
                <a:cs typeface="Times New Roman"/>
              </a:rPr>
              <a:t>alpha: 0.5</a:t>
            </a:r>
          </a:p>
        </p:txBody>
      </p:sp>
    </p:spTree>
    <p:extLst>
      <p:ext uri="{BB962C8B-B14F-4D97-AF65-F5344CB8AC3E}">
        <p14:creationId xmlns:p14="http://schemas.microsoft.com/office/powerpoint/2010/main" val="156400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95498" y="2400300"/>
            <a:ext cx="17369205" cy="790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Elastic Net: </a:t>
            </a:r>
            <a:r>
              <a:rPr lang="en-US" sz="3099" dirty="0">
                <a:solidFill>
                  <a:srgbClr val="000000"/>
                </a:solidFill>
                <a:latin typeface="Times New Roman"/>
                <a:cs typeface="Times New Roman"/>
              </a:rPr>
              <a:t>Combines L1 and L2 regularization from Lasso and Ridge, balancing their benefits.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 0.5 </a:t>
            </a:r>
            <a:endParaRPr lang="en-US" sz="3099" i="1" dirty="0">
              <a:solidFill>
                <a:srgbClr val="000000"/>
              </a:solidFill>
              <a:latin typeface="Times New Roman"/>
              <a:cs typeface="Times New Roman"/>
            </a:endParaRPr>
          </a:p>
          <a:p>
            <a:pPr marL="488582" lvl="1" algn="just" fontAlgn="base">
              <a:lnSpc>
                <a:spcPts val="5579"/>
              </a:lnSpc>
              <a:spcBef>
                <a:spcPct val="0"/>
              </a:spcBef>
              <a:spcAft>
                <a:spcPct val="0"/>
              </a:spcAft>
            </a:pPr>
            <a:r>
              <a:rPr lang="en-US" sz="3099" b="1" i="1" dirty="0">
                <a:solidFill>
                  <a:srgbClr val="000000"/>
                </a:solidFill>
                <a:latin typeface="Times New Roman"/>
                <a:cs typeface="Times New Roman"/>
              </a:rPr>
              <a:t>                    l1_ratio: 0.7 </a:t>
            </a:r>
            <a:r>
              <a:rPr lang="en-US" sz="3099" dirty="0">
                <a:solidFill>
                  <a:srgbClr val="000000"/>
                </a:solidFill>
                <a:latin typeface="Times New Roman"/>
                <a:cs typeface="Times New Roman"/>
              </a:rPr>
              <a:t>it determines the mix of L1 and L2 regularization. A value of 0.7 means that L1 regularization (Lasso) is more influential, leading to more feature selection compared to L2 regularization.</a:t>
            </a:r>
          </a:p>
          <a:p>
            <a:pPr marL="977163" lvl="1" indent="-488581" algn="just" fontAlgn="base">
              <a:lnSpc>
                <a:spcPts val="5579"/>
              </a:lnSpc>
              <a:spcBef>
                <a:spcPct val="0"/>
              </a:spcBef>
              <a:spcAft>
                <a:spcPct val="0"/>
              </a:spcAft>
              <a:buFont typeface="Arial"/>
              <a:buChar char="•"/>
            </a:pPr>
            <a:r>
              <a:rPr lang="en-US" sz="3099" b="1" dirty="0">
                <a:solidFill>
                  <a:srgbClr val="000000"/>
                </a:solidFill>
                <a:latin typeface="Times New Roman"/>
                <a:cs typeface="Times New Roman"/>
              </a:rPr>
              <a:t>Bayesian Ridge: </a:t>
            </a:r>
            <a:r>
              <a:rPr lang="en-US" sz="3099" dirty="0">
                <a:solidFill>
                  <a:srgbClr val="000000"/>
                </a:solidFill>
                <a:latin typeface="Times New Roman"/>
                <a:cs typeface="Times New Roman"/>
              </a:rPr>
              <a:t>A probabilistic model that incorporates prior distributions into the regression analysis.</a:t>
            </a:r>
          </a:p>
          <a:p>
            <a:pPr marL="488582" lvl="1" algn="just" fontAlgn="base">
              <a:lnSpc>
                <a:spcPts val="5579"/>
              </a:lnSpc>
              <a:spcBef>
                <a:spcPct val="0"/>
              </a:spcBef>
              <a:spcAft>
                <a:spcPct val="0"/>
              </a:spcAft>
            </a:pPr>
            <a:r>
              <a:rPr lang="en-US" sz="3099" dirty="0">
                <a:solidFill>
                  <a:srgbClr val="000000"/>
                </a:solidFill>
                <a:latin typeface="Times New Roman"/>
                <a:cs typeface="Times New Roman"/>
              </a:rPr>
              <a:t>Parameters </a:t>
            </a:r>
            <a:r>
              <a:rPr lang="en-US" sz="3099" i="1" dirty="0">
                <a:solidFill>
                  <a:srgbClr val="000000"/>
                </a:solidFill>
                <a:latin typeface="Times New Roman"/>
                <a:cs typeface="Times New Roman"/>
              </a:rPr>
              <a:t>: </a:t>
            </a:r>
            <a:r>
              <a:rPr lang="en-US" sz="3099" b="1" i="1" dirty="0">
                <a:solidFill>
                  <a:srgbClr val="000000"/>
                </a:solidFill>
                <a:latin typeface="Times New Roman"/>
                <a:cs typeface="Times New Roman"/>
              </a:rPr>
              <a:t>alpha_1: 1e-6 ,alpha_2: 1e-6, lambda_1: 1e-6 , lambda_2: 1e-6 </a:t>
            </a:r>
            <a:r>
              <a:rPr lang="en-US" sz="3099" dirty="0">
                <a:solidFill>
                  <a:srgbClr val="000000"/>
                </a:solidFill>
                <a:latin typeface="Times New Roman"/>
                <a:cs typeface="Times New Roman"/>
              </a:rPr>
              <a:t>. These parameters control the prior distributions of the coefficients and their variances. Lower values (e.g., 1e-6) make the prior distributions weaker, allowing for greater flexibility in fitting the model.</a:t>
            </a:r>
          </a:p>
          <a:p>
            <a:pPr marL="977163" marR="0" lvl="1" indent="-488581" algn="just" fontAlgn="base">
              <a:lnSpc>
                <a:spcPts val="5579"/>
              </a:lnSpc>
              <a:spcBef>
                <a:spcPct val="0"/>
              </a:spcBef>
              <a:spcAft>
                <a:spcPct val="0"/>
              </a:spcAft>
              <a:buClrTx/>
              <a:buSzTx/>
              <a:buFont typeface="Arial"/>
              <a:buChar char="•"/>
              <a:tabLst/>
            </a:pPr>
            <a:endParaRPr lang="en-US" altLang="en-US" sz="3099" b="1" dirty="0">
              <a:solidFill>
                <a:srgbClr val="000000"/>
              </a:solidFill>
              <a:latin typeface="Times New Roman"/>
              <a:cs typeface="Times New Roman"/>
            </a:endParaRPr>
          </a:p>
        </p:txBody>
      </p:sp>
    </p:spTree>
    <p:extLst>
      <p:ext uri="{BB962C8B-B14F-4D97-AF65-F5344CB8AC3E}">
        <p14:creationId xmlns:p14="http://schemas.microsoft.com/office/powerpoint/2010/main" val="2084790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246378" y="2671784"/>
            <a:ext cx="17115974"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Polynomial Regression: </a:t>
            </a:r>
            <a:r>
              <a:rPr lang="en-US" altLang="en-US" sz="3099" dirty="0">
                <a:solidFill>
                  <a:srgbClr val="000000"/>
                </a:solidFill>
                <a:latin typeface="Times New Roman"/>
                <a:cs typeface="Times New Roman"/>
              </a:rPr>
              <a:t>Extends Linear Regression by fitting a polynomial equation, capturing non-linear relationships.</a:t>
            </a:r>
          </a:p>
          <a:p>
            <a:pPr marL="945782" lvl="2" algn="just" fontAlgn="base">
              <a:lnSpc>
                <a:spcPts val="5579"/>
              </a:lnSpc>
              <a:spcBef>
                <a:spcPct val="0"/>
              </a:spcBef>
              <a:spcAft>
                <a:spcPct val="0"/>
              </a:spcAft>
            </a:pPr>
            <a:r>
              <a:rPr lang="en-US" altLang="en-US" sz="3099" dirty="0">
                <a:solidFill>
                  <a:srgbClr val="000000"/>
                </a:solidFill>
                <a:latin typeface="Times New Roman"/>
                <a:cs typeface="Times New Roman"/>
              </a:rPr>
              <a:t>Parameter : </a:t>
            </a:r>
            <a:r>
              <a:rPr lang="en-US" altLang="en-US" sz="3099" b="1" i="1" dirty="0">
                <a:solidFill>
                  <a:srgbClr val="000000"/>
                </a:solidFill>
                <a:latin typeface="Times New Roman"/>
                <a:cs typeface="Times New Roman"/>
              </a:rPr>
              <a:t>degree: 3 </a:t>
            </a:r>
            <a:r>
              <a:rPr lang="en-US" altLang="en-US" sz="3099" i="1" dirty="0">
                <a:solidFill>
                  <a:srgbClr val="000000"/>
                </a:solidFill>
                <a:latin typeface="Times New Roman"/>
                <a:cs typeface="Times New Roman"/>
              </a:rPr>
              <a:t>- </a:t>
            </a:r>
            <a:r>
              <a:rPr lang="en-US" altLang="en-US" sz="3099" dirty="0">
                <a:solidFill>
                  <a:srgbClr val="000000"/>
                </a:solidFill>
                <a:latin typeface="Times New Roman"/>
                <a:cs typeface="Times New Roman"/>
              </a:rPr>
              <a:t> specifies the degree of the polynomial features. A higher degree can capture more complex relationships but risks overfitting. </a:t>
            </a:r>
          </a:p>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SVR (Support Vector Regression): </a:t>
            </a:r>
            <a:r>
              <a:rPr lang="en-US" altLang="en-US" sz="3099" dirty="0">
                <a:solidFill>
                  <a:srgbClr val="000000"/>
                </a:solidFill>
                <a:latin typeface="Times New Roman"/>
                <a:cs typeface="Times New Roman"/>
              </a:rPr>
              <a:t>Uses support vector machines to perform regression, focusing on the margins of the best fit line.</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C: 10 </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it controls the trade-off between smoothness and accuracy. </a:t>
            </a:r>
          </a:p>
          <a:p>
            <a:pPr marL="488582" marR="0" lvl="1" algn="just" fontAlgn="base">
              <a:lnSpc>
                <a:spcPts val="5579"/>
              </a:lnSpc>
              <a:spcBef>
                <a:spcPct val="0"/>
              </a:spcBef>
              <a:spcAft>
                <a:spcPct val="0"/>
              </a:spcAft>
              <a:buClrTx/>
              <a:buSzTx/>
              <a:tabLst/>
            </a:pPr>
            <a:r>
              <a:rPr lang="en-US" altLang="en-US" sz="3099" i="1" dirty="0">
                <a:solidFill>
                  <a:srgbClr val="000000"/>
                </a:solidFill>
                <a:latin typeface="Times New Roman"/>
                <a:cs typeface="Times New Roman"/>
              </a:rPr>
              <a:t>                          </a:t>
            </a:r>
            <a:r>
              <a:rPr lang="en-US" altLang="en-US" sz="3099" b="1" i="1" dirty="0">
                <a:solidFill>
                  <a:srgbClr val="000000"/>
                </a:solidFill>
                <a:latin typeface="Times New Roman"/>
                <a:cs typeface="Times New Roman"/>
              </a:rPr>
              <a:t>epsilon: 0.1  </a:t>
            </a:r>
            <a:r>
              <a:rPr lang="en-US" altLang="en-US" sz="3099" dirty="0">
                <a:solidFill>
                  <a:srgbClr val="000000"/>
                </a:solidFill>
                <a:latin typeface="Times New Roman"/>
                <a:cs typeface="Times New Roman"/>
              </a:rPr>
              <a:t>defines the margin within which errors are tolerated.</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a:solidFill>
                  <a:srgbClr val="000000"/>
                </a:solidFill>
                <a:latin typeface="Times New Roman"/>
                <a:cs typeface="Times New Roman"/>
              </a:rPr>
              <a:t>kernel: '</a:t>
            </a:r>
            <a:r>
              <a:rPr lang="en-US" altLang="en-US" sz="3099" b="1" i="1" dirty="0" err="1">
                <a:solidFill>
                  <a:srgbClr val="000000"/>
                </a:solidFill>
                <a:latin typeface="Times New Roman"/>
                <a:cs typeface="Times New Roman"/>
              </a:rPr>
              <a:t>rbf</a:t>
            </a:r>
            <a:r>
              <a:rPr lang="en-US" altLang="en-US" sz="3099" b="1" i="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function used to map the data into a higher-dimensional space.. </a:t>
            </a:r>
          </a:p>
        </p:txBody>
      </p:sp>
    </p:spTree>
    <p:extLst>
      <p:ext uri="{BB962C8B-B14F-4D97-AF65-F5344CB8AC3E}">
        <p14:creationId xmlns:p14="http://schemas.microsoft.com/office/powerpoint/2010/main" val="1613847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400" dirty="0">
                <a:solidFill>
                  <a:srgbClr val="FF0000"/>
                </a:solidFill>
                <a:latin typeface="Times New Roman"/>
                <a:cs typeface="Times New Roman"/>
              </a:rPr>
              <a:t>Regression Based 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7" name="Rectangle 2">
            <a:extLst>
              <a:ext uri="{FF2B5EF4-FFF2-40B4-BE49-F238E27FC236}">
                <a16:creationId xmlns:a16="http://schemas.microsoft.com/office/drawing/2014/main" id="{296A6A71-C665-170F-3A15-690456BBF032}"/>
              </a:ext>
            </a:extLst>
          </p:cNvPr>
          <p:cNvSpPr>
            <a:spLocks noChangeArrowheads="1"/>
          </p:cNvSpPr>
          <p:nvPr/>
        </p:nvSpPr>
        <p:spPr bwMode="auto">
          <a:xfrm>
            <a:off x="315552" y="2698576"/>
            <a:ext cx="17115974" cy="431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b="1" dirty="0">
                <a:solidFill>
                  <a:srgbClr val="000000"/>
                </a:solidFill>
                <a:latin typeface="Times New Roman"/>
                <a:cs typeface="Times New Roman"/>
              </a:rPr>
              <a:t>MLP Regressor: </a:t>
            </a:r>
            <a:r>
              <a:rPr lang="en-US" altLang="en-US" sz="3099" dirty="0">
                <a:solidFill>
                  <a:srgbClr val="000000"/>
                </a:solidFill>
                <a:latin typeface="Times New Roman"/>
                <a:cs typeface="Times New Roman"/>
              </a:rPr>
              <a:t>A neural network-based regressor that can capture complex, non-linear relationships</a:t>
            </a:r>
          </a:p>
          <a:p>
            <a:pPr marL="488582" marR="0" lvl="1" algn="just" fontAlgn="base">
              <a:lnSpc>
                <a:spcPts val="5579"/>
              </a:lnSpc>
              <a:spcBef>
                <a:spcPct val="0"/>
              </a:spcBef>
              <a:spcAft>
                <a:spcPct val="0"/>
              </a:spcAft>
              <a:buClrTx/>
              <a:buSzTx/>
              <a:tabLst/>
            </a:pPr>
            <a:r>
              <a:rPr lang="en-US" altLang="en-US" sz="3099" dirty="0">
                <a:solidFill>
                  <a:srgbClr val="000000"/>
                </a:solidFill>
                <a:latin typeface="Times New Roman"/>
                <a:cs typeface="Times New Roman"/>
              </a:rPr>
              <a:t>     Parameters: </a:t>
            </a:r>
            <a:r>
              <a:rPr lang="en-US" altLang="en-US" sz="3099" b="1" i="1" dirty="0" err="1">
                <a:solidFill>
                  <a:srgbClr val="000000"/>
                </a:solidFill>
                <a:latin typeface="Times New Roman"/>
                <a:cs typeface="Times New Roman"/>
              </a:rPr>
              <a:t>hidden_layer_sizes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and size of hidden layers in the neural network. More layers or neurons can capture more complex patterns but increase the risk of overfitting.</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activation: '</a:t>
            </a:r>
            <a:r>
              <a:rPr lang="en-US" altLang="en-US" sz="3099" b="1" i="1" dirty="0" err="1">
                <a:solidFill>
                  <a:srgbClr val="000000"/>
                </a:solidFill>
                <a:latin typeface="Times New Roman"/>
                <a:cs typeface="Times New Roman"/>
              </a:rPr>
              <a:t>relu</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specifies the activation function used in the neurons. </a:t>
            </a:r>
          </a:p>
          <a:p>
            <a:pPr marL="488582" marR="0" lvl="1" algn="just" fontAlgn="base">
              <a:lnSpc>
                <a:spcPts val="5579"/>
              </a:lnSpc>
              <a:spcBef>
                <a:spcPct val="0"/>
              </a:spcBef>
              <a:spcAft>
                <a:spcPct val="0"/>
              </a:spcAft>
              <a:buClrTx/>
              <a:buSzTx/>
              <a:tabLst/>
            </a:pPr>
            <a:r>
              <a:rPr lang="en-US" altLang="en-US" sz="3099" b="1" dirty="0">
                <a:solidFill>
                  <a:srgbClr val="000000"/>
                </a:solidFill>
                <a:latin typeface="Times New Roman"/>
                <a:cs typeface="Times New Roman"/>
              </a:rPr>
              <a:t>                         </a:t>
            </a:r>
            <a:r>
              <a:rPr lang="en-US" altLang="en-US" sz="3099" b="1" i="1" dirty="0">
                <a:solidFill>
                  <a:srgbClr val="000000"/>
                </a:solidFill>
                <a:latin typeface="Times New Roman"/>
                <a:cs typeface="Times New Roman"/>
              </a:rPr>
              <a:t>solver: ‘</a:t>
            </a:r>
            <a:r>
              <a:rPr lang="en-US" altLang="en-US" sz="3099" b="1" i="1" dirty="0" err="1">
                <a:solidFill>
                  <a:srgbClr val="000000"/>
                </a:solidFill>
                <a:latin typeface="Times New Roman"/>
                <a:cs typeface="Times New Roman"/>
              </a:rPr>
              <a:t>adam</a:t>
            </a:r>
            <a:r>
              <a:rPr lang="en-US" altLang="en-US" sz="3099" b="1" i="1" dirty="0">
                <a:solidFill>
                  <a:srgbClr val="000000"/>
                </a:solidFill>
                <a:latin typeface="Times New Roman"/>
                <a:cs typeface="Times New Roman"/>
              </a:rPr>
              <a: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determines the optimization algorithm used for training the network. </a:t>
            </a:r>
          </a:p>
        </p:txBody>
      </p:sp>
    </p:spTree>
    <p:extLst>
      <p:ext uri="{BB962C8B-B14F-4D97-AF65-F5344CB8AC3E}">
        <p14:creationId xmlns:p14="http://schemas.microsoft.com/office/powerpoint/2010/main" val="2591442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CD8C8A6E-FDE8-6D43-E686-134958E48FBE}"/>
              </a:ext>
            </a:extLst>
          </p:cNvPr>
          <p:cNvSpPr txBox="1"/>
          <p:nvPr/>
        </p:nvSpPr>
        <p:spPr>
          <a:xfrm>
            <a:off x="1676400" y="2083995"/>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Regression Models </a:t>
            </a:r>
          </a:p>
        </p:txBody>
      </p:sp>
      <p:pic>
        <p:nvPicPr>
          <p:cNvPr id="7" name="Picture 6">
            <a:extLst>
              <a:ext uri="{FF2B5EF4-FFF2-40B4-BE49-F238E27FC236}">
                <a16:creationId xmlns:a16="http://schemas.microsoft.com/office/drawing/2014/main" id="{12AF66CF-BD8C-89BD-BA14-CE693C3E4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705100"/>
            <a:ext cx="14384596" cy="7192298"/>
          </a:xfrm>
          <a:prstGeom prst="rect">
            <a:avLst/>
          </a:prstGeom>
        </p:spPr>
      </p:pic>
    </p:spTree>
    <p:extLst>
      <p:ext uri="{BB962C8B-B14F-4D97-AF65-F5344CB8AC3E}">
        <p14:creationId xmlns:p14="http://schemas.microsoft.com/office/powerpoint/2010/main" val="4171065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24667D-58C0-3612-C3E7-51FDEE7BD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933700"/>
            <a:ext cx="16829482" cy="7012284"/>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Regression models – Metric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42D6187A-A233-28EB-6CDC-06F4A6E4C462}"/>
              </a:ext>
            </a:extLst>
          </p:cNvPr>
          <p:cNvSpPr txBox="1"/>
          <p:nvPr/>
        </p:nvSpPr>
        <p:spPr>
          <a:xfrm>
            <a:off x="2209800" y="2188593"/>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Regression Models (Best – Polynomial regression)</a:t>
            </a:r>
          </a:p>
        </p:txBody>
      </p:sp>
    </p:spTree>
    <p:extLst>
      <p:ext uri="{BB962C8B-B14F-4D97-AF65-F5344CB8AC3E}">
        <p14:creationId xmlns:p14="http://schemas.microsoft.com/office/powerpoint/2010/main" val="3755169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838200" y="2451645"/>
            <a:ext cx="16535400" cy="5729774"/>
          </a:xfrm>
          <a:prstGeom prst="rect">
            <a:avLst/>
          </a:prstGeom>
          <a:noFill/>
        </p:spPr>
        <p:txBody>
          <a:bodyPr wrap="square" numCol="1">
            <a:spAutoFit/>
          </a:bodyPr>
          <a:lstStyle/>
          <a:p>
            <a:pPr>
              <a:lnSpc>
                <a:spcPct val="150000"/>
              </a:lnSpc>
              <a:buFont typeface="Arial" panose="020B0604020202020204" pitchFamily="34" charset="0"/>
              <a:buChar char="•"/>
            </a:pPr>
            <a:r>
              <a:rPr lang="en-US" sz="3099" b="1" dirty="0">
                <a:solidFill>
                  <a:srgbClr val="000000"/>
                </a:solidFill>
                <a:latin typeface="Times New Roman"/>
                <a:cs typeface="Times New Roman"/>
              </a:rPr>
              <a:t>Decision Tree Regressor: </a:t>
            </a:r>
            <a:r>
              <a:rPr lang="en-US" sz="3099" dirty="0">
                <a:solidFill>
                  <a:srgbClr val="000000"/>
                </a:solidFill>
                <a:latin typeface="Times New Roman"/>
                <a:cs typeface="Times New Roman"/>
              </a:rPr>
              <a:t>Splits the data into subsets based on the feature that results in the most homogenous subsets.</a:t>
            </a:r>
          </a:p>
          <a:p>
            <a:pPr>
              <a:lnSpc>
                <a:spcPct val="150000"/>
              </a:lnSpc>
            </a:pPr>
            <a:r>
              <a:rPr lang="en-US" sz="3099" dirty="0">
                <a:solidFill>
                  <a:srgbClr val="000000"/>
                </a:solidFill>
                <a:latin typeface="Times New Roman"/>
                <a:cs typeface="Times New Roman"/>
              </a:rPr>
              <a:t>Parameters :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limits the maximum depth of the tree. Deeper trees can capture more complex relationships but may overfit. Shallow trees generalize better but may miss nuances.</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5</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specifies the minimum number of samples required to split an internal node. Higher values prevent the tree from growing too deep and reduce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min_samples_leaf</a:t>
            </a:r>
            <a:r>
              <a:rPr lang="en-US" sz="3099" b="1" i="1" dirty="0">
                <a:solidFill>
                  <a:srgbClr val="000000"/>
                </a:solidFill>
                <a:latin typeface="Times New Roman"/>
                <a:cs typeface="Times New Roman"/>
              </a:rPr>
              <a:t>: 2 </a:t>
            </a:r>
            <a:r>
              <a:rPr lang="en-US" sz="3099" dirty="0">
                <a:solidFill>
                  <a:srgbClr val="000000"/>
                </a:solidFill>
                <a:latin typeface="Times New Roman"/>
                <a:cs typeface="Times New Roman"/>
              </a:rPr>
              <a:t>defines the minimum number of samples required to be at a leaf node. It ensures that leaf nodes have enough samples to make reliable predictions.</a:t>
            </a:r>
          </a:p>
        </p:txBody>
      </p:sp>
    </p:spTree>
    <p:extLst>
      <p:ext uri="{BB962C8B-B14F-4D97-AF65-F5344CB8AC3E}">
        <p14:creationId xmlns:p14="http://schemas.microsoft.com/office/powerpoint/2010/main" val="27909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Problem Statement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8" name="Rectangle 1">
            <a:extLst>
              <a:ext uri="{FF2B5EF4-FFF2-40B4-BE49-F238E27FC236}">
                <a16:creationId xmlns:a16="http://schemas.microsoft.com/office/drawing/2014/main" id="{A3ECCED1-26D1-6DE0-77C3-461DF5618210}"/>
              </a:ext>
            </a:extLst>
          </p:cNvPr>
          <p:cNvSpPr>
            <a:spLocks noChangeArrowheads="1"/>
          </p:cNvSpPr>
          <p:nvPr/>
        </p:nvSpPr>
        <p:spPr bwMode="auto">
          <a:xfrm>
            <a:off x="632383" y="2955368"/>
            <a:ext cx="16207817" cy="516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increasing demand for high-quality and real-time applications in 5G networks necessitates efficient resource allocation mechanisms in Edge Computing.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The challenge lies in dynamically allocating resources such as bandwidth and signal strength to different applications with varying latency requirements. </a:t>
            </a:r>
          </a:p>
          <a:p>
            <a:pPr marL="977163" marR="0" lvl="1" indent="-488581" algn="just" fontAlgn="base">
              <a:lnSpc>
                <a:spcPts val="4967"/>
              </a:lnSpc>
              <a:spcBef>
                <a:spcPct val="0"/>
              </a:spcBef>
              <a:spcAft>
                <a:spcPct val="0"/>
              </a:spcAft>
              <a:buClrTx/>
              <a:buSzTx/>
              <a:buFont typeface="Arial"/>
              <a:buChar char="•"/>
              <a:tabLst/>
            </a:pPr>
            <a:r>
              <a:rPr lang="en-US" sz="3600" dirty="0">
                <a:solidFill>
                  <a:srgbClr val="000000"/>
                </a:solidFill>
                <a:latin typeface="Times New Roman"/>
                <a:cs typeface="Times New Roman"/>
              </a:rPr>
              <a:t>Achieving realistic resource allocation efficiency by analyzing these parameters is crucial for understanding and optimizing the efficiency of each user, ultimately enhancing the overall performance.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2336794"/>
          </a:xfrm>
          <a:prstGeom prst="rect">
            <a:avLst/>
          </a:prstGeom>
        </p:spPr>
        <p:txBody>
          <a:bodyPr lIns="0" tIns="0" rIns="0" bIns="0" rtlCol="0" anchor="t">
            <a:spAutoFit/>
          </a:bodyPr>
          <a:lstStyle/>
          <a:p>
            <a:pPr>
              <a:lnSpc>
                <a:spcPts val="6220"/>
              </a:lnSpc>
            </a:pPr>
            <a:r>
              <a:rPr lang="en-US" sz="5000" dirty="0">
                <a:solidFill>
                  <a:srgbClr val="FF0000"/>
                </a:solidFill>
                <a:latin typeface="Times New Roman"/>
                <a:ea typeface="Times New Roman"/>
                <a:cs typeface="Times New Roman"/>
                <a:sym typeface="Times New Roman"/>
              </a:rPr>
              <a:t>Tree Based </a:t>
            </a:r>
            <a:r>
              <a:rPr lang="en-US" sz="5400" dirty="0">
                <a:solidFill>
                  <a:srgbClr val="FF0000"/>
                </a:solidFill>
                <a:latin typeface="Times New Roman"/>
                <a:cs typeface="Times New Roman"/>
              </a:rPr>
              <a:t>Models</a:t>
            </a:r>
          </a:p>
          <a:p>
            <a:pPr algn="l">
              <a:lnSpc>
                <a:spcPts val="6220"/>
              </a:lnSpc>
            </a:pPr>
            <a:endParaRPr lang="en-US" sz="5000" dirty="0">
              <a:solidFill>
                <a:srgbClr val="FF0000"/>
              </a:solidFill>
              <a:latin typeface="Times New Roman"/>
              <a:ea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D02FC79F-D557-E1C0-4633-916FB0F3F2D9}"/>
              </a:ext>
            </a:extLst>
          </p:cNvPr>
          <p:cNvSpPr txBox="1"/>
          <p:nvPr/>
        </p:nvSpPr>
        <p:spPr>
          <a:xfrm>
            <a:off x="907739" y="2705100"/>
            <a:ext cx="16506375" cy="572977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3099" b="1" dirty="0">
                <a:solidFill>
                  <a:srgbClr val="000000"/>
                </a:solidFill>
                <a:latin typeface="Times New Roman"/>
                <a:cs typeface="Times New Roman"/>
              </a:rPr>
              <a:t>Random Forest Regressor: </a:t>
            </a:r>
            <a:r>
              <a:rPr lang="en-US" sz="3099" dirty="0">
                <a:solidFill>
                  <a:srgbClr val="000000"/>
                </a:solidFill>
                <a:latin typeface="Times New Roman"/>
                <a:cs typeface="Times New Roman"/>
              </a:rPr>
              <a:t>An ensemble method that uses multiple decision trees to improve predictive accuracy and control overfitting.</a:t>
            </a:r>
          </a:p>
          <a:p>
            <a:pPr>
              <a:lnSpc>
                <a:spcPct val="150000"/>
              </a:lnSpc>
            </a:pPr>
            <a:r>
              <a:rPr lang="en-US" sz="3099" dirty="0">
                <a:solidFill>
                  <a:srgbClr val="000000"/>
                </a:solidFill>
                <a:latin typeface="Times New Roman"/>
                <a:cs typeface="Times New Roman"/>
              </a:rPr>
              <a:t>     Parameters: </a:t>
            </a:r>
            <a:r>
              <a:rPr lang="en-US" sz="3099" b="1" i="1" dirty="0" err="1">
                <a:solidFill>
                  <a:srgbClr val="000000"/>
                </a:solidFill>
                <a:latin typeface="Times New Roman"/>
                <a:cs typeface="Times New Roman"/>
              </a:rPr>
              <a:t>n_estimators</a:t>
            </a:r>
            <a:r>
              <a:rPr lang="en-US" sz="3099" b="1" i="1" dirty="0">
                <a:solidFill>
                  <a:srgbClr val="000000"/>
                </a:solidFill>
                <a:latin typeface="Times New Roman"/>
                <a:cs typeface="Times New Roman"/>
              </a:rPr>
              <a:t>: 200</a:t>
            </a:r>
            <a:r>
              <a:rPr lang="en-US" sz="3099" b="1" dirty="0">
                <a:solidFill>
                  <a:srgbClr val="000000"/>
                </a:solidFill>
                <a:latin typeface="Times New Roman"/>
                <a:cs typeface="Times New Roman"/>
              </a:rPr>
              <a:t> </a:t>
            </a:r>
            <a:r>
              <a:rPr lang="en-US" sz="3099" dirty="0">
                <a:solidFill>
                  <a:srgbClr val="000000"/>
                </a:solidFill>
                <a:latin typeface="Times New Roman"/>
                <a:cs typeface="Times New Roman"/>
              </a:rPr>
              <a:t>defines the number of trees in the forest. More trees generally improve performance and robustness but increase computation time.</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max_depth</a:t>
            </a:r>
            <a:r>
              <a:rPr lang="en-US" sz="3099" b="1" i="1" dirty="0">
                <a:solidFill>
                  <a:srgbClr val="000000"/>
                </a:solidFill>
                <a:latin typeface="Times New Roman"/>
                <a:cs typeface="Times New Roman"/>
              </a:rPr>
              <a:t>: 20 </a:t>
            </a:r>
            <a:r>
              <a:rPr lang="en-US" sz="3099" dirty="0">
                <a:solidFill>
                  <a:srgbClr val="000000"/>
                </a:solidFill>
                <a:latin typeface="Times New Roman"/>
                <a:cs typeface="Times New Roman"/>
              </a:rPr>
              <a:t>limits the depth of individual trees in the forest. A higher depth allows each tree to capture more detail, while a lower depth helps prevent overfitting.</a:t>
            </a:r>
          </a:p>
          <a:p>
            <a:pPr>
              <a:lnSpc>
                <a:spcPct val="150000"/>
              </a:lnSpc>
            </a:pPr>
            <a:r>
              <a:rPr lang="en-US" sz="3099" dirty="0">
                <a:solidFill>
                  <a:srgbClr val="000000"/>
                </a:solidFill>
                <a:latin typeface="Times New Roman"/>
                <a:cs typeface="Times New Roman"/>
              </a:rPr>
              <a:t>                         </a:t>
            </a:r>
            <a:r>
              <a:rPr lang="en-US" sz="3099" b="1" i="1" dirty="0" err="1">
                <a:solidFill>
                  <a:srgbClr val="000000"/>
                </a:solidFill>
                <a:latin typeface="Times New Roman"/>
                <a:cs typeface="Times New Roman"/>
              </a:rPr>
              <a:t>min_samples_split</a:t>
            </a:r>
            <a:r>
              <a:rPr lang="en-US" sz="3099" b="1" i="1" dirty="0">
                <a:solidFill>
                  <a:srgbClr val="000000"/>
                </a:solidFill>
                <a:latin typeface="Times New Roman"/>
                <a:cs typeface="Times New Roman"/>
              </a:rPr>
              <a:t>: 10 </a:t>
            </a:r>
            <a:r>
              <a:rPr lang="en-US" sz="3099" dirty="0">
                <a:solidFill>
                  <a:srgbClr val="000000"/>
                </a:solidFill>
                <a:latin typeface="Times New Roman"/>
                <a:cs typeface="Times New Roman"/>
              </a:rPr>
              <a:t>controls the minimum number of samples required to split an internal node. Higher values reduce overfitting by limiting tree complexity.</a:t>
            </a:r>
          </a:p>
        </p:txBody>
      </p:sp>
    </p:spTree>
    <p:extLst>
      <p:ext uri="{BB962C8B-B14F-4D97-AF65-F5344CB8AC3E}">
        <p14:creationId xmlns:p14="http://schemas.microsoft.com/office/powerpoint/2010/main" val="382977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9AF7864-6809-5053-6CA3-7B89AEA40C58}"/>
              </a:ext>
            </a:extLst>
          </p:cNvPr>
          <p:cNvSpPr txBox="1"/>
          <p:nvPr/>
        </p:nvSpPr>
        <p:spPr>
          <a:xfrm>
            <a:off x="1968629" y="2894668"/>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Tree Based Models</a:t>
            </a:r>
          </a:p>
        </p:txBody>
      </p:sp>
      <p:pic>
        <p:nvPicPr>
          <p:cNvPr id="10" name="Picture 9">
            <a:extLst>
              <a:ext uri="{FF2B5EF4-FFF2-40B4-BE49-F238E27FC236}">
                <a16:creationId xmlns:a16="http://schemas.microsoft.com/office/drawing/2014/main" id="{C3C3D854-A782-4B40-FDE8-31F56E456F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5214" y="3848100"/>
            <a:ext cx="15777571" cy="3944393"/>
          </a:xfrm>
          <a:prstGeom prst="rect">
            <a:avLst/>
          </a:prstGeom>
        </p:spPr>
      </p:pic>
    </p:spTree>
    <p:extLst>
      <p:ext uri="{BB962C8B-B14F-4D97-AF65-F5344CB8AC3E}">
        <p14:creationId xmlns:p14="http://schemas.microsoft.com/office/powerpoint/2010/main" val="1900732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A4FC449-F7DD-62D0-8055-84354651B0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695" y="3089803"/>
            <a:ext cx="16402610" cy="6834421"/>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Tree based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8BAD85EC-204E-EEA8-1861-9FD2CDBAD5EC}"/>
              </a:ext>
            </a:extLst>
          </p:cNvPr>
          <p:cNvSpPr txBox="1"/>
          <p:nvPr/>
        </p:nvSpPr>
        <p:spPr>
          <a:xfrm>
            <a:off x="152400" y="2315865"/>
            <a:ext cx="14384596" cy="523220"/>
          </a:xfrm>
          <a:prstGeom prst="rect">
            <a:avLst/>
          </a:prstGeom>
          <a:noFill/>
        </p:spPr>
        <p:txBody>
          <a:bodyPr wrap="square" rtlCol="0">
            <a:spAutoFit/>
          </a:bodyPr>
          <a:lstStyle/>
          <a:p>
            <a:pPr algn="r"/>
            <a:r>
              <a:rPr lang="en-IN" sz="2800" b="1" dirty="0">
                <a:solidFill>
                  <a:srgbClr val="000000"/>
                </a:solidFill>
                <a:latin typeface="Times New Roman"/>
                <a:cs typeface="Times New Roman"/>
              </a:rPr>
              <a:t>Metric Comparison of Tree Based Model (Best – Random forest)</a:t>
            </a:r>
          </a:p>
        </p:txBody>
      </p:sp>
    </p:spTree>
    <p:extLst>
      <p:ext uri="{BB962C8B-B14F-4D97-AF65-F5344CB8AC3E}">
        <p14:creationId xmlns:p14="http://schemas.microsoft.com/office/powerpoint/2010/main" val="3257773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838200" y="2278589"/>
            <a:ext cx="163068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Gradient Boosting Regressor: </a:t>
            </a:r>
            <a:r>
              <a:rPr lang="en-US" altLang="en-US" sz="3099" dirty="0">
                <a:solidFill>
                  <a:srgbClr val="000000"/>
                </a:solidFill>
                <a:latin typeface="Times New Roman"/>
                <a:cs typeface="Times New Roman"/>
              </a:rPr>
              <a:t>Sequentially builds models by focusing on the errors of the previous ones, enhancing performance.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 </a:t>
            </a:r>
            <a:r>
              <a:rPr lang="en-US" altLang="en-US" sz="3099" dirty="0">
                <a:solidFill>
                  <a:srgbClr val="000000"/>
                </a:solidFill>
                <a:latin typeface="Times New Roman"/>
                <a:cs typeface="Times New Roman"/>
              </a:rPr>
              <a:t>defines the number of boosting stages. More stages can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 </a:t>
            </a:r>
            <a:r>
              <a:rPr lang="en-US" altLang="en-US" sz="3099" dirty="0">
                <a:solidFill>
                  <a:srgbClr val="000000"/>
                </a:solidFill>
                <a:latin typeface="Times New Roman"/>
                <a:cs typeface="Times New Roman"/>
              </a:rPr>
              <a:t>controls the contribution of each boosting stage. A lower rate requires more stages to achieve the same performance but can lead to better results.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each individual tree. It controls the complexity of each tree and helps prevent overfitting.</a:t>
            </a:r>
          </a:p>
        </p:txBody>
      </p:sp>
    </p:spTree>
    <p:extLst>
      <p:ext uri="{BB962C8B-B14F-4D97-AF65-F5344CB8AC3E}">
        <p14:creationId xmlns:p14="http://schemas.microsoft.com/office/powerpoint/2010/main" val="3258201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914400" y="2628900"/>
            <a:ext cx="15849600" cy="4298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AdaBoost Regressor: </a:t>
            </a:r>
            <a:r>
              <a:rPr lang="en-US" altLang="en-US" sz="3099" dirty="0">
                <a:solidFill>
                  <a:srgbClr val="000000"/>
                </a:solidFill>
                <a:latin typeface="Times New Roman"/>
                <a:cs typeface="Times New Roman"/>
              </a:rPr>
              <a:t>Adjusts the weights of incorrectly predicted instances to improve model accuracy.</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 </a:t>
            </a:r>
            <a:r>
              <a:rPr lang="en-US" altLang="en-US" sz="3099" dirty="0">
                <a:solidFill>
                  <a:srgbClr val="000000"/>
                </a:solidFill>
                <a:latin typeface="Times New Roman"/>
                <a:cs typeface="Times New Roman"/>
              </a:rPr>
              <a:t>defines the number of boosting stages. More stages generally improve performance but require more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A lower rate increases the number of stages needed but can lead to better model performance.</a:t>
            </a:r>
          </a:p>
        </p:txBody>
      </p:sp>
    </p:spTree>
    <p:extLst>
      <p:ext uri="{BB962C8B-B14F-4D97-AF65-F5344CB8AC3E}">
        <p14:creationId xmlns:p14="http://schemas.microsoft.com/office/powerpoint/2010/main" val="2747680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295400" y="2278589"/>
            <a:ext cx="15849600" cy="572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err="1">
                <a:solidFill>
                  <a:srgbClr val="000000"/>
                </a:solidFill>
                <a:latin typeface="Times New Roman"/>
                <a:cs typeface="Times New Roman"/>
              </a:rPr>
              <a:t>XGBoost</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An optimized version of Gradient Boosting that is efficient and widely used in competitive machine learning.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100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can improve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improve performance but may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6</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limits the depth of individual trees. It helps control overfitting by limiting the complexity of each tree.</a:t>
            </a:r>
          </a:p>
        </p:txBody>
      </p:sp>
    </p:spTree>
    <p:extLst>
      <p:ext uri="{BB962C8B-B14F-4D97-AF65-F5344CB8AC3E}">
        <p14:creationId xmlns:p14="http://schemas.microsoft.com/office/powerpoint/2010/main" val="2300652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1541704"/>
          </a:xfrm>
          <a:prstGeom prst="rect">
            <a:avLst/>
          </a:prstGeom>
        </p:spPr>
        <p:txBody>
          <a:bodyPr lIns="0" tIns="0" rIns="0" bIns="0" rtlCol="0" anchor="t">
            <a:spAutoFit/>
          </a:bodyPr>
          <a:lstStyle/>
          <a:p>
            <a:pPr>
              <a:lnSpc>
                <a:spcPts val="6220"/>
              </a:lnSpc>
            </a:pPr>
            <a:r>
              <a:rPr lang="en-IN" sz="5000" dirty="0">
                <a:solidFill>
                  <a:srgbClr val="FF0000"/>
                </a:solidFill>
                <a:latin typeface="Times New Roman"/>
                <a:cs typeface="Times New Roman"/>
              </a:rPr>
              <a:t>Boosting based Models</a:t>
            </a:r>
            <a:endParaRPr lang="en-US" sz="5000" dirty="0">
              <a:solidFill>
                <a:srgbClr val="FF0000"/>
              </a:solidFill>
              <a:latin typeface="Times New Roman"/>
              <a:cs typeface="Times New Roman"/>
              <a:sym typeface="Times New Roman"/>
            </a:endParaRPr>
          </a:p>
          <a:p>
            <a:pPr algn="l">
              <a:lnSpc>
                <a:spcPts val="6220"/>
              </a:lnSpc>
            </a:pPr>
            <a:endParaRPr lang="en-US" sz="5000"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Rectangle 1">
            <a:extLst>
              <a:ext uri="{FF2B5EF4-FFF2-40B4-BE49-F238E27FC236}">
                <a16:creationId xmlns:a16="http://schemas.microsoft.com/office/drawing/2014/main" id="{E18A8E52-8105-046D-EC07-E587D3B1C159}"/>
              </a:ext>
            </a:extLst>
          </p:cNvPr>
          <p:cNvSpPr>
            <a:spLocks noChangeArrowheads="1"/>
          </p:cNvSpPr>
          <p:nvPr/>
        </p:nvSpPr>
        <p:spPr bwMode="auto">
          <a:xfrm>
            <a:off x="1066800" y="2342204"/>
            <a:ext cx="15849600" cy="644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b="1" dirty="0">
                <a:solidFill>
                  <a:srgbClr val="000000"/>
                </a:solidFill>
                <a:latin typeface="Times New Roman"/>
                <a:cs typeface="Times New Roman"/>
              </a:rPr>
              <a:t>HGBRT: </a:t>
            </a:r>
            <a:r>
              <a:rPr lang="en-US" altLang="en-US" sz="3099" dirty="0">
                <a:solidFill>
                  <a:srgbClr val="000000"/>
                </a:solidFill>
                <a:latin typeface="Times New Roman"/>
                <a:cs typeface="Times New Roman"/>
              </a:rPr>
              <a:t>Histogram Gradient Boosting (HGB) is an optimized version of Gradient Boosting that enhances speed and efficiency</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3099" dirty="0">
                <a:solidFill>
                  <a:srgbClr val="000000"/>
                </a:solidFill>
                <a:latin typeface="Times New Roman"/>
                <a:cs typeface="Times New Roman"/>
              </a:rPr>
              <a:t>Parameters : </a:t>
            </a:r>
            <a:r>
              <a:rPr lang="en-US" altLang="en-US" sz="3099" b="1" i="1" dirty="0" err="1">
                <a:solidFill>
                  <a:srgbClr val="000000"/>
                </a:solidFill>
                <a:latin typeface="Times New Roman"/>
                <a:cs typeface="Times New Roman"/>
              </a:rPr>
              <a:t>n_estimators</a:t>
            </a:r>
            <a:r>
              <a:rPr lang="en-US" altLang="en-US" sz="3099" b="1" i="1" dirty="0">
                <a:solidFill>
                  <a:srgbClr val="000000"/>
                </a:solidFill>
                <a:latin typeface="Times New Roman"/>
                <a:cs typeface="Times New Roman"/>
              </a:rPr>
              <a:t>: 150</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defines the number of boosting stages. More stages generally improve model performance but increase training time.</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learning_rate</a:t>
            </a:r>
            <a:r>
              <a:rPr lang="en-US" altLang="en-US" sz="3099" b="1" i="1" dirty="0">
                <a:solidFill>
                  <a:srgbClr val="000000"/>
                </a:solidFill>
                <a:latin typeface="Times New Roman"/>
                <a:cs typeface="Times New Roman"/>
              </a:rPr>
              <a:t>: 0.1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contribution of each boosting stage. Lower values can lead to better performance but require more stages.</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max_depth</a:t>
            </a:r>
            <a:r>
              <a:rPr lang="en-US" altLang="en-US" sz="3099" b="1" i="1" dirty="0">
                <a:solidFill>
                  <a:srgbClr val="000000"/>
                </a:solidFill>
                <a:latin typeface="Times New Roman"/>
                <a:cs typeface="Times New Roman"/>
              </a:rPr>
              <a:t>: 5 </a:t>
            </a:r>
            <a:r>
              <a:rPr lang="en-US" altLang="en-US" sz="3099" dirty="0">
                <a:solidFill>
                  <a:srgbClr val="000000"/>
                </a:solidFill>
                <a:latin typeface="Times New Roman"/>
                <a:cs typeface="Times New Roman"/>
              </a:rPr>
              <a:t>limits the depth of trees, controlling model complexity and overfitting.</a:t>
            </a:r>
          </a:p>
          <a:p>
            <a:pPr marL="0" marR="0" lvl="0" indent="0" algn="l" defTabSz="914400" rtl="0" eaLnBrk="0" fontAlgn="base" latinLnBrk="0" hangingPunct="0">
              <a:lnSpc>
                <a:spcPct val="150000"/>
              </a:lnSpc>
              <a:spcBef>
                <a:spcPct val="0"/>
              </a:spcBef>
              <a:spcAft>
                <a:spcPct val="0"/>
              </a:spcAft>
              <a:buClrTx/>
              <a:buSzTx/>
              <a:tabLst/>
            </a:pPr>
            <a:r>
              <a:rPr lang="en-US" altLang="en-US" sz="3099" dirty="0">
                <a:solidFill>
                  <a:srgbClr val="000000"/>
                </a:solidFill>
                <a:latin typeface="Times New Roman"/>
                <a:cs typeface="Times New Roman"/>
              </a:rPr>
              <a:t>                      </a:t>
            </a:r>
            <a:r>
              <a:rPr lang="en-US" altLang="en-US" sz="3099" b="1" i="1" dirty="0" err="1">
                <a:solidFill>
                  <a:srgbClr val="000000"/>
                </a:solidFill>
                <a:latin typeface="Times New Roman"/>
                <a:cs typeface="Times New Roman"/>
              </a:rPr>
              <a:t>num_leaves</a:t>
            </a:r>
            <a:r>
              <a:rPr lang="en-US" altLang="en-US" sz="3099" b="1" i="1" dirty="0">
                <a:solidFill>
                  <a:srgbClr val="000000"/>
                </a:solidFill>
                <a:latin typeface="Times New Roman"/>
                <a:cs typeface="Times New Roman"/>
              </a:rPr>
              <a:t>: 31</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controls the complexity of each tree. More leaves allow the model to capture more details but can lead to overfitting.</a:t>
            </a:r>
          </a:p>
        </p:txBody>
      </p:sp>
    </p:spTree>
    <p:extLst>
      <p:ext uri="{BB962C8B-B14F-4D97-AF65-F5344CB8AC3E}">
        <p14:creationId xmlns:p14="http://schemas.microsoft.com/office/powerpoint/2010/main" val="3588606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Actual vs Predicted</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1B7ADAEA-2DC6-0FC3-C010-11E817B435ED}"/>
              </a:ext>
            </a:extLst>
          </p:cNvPr>
          <p:cNvSpPr txBox="1"/>
          <p:nvPr/>
        </p:nvSpPr>
        <p:spPr>
          <a:xfrm>
            <a:off x="1600200" y="3047452"/>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Scatter Plot Graph of Boosting Model.</a:t>
            </a:r>
          </a:p>
        </p:txBody>
      </p:sp>
      <p:pic>
        <p:nvPicPr>
          <p:cNvPr id="10" name="Picture 9">
            <a:extLst>
              <a:ext uri="{FF2B5EF4-FFF2-40B4-BE49-F238E27FC236}">
                <a16:creationId xmlns:a16="http://schemas.microsoft.com/office/drawing/2014/main" id="{5394D70D-FACD-A657-6F15-B7DF2E143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4087752"/>
            <a:ext cx="16840200" cy="4210050"/>
          </a:xfrm>
          <a:prstGeom prst="rect">
            <a:avLst/>
          </a:prstGeom>
        </p:spPr>
      </p:pic>
    </p:spTree>
    <p:extLst>
      <p:ext uri="{BB962C8B-B14F-4D97-AF65-F5344CB8AC3E}">
        <p14:creationId xmlns:p14="http://schemas.microsoft.com/office/powerpoint/2010/main" val="3503454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43292"/>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Boosting models – Metrics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A5F8126B-DCBB-8991-F2C5-AFC26464DCDE}"/>
              </a:ext>
            </a:extLst>
          </p:cNvPr>
          <p:cNvSpPr txBox="1"/>
          <p:nvPr/>
        </p:nvSpPr>
        <p:spPr>
          <a:xfrm>
            <a:off x="1968629" y="2349249"/>
            <a:ext cx="14384596" cy="523220"/>
          </a:xfrm>
          <a:prstGeom prst="rect">
            <a:avLst/>
          </a:prstGeom>
          <a:noFill/>
        </p:spPr>
        <p:txBody>
          <a:bodyPr wrap="square" rtlCol="0">
            <a:spAutoFit/>
          </a:bodyPr>
          <a:lstStyle/>
          <a:p>
            <a:pPr algn="ctr"/>
            <a:r>
              <a:rPr lang="en-IN" sz="2800" b="1" dirty="0">
                <a:solidFill>
                  <a:srgbClr val="000000"/>
                </a:solidFill>
                <a:latin typeface="Times New Roman"/>
                <a:cs typeface="Times New Roman"/>
              </a:rPr>
              <a:t>Metric comparison of Boosting based Models(Best – HGBRT)</a:t>
            </a:r>
          </a:p>
        </p:txBody>
      </p:sp>
      <p:pic>
        <p:nvPicPr>
          <p:cNvPr id="10" name="Picture 9">
            <a:extLst>
              <a:ext uri="{FF2B5EF4-FFF2-40B4-BE49-F238E27FC236}">
                <a16:creationId xmlns:a16="http://schemas.microsoft.com/office/drawing/2014/main" id="{56E6CEA7-30F6-98E0-AE01-BE9F8C3F3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613" y="3086100"/>
            <a:ext cx="16290773" cy="6787822"/>
          </a:xfrm>
          <a:prstGeom prst="rect">
            <a:avLst/>
          </a:prstGeom>
        </p:spPr>
      </p:pic>
    </p:spTree>
    <p:extLst>
      <p:ext uri="{BB962C8B-B14F-4D97-AF65-F5344CB8AC3E}">
        <p14:creationId xmlns:p14="http://schemas.microsoft.com/office/powerpoint/2010/main" val="2448138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151984-7F41-3A70-5392-48D7D3978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96" y="2463378"/>
            <a:ext cx="17739360" cy="7391400"/>
          </a:xfrm>
          <a:prstGeom prst="rect">
            <a:avLst/>
          </a:prstGeom>
        </p:spPr>
      </p:pic>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2" name="TextBox 11">
            <a:extLst>
              <a:ext uri="{FF2B5EF4-FFF2-40B4-BE49-F238E27FC236}">
                <a16:creationId xmlns:a16="http://schemas.microsoft.com/office/drawing/2014/main" id="{A958374E-EE72-4402-3C43-D2C10B46FC36}"/>
              </a:ext>
            </a:extLst>
          </p:cNvPr>
          <p:cNvSpPr txBox="1"/>
          <p:nvPr/>
        </p:nvSpPr>
        <p:spPr>
          <a:xfrm>
            <a:off x="6553201" y="2278423"/>
            <a:ext cx="4267200" cy="523220"/>
          </a:xfrm>
          <a:prstGeom prst="rect">
            <a:avLst/>
          </a:prstGeom>
          <a:noFill/>
        </p:spPr>
        <p:txBody>
          <a:bodyPr wrap="square" rtlCol="0">
            <a:spAutoFit/>
          </a:bodyPr>
          <a:lstStyle/>
          <a:p>
            <a:r>
              <a:rPr lang="en-US" sz="2800" b="1" dirty="0">
                <a:solidFill>
                  <a:srgbClr val="000000"/>
                </a:solidFill>
                <a:latin typeface="Times New Roman"/>
                <a:cs typeface="Times New Roman"/>
              </a:rPr>
              <a:t>Top 5 performing models</a:t>
            </a:r>
            <a:endParaRPr lang="en-IN" sz="2800" b="1" dirty="0">
              <a:solidFill>
                <a:srgbClr val="000000"/>
              </a:solidFill>
              <a:latin typeface="Times New Roman"/>
              <a:cs typeface="Times New Roman"/>
            </a:endParaRPr>
          </a:p>
        </p:txBody>
      </p:sp>
    </p:spTree>
    <p:extLst>
      <p:ext uri="{BB962C8B-B14F-4D97-AF65-F5344CB8AC3E}">
        <p14:creationId xmlns:p14="http://schemas.microsoft.com/office/powerpoint/2010/main" val="26211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Objective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9" name="Rectangle 1">
            <a:extLst>
              <a:ext uri="{FF2B5EF4-FFF2-40B4-BE49-F238E27FC236}">
                <a16:creationId xmlns:a16="http://schemas.microsoft.com/office/drawing/2014/main" id="{E6E70A3C-EFC3-20EB-67B8-D29940F5C0F5}"/>
              </a:ext>
            </a:extLst>
          </p:cNvPr>
          <p:cNvSpPr>
            <a:spLocks noChangeArrowheads="1"/>
          </p:cNvSpPr>
          <p:nvPr/>
        </p:nvSpPr>
        <p:spPr bwMode="auto">
          <a:xfrm>
            <a:off x="295499" y="2476500"/>
            <a:ext cx="16725977"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Real-Time 5G Data: </a:t>
            </a:r>
            <a:r>
              <a:rPr lang="en-US" altLang="en-US" sz="3099" dirty="0">
                <a:solidFill>
                  <a:srgbClr val="000000"/>
                </a:solidFill>
                <a:latin typeface="Times New Roman"/>
                <a:cs typeface="Times New Roman"/>
              </a:rPr>
              <a:t>Acquire or create efficient real-time 5G user data, including signal strength, application type, latency, and bandwidth metrics to ensure accurate and relevant inputs for analysis.</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Analyze Correlation Factors: </a:t>
            </a:r>
            <a:r>
              <a:rPr lang="en-US" altLang="en-US" sz="3099" dirty="0">
                <a:solidFill>
                  <a:srgbClr val="000000"/>
                </a:solidFill>
                <a:latin typeface="Times New Roman"/>
                <a:cs typeface="Times New Roman"/>
              </a:rPr>
              <a:t>Investigate how all the factors  correlate with resource allocation to identify key influences on network performance.</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Evaluate Predictive Models: </a:t>
            </a:r>
            <a:r>
              <a:rPr lang="en-US" altLang="en-US" sz="3099" dirty="0">
                <a:solidFill>
                  <a:srgbClr val="000000"/>
                </a:solidFill>
                <a:latin typeface="Times New Roman"/>
                <a:cs typeface="Times New Roman"/>
              </a:rPr>
              <a:t>Explore and assess various predictive models to determine their effectiveness in forecasting resource allocation based on the collected dataset.</a:t>
            </a:r>
          </a:p>
          <a:p>
            <a:pPr marL="977163" lvl="1" indent="-488581" algn="just" fontAlgn="base">
              <a:lnSpc>
                <a:spcPts val="5579"/>
              </a:lnSpc>
              <a:spcBef>
                <a:spcPct val="0"/>
              </a:spcBef>
              <a:spcAft>
                <a:spcPct val="0"/>
              </a:spcAft>
              <a:buFont typeface="Arial"/>
              <a:buChar char="•"/>
            </a:pPr>
            <a:r>
              <a:rPr lang="en-US" altLang="en-US" sz="3099" b="1" dirty="0">
                <a:solidFill>
                  <a:srgbClr val="000000"/>
                </a:solidFill>
                <a:latin typeface="Times New Roman"/>
                <a:cs typeface="Times New Roman"/>
              </a:rPr>
              <a:t>Optimize Resource Allocation: </a:t>
            </a:r>
            <a:r>
              <a:rPr lang="en-US" altLang="en-US" sz="3099" dirty="0">
                <a:solidFill>
                  <a:srgbClr val="000000"/>
                </a:solidFill>
                <a:latin typeface="Times New Roman"/>
                <a:cs typeface="Times New Roman"/>
              </a:rPr>
              <a:t>Further</a:t>
            </a:r>
            <a:r>
              <a:rPr lang="en-US" altLang="en-US" sz="3099" b="1" dirty="0">
                <a:solidFill>
                  <a:srgbClr val="000000"/>
                </a:solidFill>
                <a:latin typeface="Times New Roman"/>
                <a:cs typeface="Times New Roman"/>
              </a:rPr>
              <a:t> </a:t>
            </a:r>
            <a:r>
              <a:rPr lang="en-US" altLang="en-US" sz="3099" dirty="0">
                <a:solidFill>
                  <a:srgbClr val="000000"/>
                </a:solidFill>
                <a:latin typeface="Times New Roman"/>
                <a:cs typeface="Times New Roman"/>
              </a:rPr>
              <a:t>develop a model-driven framework to enhance resource allocation strategies based on predicted efficiency.</a:t>
            </a:r>
          </a:p>
        </p:txBody>
      </p:sp>
    </p:spTree>
    <p:extLst>
      <p:ext uri="{BB962C8B-B14F-4D97-AF65-F5344CB8AC3E}">
        <p14:creationId xmlns:p14="http://schemas.microsoft.com/office/powerpoint/2010/main" val="583940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790975"/>
            <a:ext cx="16858350" cy="746615"/>
          </a:xfrm>
          <a:prstGeom prst="rect">
            <a:avLst/>
          </a:prstGeom>
        </p:spPr>
        <p:txBody>
          <a:bodyPr lIns="0" tIns="0" rIns="0" bIns="0" rtlCol="0" anchor="t">
            <a:spAutoFit/>
          </a:bodyPr>
          <a:lstStyle/>
          <a:p>
            <a:pPr algn="l">
              <a:lnSpc>
                <a:spcPts val="6220"/>
              </a:lnSpc>
            </a:pPr>
            <a:r>
              <a:rPr lang="en-US" sz="5000" dirty="0">
                <a:solidFill>
                  <a:srgbClr val="FF0000"/>
                </a:solidFill>
                <a:latin typeface="Times New Roman"/>
                <a:ea typeface="Times New Roman"/>
                <a:cs typeface="Times New Roman"/>
                <a:sym typeface="Times New Roman"/>
              </a:rPr>
              <a:t>Consolidated model comparison</a:t>
            </a:r>
          </a:p>
        </p:txBody>
      </p:sp>
      <p:grpSp>
        <p:nvGrpSpPr>
          <p:cNvPr id="4" name="Group 4"/>
          <p:cNvGrpSpPr/>
          <p:nvPr/>
        </p:nvGrpSpPr>
        <p:grpSpPr>
          <a:xfrm>
            <a:off x="647625" y="2012475"/>
            <a:ext cx="17026650" cy="52650"/>
            <a:chOff x="0" y="0"/>
            <a:chExt cx="22702200" cy="70200"/>
          </a:xfrm>
        </p:grpSpPr>
        <p:sp>
          <p:nvSpPr>
            <p:cNvPr id="5" name="Freeform 5"/>
            <p:cNvSpPr/>
            <p:nvPr/>
          </p:nvSpPr>
          <p:spPr>
            <a:xfrm>
              <a:off x="12700" y="12700"/>
              <a:ext cx="22676738" cy="44831"/>
            </a:xfrm>
            <a:custGeom>
              <a:avLst/>
              <a:gdLst/>
              <a:ahLst/>
              <a:cxnLst/>
              <a:rect l="l" t="t" r="r" b="b"/>
              <a:pathLst>
                <a:path w="22676738" h="44831">
                  <a:moveTo>
                    <a:pt x="0" y="0"/>
                  </a:moveTo>
                  <a:lnTo>
                    <a:pt x="22676738" y="0"/>
                  </a:lnTo>
                  <a:lnTo>
                    <a:pt x="22676738" y="44831"/>
                  </a:lnTo>
                  <a:lnTo>
                    <a:pt x="0" y="44831"/>
                  </a:lnTo>
                  <a:close/>
                </a:path>
              </a:pathLst>
            </a:custGeom>
            <a:solidFill>
              <a:srgbClr val="000000"/>
            </a:solidFill>
          </p:spPr>
        </p:sp>
        <p:sp>
          <p:nvSpPr>
            <p:cNvPr id="6" name="Freeform 6"/>
            <p:cNvSpPr/>
            <p:nvPr/>
          </p:nvSpPr>
          <p:spPr>
            <a:xfrm>
              <a:off x="0" y="0"/>
              <a:ext cx="22702138" cy="70231"/>
            </a:xfrm>
            <a:custGeom>
              <a:avLst/>
              <a:gdLst/>
              <a:ahLst/>
              <a:cxnLst/>
              <a:rect l="l" t="t" r="r" b="b"/>
              <a:pathLst>
                <a:path w="22702138" h="70231">
                  <a:moveTo>
                    <a:pt x="12700" y="0"/>
                  </a:moveTo>
                  <a:lnTo>
                    <a:pt x="22689438" y="0"/>
                  </a:lnTo>
                  <a:cubicBezTo>
                    <a:pt x="22696424" y="0"/>
                    <a:pt x="22702138" y="5715"/>
                    <a:pt x="22702138" y="12700"/>
                  </a:cubicBezTo>
                  <a:lnTo>
                    <a:pt x="22702138" y="57531"/>
                  </a:lnTo>
                  <a:cubicBezTo>
                    <a:pt x="22702138" y="64516"/>
                    <a:pt x="22696424" y="70231"/>
                    <a:pt x="22689438"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438" y="44831"/>
                  </a:lnTo>
                  <a:lnTo>
                    <a:pt x="22689438" y="57531"/>
                  </a:lnTo>
                  <a:lnTo>
                    <a:pt x="22676738" y="57531"/>
                  </a:lnTo>
                  <a:lnTo>
                    <a:pt x="22676738" y="12700"/>
                  </a:lnTo>
                  <a:lnTo>
                    <a:pt x="22689438" y="12700"/>
                  </a:lnTo>
                  <a:lnTo>
                    <a:pt x="22689438" y="25400"/>
                  </a:lnTo>
                  <a:lnTo>
                    <a:pt x="12700" y="25400"/>
                  </a:lnTo>
                  <a:close/>
                </a:path>
              </a:pathLst>
            </a:custGeom>
            <a:solidFill>
              <a:srgbClr val="595959"/>
            </a:solidFill>
          </p:spPr>
        </p:sp>
      </p:grpSp>
      <p:grpSp>
        <p:nvGrpSpPr>
          <p:cNvPr id="8" name="Group 8"/>
          <p:cNvGrpSpPr/>
          <p:nvPr/>
        </p:nvGrpSpPr>
        <p:grpSpPr>
          <a:xfrm>
            <a:off x="295499" y="284250"/>
            <a:ext cx="17730900" cy="9718500"/>
            <a:chOff x="0" y="0"/>
            <a:chExt cx="23641200" cy="12958000"/>
          </a:xfrm>
        </p:grpSpPr>
        <p:sp>
          <p:nvSpPr>
            <p:cNvPr id="9" name="Freeform 9"/>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3" name="TextBox 2">
            <a:extLst>
              <a:ext uri="{FF2B5EF4-FFF2-40B4-BE49-F238E27FC236}">
                <a16:creationId xmlns:a16="http://schemas.microsoft.com/office/drawing/2014/main" id="{0A32D594-0FA9-52B3-8B18-99F127948898}"/>
              </a:ext>
            </a:extLst>
          </p:cNvPr>
          <p:cNvSpPr txBox="1"/>
          <p:nvPr/>
        </p:nvSpPr>
        <p:spPr>
          <a:xfrm>
            <a:off x="7239000" y="2237814"/>
            <a:ext cx="4114800" cy="523220"/>
          </a:xfrm>
          <a:prstGeom prst="rect">
            <a:avLst/>
          </a:prstGeom>
          <a:noFill/>
        </p:spPr>
        <p:txBody>
          <a:bodyPr wrap="square" rtlCol="0">
            <a:spAutoFit/>
          </a:bodyPr>
          <a:lstStyle/>
          <a:p>
            <a:r>
              <a:rPr lang="en-US" sz="2800" b="1" dirty="0">
                <a:solidFill>
                  <a:srgbClr val="000000"/>
                </a:solidFill>
                <a:latin typeface="Times New Roman"/>
                <a:cs typeface="Times New Roman"/>
              </a:rPr>
              <a:t>Overall best metrics</a:t>
            </a:r>
            <a:endParaRPr lang="en-IN" sz="2800" b="1" dirty="0">
              <a:solidFill>
                <a:srgbClr val="000000"/>
              </a:solidFill>
              <a:latin typeface="Times New Roman"/>
              <a:cs typeface="Times New Roman"/>
            </a:endParaRPr>
          </a:p>
        </p:txBody>
      </p:sp>
      <p:pic>
        <p:nvPicPr>
          <p:cNvPr id="10" name="Picture 9">
            <a:extLst>
              <a:ext uri="{FF2B5EF4-FFF2-40B4-BE49-F238E27FC236}">
                <a16:creationId xmlns:a16="http://schemas.microsoft.com/office/drawing/2014/main" id="{C78CCAAE-F098-7CC8-BD40-44F1F3734674}"/>
              </a:ext>
            </a:extLst>
          </p:cNvPr>
          <p:cNvPicPr>
            <a:picLocks noChangeAspect="1"/>
          </p:cNvPicPr>
          <p:nvPr/>
        </p:nvPicPr>
        <p:blipFill>
          <a:blip r:embed="rId3"/>
          <a:stretch>
            <a:fillRect/>
          </a:stretch>
        </p:blipFill>
        <p:spPr>
          <a:xfrm>
            <a:off x="2912527" y="2933700"/>
            <a:ext cx="12496800" cy="6739067"/>
          </a:xfrm>
          <a:prstGeom prst="rect">
            <a:avLst/>
          </a:prstGeom>
        </p:spPr>
      </p:pic>
    </p:spTree>
    <p:extLst>
      <p:ext uri="{BB962C8B-B14F-4D97-AF65-F5344CB8AC3E}">
        <p14:creationId xmlns:p14="http://schemas.microsoft.com/office/powerpoint/2010/main" val="993221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Model Selection - HGBRT</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F95917AD-B71B-DD20-94B3-BBCEC995A491}"/>
              </a:ext>
            </a:extLst>
          </p:cNvPr>
          <p:cNvPicPr>
            <a:picLocks noChangeAspect="1"/>
          </p:cNvPicPr>
          <p:nvPr/>
        </p:nvPicPr>
        <p:blipFill>
          <a:blip r:embed="rId3"/>
          <a:stretch>
            <a:fillRect/>
          </a:stretch>
        </p:blipFill>
        <p:spPr>
          <a:xfrm>
            <a:off x="1186192" y="4914900"/>
            <a:ext cx="16488129" cy="4062127"/>
          </a:xfrm>
          <a:prstGeom prst="rect">
            <a:avLst/>
          </a:prstGeom>
        </p:spPr>
      </p:pic>
      <p:sp>
        <p:nvSpPr>
          <p:cNvPr id="8" name="Rectangle 7">
            <a:extLst>
              <a:ext uri="{FF2B5EF4-FFF2-40B4-BE49-F238E27FC236}">
                <a16:creationId xmlns:a16="http://schemas.microsoft.com/office/drawing/2014/main" id="{0847C794-E3C6-BC9A-685D-362B859ACCFA}"/>
              </a:ext>
            </a:extLst>
          </p:cNvPr>
          <p:cNvSpPr/>
          <p:nvPr/>
        </p:nvSpPr>
        <p:spPr>
          <a:xfrm>
            <a:off x="7848600" y="8475347"/>
            <a:ext cx="7543800" cy="3989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F72DA02B-C6E9-B9AE-01BE-33EBAA7E50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383891"/>
            <a:ext cx="13715999" cy="1099443"/>
          </a:xfrm>
          <a:prstGeom prst="rect">
            <a:avLst/>
          </a:prstGeom>
        </p:spPr>
      </p:pic>
    </p:spTree>
    <p:extLst>
      <p:ext uri="{BB962C8B-B14F-4D97-AF65-F5344CB8AC3E}">
        <p14:creationId xmlns:p14="http://schemas.microsoft.com/office/powerpoint/2010/main" val="3589079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Histogram based Gradient Boosting Regressor (HGBRT)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3" name="TextBox 12">
            <a:extLst>
              <a:ext uri="{FF2B5EF4-FFF2-40B4-BE49-F238E27FC236}">
                <a16:creationId xmlns:a16="http://schemas.microsoft.com/office/drawing/2014/main" id="{D7D72370-2200-2797-FB8F-C654125C4873}"/>
              </a:ext>
            </a:extLst>
          </p:cNvPr>
          <p:cNvSpPr txBox="1"/>
          <p:nvPr/>
        </p:nvSpPr>
        <p:spPr>
          <a:xfrm>
            <a:off x="746872" y="2421957"/>
            <a:ext cx="16779128" cy="5222327"/>
          </a:xfrm>
          <a:prstGeom prst="rect">
            <a:avLst/>
          </a:prstGeom>
          <a:noFill/>
        </p:spPr>
        <p:txBody>
          <a:bodyPr wrap="square">
            <a:spAutoFit/>
          </a:bodyPr>
          <a:lstStyle/>
          <a:p>
            <a:pPr eaLnBrk="0" fontAlgn="base" hangingPunct="0">
              <a:lnSpc>
                <a:spcPct val="150000"/>
              </a:lnSpc>
              <a:spcBef>
                <a:spcPct val="0"/>
              </a:spcBef>
              <a:spcAft>
                <a:spcPct val="0"/>
              </a:spcAft>
            </a:pPr>
            <a:r>
              <a:rPr lang="en-US" sz="4000" b="1" dirty="0">
                <a:solidFill>
                  <a:srgbClr val="000000"/>
                </a:solidFill>
                <a:latin typeface="Times New Roman"/>
                <a:cs typeface="Times New Roman"/>
              </a:rPr>
              <a:t>Why Use Histogram Gradient Boosting?</a:t>
            </a:r>
          </a:p>
          <a:p>
            <a:pPr eaLnBrk="0" fontAlgn="base" hangingPunct="0">
              <a:lnSpc>
                <a:spcPct val="150000"/>
              </a:lnSpc>
              <a:spcBef>
                <a:spcPct val="0"/>
              </a:spcBef>
              <a:spcAft>
                <a:spcPct val="0"/>
              </a:spcAft>
            </a:pPr>
            <a:endParaRPr lang="en-US" sz="3099" dirty="0">
              <a:solidFill>
                <a:srgbClr val="000000"/>
              </a:solidFill>
              <a:latin typeface="Times New Roman"/>
              <a:cs typeface="Times New Roman"/>
            </a:endParaRPr>
          </a:p>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Speed: </a:t>
            </a:r>
            <a:r>
              <a:rPr lang="en-US" sz="3099" dirty="0">
                <a:solidFill>
                  <a:srgbClr val="000000"/>
                </a:solidFill>
                <a:latin typeface="Times New Roman"/>
                <a:cs typeface="Times New Roman"/>
              </a:rPr>
              <a:t>Binning features reduces the computational burden, speeding up training times. Also optimal for further parameter tuning.</a:t>
            </a:r>
          </a:p>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Efficiency:</a:t>
            </a:r>
            <a:r>
              <a:rPr lang="en-US" sz="3099" dirty="0">
                <a:solidFill>
                  <a:srgbClr val="000000"/>
                </a:solidFill>
                <a:latin typeface="Times New Roman"/>
                <a:cs typeface="Times New Roman"/>
              </a:rPr>
              <a:t> Uses less memory, making it suitable for large datasets.</a:t>
            </a:r>
          </a:p>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Performance: </a:t>
            </a:r>
            <a:r>
              <a:rPr lang="en-US" sz="3099" dirty="0">
                <a:solidFill>
                  <a:srgbClr val="000000"/>
                </a:solidFill>
                <a:latin typeface="Times New Roman"/>
                <a:cs typeface="Times New Roman"/>
              </a:rPr>
              <a:t>Despite being faster, HGB often performs as well as or better than traditional Gradient Boosting models .</a:t>
            </a:r>
          </a:p>
        </p:txBody>
      </p:sp>
    </p:spTree>
    <p:extLst>
      <p:ext uri="{BB962C8B-B14F-4D97-AF65-F5344CB8AC3E}">
        <p14:creationId xmlns:p14="http://schemas.microsoft.com/office/powerpoint/2010/main" val="3868141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(II) </a:t>
            </a:r>
            <a:r>
              <a:rPr lang="en-US" sz="5400" dirty="0" err="1">
                <a:solidFill>
                  <a:srgbClr val="FF0000"/>
                </a:solidFill>
                <a:latin typeface="Times New Roman"/>
                <a:ea typeface="Times New Roman"/>
                <a:cs typeface="Times New Roman"/>
                <a:sym typeface="Times New Roman"/>
              </a:rPr>
              <a:t>Paramater</a:t>
            </a:r>
            <a:r>
              <a:rPr lang="en-US" sz="5400" dirty="0">
                <a:solidFill>
                  <a:srgbClr val="FF0000"/>
                </a:solidFill>
                <a:latin typeface="Times New Roman"/>
                <a:ea typeface="Times New Roman"/>
                <a:cs typeface="Times New Roman"/>
                <a:sym typeface="Times New Roman"/>
              </a:rPr>
              <a:t> Optimization</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3" name="Picture 2">
            <a:extLst>
              <a:ext uri="{FF2B5EF4-FFF2-40B4-BE49-F238E27FC236}">
                <a16:creationId xmlns:a16="http://schemas.microsoft.com/office/drawing/2014/main" id="{99AB41CE-275F-00C5-BF38-18DE1B34C829}"/>
              </a:ext>
            </a:extLst>
          </p:cNvPr>
          <p:cNvPicPr>
            <a:picLocks noChangeAspect="1"/>
          </p:cNvPicPr>
          <p:nvPr/>
        </p:nvPicPr>
        <p:blipFill>
          <a:blip r:embed="rId3">
            <a:extLst>
              <a:ext uri="{28A0092B-C50C-407E-A947-70E740481C1C}">
                <a14:useLocalDpi xmlns:a14="http://schemas.microsoft.com/office/drawing/2010/main" val="0"/>
              </a:ext>
            </a:extLst>
          </a:blip>
          <a:srcRect l="7258" t="67701" r="2922" b="2589"/>
          <a:stretch/>
        </p:blipFill>
        <p:spPr>
          <a:xfrm>
            <a:off x="1371599" y="3406324"/>
            <a:ext cx="15815339" cy="4632776"/>
          </a:xfrm>
          <a:prstGeom prst="rect">
            <a:avLst/>
          </a:prstGeom>
        </p:spPr>
      </p:pic>
    </p:spTree>
    <p:extLst>
      <p:ext uri="{BB962C8B-B14F-4D97-AF65-F5344CB8AC3E}">
        <p14:creationId xmlns:p14="http://schemas.microsoft.com/office/powerpoint/2010/main" val="910873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HGBRT - Parameters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3" name="TextBox 12">
            <a:extLst>
              <a:ext uri="{FF2B5EF4-FFF2-40B4-BE49-F238E27FC236}">
                <a16:creationId xmlns:a16="http://schemas.microsoft.com/office/drawing/2014/main" id="{D7D72370-2200-2797-FB8F-C654125C4873}"/>
              </a:ext>
            </a:extLst>
          </p:cNvPr>
          <p:cNvSpPr txBox="1"/>
          <p:nvPr/>
        </p:nvSpPr>
        <p:spPr>
          <a:xfrm>
            <a:off x="714825" y="2552700"/>
            <a:ext cx="17244788" cy="6445162"/>
          </a:xfrm>
          <a:prstGeom prst="rect">
            <a:avLst/>
          </a:prstGeom>
          <a:noFill/>
        </p:spPr>
        <p:txBody>
          <a:bodyPr wrap="square">
            <a:spAutoFit/>
          </a:bodyPr>
          <a:lstStyle/>
          <a:p>
            <a:pPr eaLnBrk="0" fontAlgn="base" hangingPunct="0">
              <a:lnSpc>
                <a:spcPct val="150000"/>
              </a:lnSpc>
              <a:spcBef>
                <a:spcPct val="0"/>
              </a:spcBef>
              <a:spcAft>
                <a:spcPct val="0"/>
              </a:spcAft>
              <a:buFontTx/>
              <a:buAutoNum type="arabicPeriod"/>
            </a:pPr>
            <a:r>
              <a:rPr lang="en-US" sz="3099" b="1" dirty="0">
                <a:solidFill>
                  <a:srgbClr val="000000"/>
                </a:solidFill>
                <a:latin typeface="Times New Roman"/>
                <a:cs typeface="Times New Roman"/>
              </a:rPr>
              <a:t> </a:t>
            </a:r>
            <a:r>
              <a:rPr lang="en-US" sz="3099" b="1" dirty="0" err="1">
                <a:solidFill>
                  <a:srgbClr val="000000"/>
                </a:solidFill>
                <a:latin typeface="Times New Roman"/>
                <a:cs typeface="Times New Roman"/>
              </a:rPr>
              <a:t>learning_rate</a:t>
            </a:r>
            <a:r>
              <a:rPr lang="en-US" sz="3099" dirty="0">
                <a:solidFill>
                  <a:srgbClr val="000000"/>
                </a:solidFill>
                <a:latin typeface="Times New Roman"/>
                <a:cs typeface="Times New Roman"/>
              </a:rPr>
              <a:t>: Controls how much each tree contributes to the overall model.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speed up training but risk overfitting, while smaller values improve accuracy with more iterations.</a:t>
            </a:r>
          </a:p>
          <a:p>
            <a:pPr marL="514350" indent="-514350" eaLnBrk="0" fontAlgn="base" hangingPunct="0">
              <a:lnSpc>
                <a:spcPct val="150000"/>
              </a:lnSpc>
              <a:spcBef>
                <a:spcPct val="0"/>
              </a:spcBef>
              <a:spcAft>
                <a:spcPct val="0"/>
              </a:spcAft>
              <a:buFont typeface="+mj-lt"/>
              <a:buAutoNum type="arabicPeriod" startAt="2"/>
            </a:pPr>
            <a:r>
              <a:rPr lang="en-US" sz="3099" b="1" dirty="0" err="1">
                <a:solidFill>
                  <a:srgbClr val="000000"/>
                </a:solidFill>
                <a:latin typeface="Times New Roman"/>
                <a:cs typeface="Times New Roman"/>
              </a:rPr>
              <a:t>max_iter</a:t>
            </a:r>
            <a:r>
              <a:rPr lang="en-US" sz="3099" dirty="0">
                <a:solidFill>
                  <a:srgbClr val="000000"/>
                </a:solidFill>
                <a:latin typeface="Times New Roman"/>
                <a:cs typeface="Times New Roman"/>
              </a:rPr>
              <a:t>: The maximum number of boosting iterations (or trees).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allow the model to learn more but increase computation time, while smaller values result in faster training at the cost of reduced learning</a:t>
            </a:r>
            <a:r>
              <a:rPr lang="en-US" sz="3099" dirty="0">
                <a:solidFill>
                  <a:srgbClr val="000000"/>
                </a:solidFill>
                <a:latin typeface="Times New Roman"/>
                <a:cs typeface="Times New Roman"/>
              </a:rPr>
              <a:t>.</a:t>
            </a:r>
          </a:p>
          <a:p>
            <a:pPr marL="514350" indent="-514350" eaLnBrk="0" fontAlgn="base" hangingPunct="0">
              <a:lnSpc>
                <a:spcPct val="150000"/>
              </a:lnSpc>
              <a:spcBef>
                <a:spcPct val="0"/>
              </a:spcBef>
              <a:spcAft>
                <a:spcPct val="0"/>
              </a:spcAft>
              <a:buFont typeface="+mj-lt"/>
              <a:buAutoNum type="arabicPeriod" startAt="3"/>
            </a:pPr>
            <a:r>
              <a:rPr lang="en-US" sz="3099" b="1" dirty="0" err="1">
                <a:solidFill>
                  <a:srgbClr val="000000"/>
                </a:solidFill>
                <a:latin typeface="Times New Roman"/>
                <a:cs typeface="Times New Roman"/>
              </a:rPr>
              <a:t>max_leaf_nodes</a:t>
            </a:r>
            <a:r>
              <a:rPr lang="en-US" sz="3099" dirty="0">
                <a:solidFill>
                  <a:srgbClr val="000000"/>
                </a:solidFill>
                <a:latin typeface="Times New Roman"/>
                <a:cs typeface="Times New Roman"/>
              </a:rPr>
              <a:t>: Limits the number of leaves per tree, which can help control the model’s complexity.</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make trees more flexible but can lead to overfitting, while smaller values produce simpler models that may underfit.</a:t>
            </a:r>
          </a:p>
        </p:txBody>
      </p:sp>
    </p:spTree>
    <p:extLst>
      <p:ext uri="{BB962C8B-B14F-4D97-AF65-F5344CB8AC3E}">
        <p14:creationId xmlns:p14="http://schemas.microsoft.com/office/powerpoint/2010/main" val="4474041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HGBRT - Parameters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3" name="TextBox 12">
            <a:extLst>
              <a:ext uri="{FF2B5EF4-FFF2-40B4-BE49-F238E27FC236}">
                <a16:creationId xmlns:a16="http://schemas.microsoft.com/office/drawing/2014/main" id="{D7D72370-2200-2797-FB8F-C654125C4873}"/>
              </a:ext>
            </a:extLst>
          </p:cNvPr>
          <p:cNvSpPr txBox="1"/>
          <p:nvPr/>
        </p:nvSpPr>
        <p:spPr>
          <a:xfrm>
            <a:off x="838200" y="2552700"/>
            <a:ext cx="16125375" cy="6445162"/>
          </a:xfrm>
          <a:prstGeom prst="rect">
            <a:avLst/>
          </a:prstGeom>
          <a:noFill/>
        </p:spPr>
        <p:txBody>
          <a:bodyPr wrap="square">
            <a:spAutoFit/>
          </a:bodyPr>
          <a:lstStyle/>
          <a:p>
            <a:pPr marL="514350" indent="-514350" eaLnBrk="0" fontAlgn="base" hangingPunct="0">
              <a:lnSpc>
                <a:spcPct val="150000"/>
              </a:lnSpc>
              <a:spcBef>
                <a:spcPct val="0"/>
              </a:spcBef>
              <a:spcAft>
                <a:spcPct val="0"/>
              </a:spcAft>
              <a:buFont typeface="+mj-lt"/>
              <a:buAutoNum type="arabicPeriod" startAt="4"/>
            </a:pPr>
            <a:r>
              <a:rPr lang="en-US" sz="3099" b="1" dirty="0" err="1">
                <a:solidFill>
                  <a:srgbClr val="000000"/>
                </a:solidFill>
                <a:latin typeface="Times New Roman"/>
                <a:cs typeface="Times New Roman"/>
              </a:rPr>
              <a:t>max_depth</a:t>
            </a:r>
            <a:r>
              <a:rPr lang="en-US" sz="3099" dirty="0">
                <a:solidFill>
                  <a:srgbClr val="000000"/>
                </a:solidFill>
                <a:latin typeface="Times New Roman"/>
                <a:cs typeface="Times New Roman"/>
              </a:rPr>
              <a:t>: Sets the maximum depth of each tree.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allow for more complex trees, which may overfit, while smaller values limit complexity and help prevent overfitting but may underfit.</a:t>
            </a:r>
          </a:p>
          <a:p>
            <a:pPr marL="514350" indent="-514350" eaLnBrk="0" fontAlgn="base" hangingPunct="0">
              <a:lnSpc>
                <a:spcPct val="150000"/>
              </a:lnSpc>
              <a:spcBef>
                <a:spcPct val="0"/>
              </a:spcBef>
              <a:spcAft>
                <a:spcPct val="0"/>
              </a:spcAft>
              <a:buFont typeface="+mj-lt"/>
              <a:buAutoNum type="arabicPeriod" startAt="5"/>
            </a:pPr>
            <a:r>
              <a:rPr lang="en-US" sz="3099" b="1" dirty="0" err="1">
                <a:solidFill>
                  <a:srgbClr val="000000"/>
                </a:solidFill>
                <a:latin typeface="Times New Roman"/>
                <a:cs typeface="Times New Roman"/>
              </a:rPr>
              <a:t>min_samples_leaf</a:t>
            </a:r>
            <a:r>
              <a:rPr lang="en-US" sz="3099" dirty="0">
                <a:solidFill>
                  <a:srgbClr val="000000"/>
                </a:solidFill>
                <a:latin typeface="Times New Roman"/>
                <a:cs typeface="Times New Roman"/>
              </a:rPr>
              <a:t>: The minimum number of samples required in a leaf. </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make the model more generalized by requiring more data in each leaf, while smaller values allow for finer splits but may lead to overfitting.</a:t>
            </a:r>
          </a:p>
          <a:p>
            <a:pPr marL="514350" indent="-514350" eaLnBrk="0" fontAlgn="base" hangingPunct="0">
              <a:lnSpc>
                <a:spcPct val="150000"/>
              </a:lnSpc>
              <a:spcBef>
                <a:spcPct val="0"/>
              </a:spcBef>
              <a:spcAft>
                <a:spcPct val="0"/>
              </a:spcAft>
              <a:buFont typeface="+mj-lt"/>
              <a:buAutoNum type="arabicPeriod" startAt="6"/>
            </a:pPr>
            <a:r>
              <a:rPr lang="en-US" sz="3099" b="1" dirty="0">
                <a:solidFill>
                  <a:srgbClr val="000000"/>
                </a:solidFill>
                <a:latin typeface="Times New Roman"/>
                <a:cs typeface="Times New Roman"/>
              </a:rPr>
              <a:t>l2_regularization :</a:t>
            </a:r>
            <a:r>
              <a:rPr lang="en-US" sz="3099" dirty="0">
                <a:solidFill>
                  <a:srgbClr val="000000"/>
                </a:solidFill>
                <a:latin typeface="Times New Roman"/>
                <a:cs typeface="Times New Roman"/>
              </a:rPr>
              <a:t>Adds a penalty for large coefficients, which helps prevent overfitting.</a:t>
            </a:r>
          </a:p>
          <a:p>
            <a:pPr eaLnBrk="0" fontAlgn="base" hangingPunct="0">
              <a:lnSpc>
                <a:spcPct val="150000"/>
              </a:lnSpc>
              <a:spcBef>
                <a:spcPct val="0"/>
              </a:spcBef>
              <a:spcAft>
                <a:spcPct val="0"/>
              </a:spcAft>
            </a:pPr>
            <a:r>
              <a:rPr lang="en-US" sz="3099" i="1" dirty="0">
                <a:solidFill>
                  <a:srgbClr val="000000"/>
                </a:solidFill>
                <a:latin typeface="Times New Roman"/>
                <a:cs typeface="Times New Roman"/>
              </a:rPr>
              <a:t>Larger values reduce overfitting but might underfit, while smaller values allow for more complex models but increase the risk of overfitting.</a:t>
            </a:r>
          </a:p>
        </p:txBody>
      </p:sp>
    </p:spTree>
    <p:extLst>
      <p:ext uri="{BB962C8B-B14F-4D97-AF65-F5344CB8AC3E}">
        <p14:creationId xmlns:p14="http://schemas.microsoft.com/office/powerpoint/2010/main" val="14543864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Grid search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16" name="Picture 15">
            <a:extLst>
              <a:ext uri="{FF2B5EF4-FFF2-40B4-BE49-F238E27FC236}">
                <a16:creationId xmlns:a16="http://schemas.microsoft.com/office/drawing/2014/main" id="{49FE430E-53A4-DDEA-CB85-108F73B543B7}"/>
              </a:ext>
            </a:extLst>
          </p:cNvPr>
          <p:cNvPicPr>
            <a:picLocks noChangeAspect="1"/>
          </p:cNvPicPr>
          <p:nvPr/>
        </p:nvPicPr>
        <p:blipFill>
          <a:blip r:embed="rId3">
            <a:extLst>
              <a:ext uri="{28A0092B-C50C-407E-A947-70E740481C1C}">
                <a14:useLocalDpi xmlns:a14="http://schemas.microsoft.com/office/drawing/2010/main" val="0"/>
              </a:ext>
            </a:extLst>
          </a:blip>
          <a:srcRect b="52230"/>
          <a:stretch/>
        </p:blipFill>
        <p:spPr>
          <a:xfrm>
            <a:off x="1752600" y="4000500"/>
            <a:ext cx="14887652" cy="3955453"/>
          </a:xfrm>
          <a:prstGeom prst="rect">
            <a:avLst/>
          </a:prstGeom>
        </p:spPr>
      </p:pic>
    </p:spTree>
    <p:extLst>
      <p:ext uri="{BB962C8B-B14F-4D97-AF65-F5344CB8AC3E}">
        <p14:creationId xmlns:p14="http://schemas.microsoft.com/office/powerpoint/2010/main" val="3214365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Random search </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8" name="Picture 7">
            <a:extLst>
              <a:ext uri="{FF2B5EF4-FFF2-40B4-BE49-F238E27FC236}">
                <a16:creationId xmlns:a16="http://schemas.microsoft.com/office/drawing/2014/main" id="{0B420440-AA38-DB53-A4B4-261D2F513F61}"/>
              </a:ext>
            </a:extLst>
          </p:cNvPr>
          <p:cNvPicPr>
            <a:picLocks noChangeAspect="1"/>
          </p:cNvPicPr>
          <p:nvPr/>
        </p:nvPicPr>
        <p:blipFill>
          <a:blip r:embed="rId3">
            <a:extLst>
              <a:ext uri="{28A0092B-C50C-407E-A947-70E740481C1C}">
                <a14:useLocalDpi xmlns:a14="http://schemas.microsoft.com/office/drawing/2010/main" val="0"/>
              </a:ext>
            </a:extLst>
          </a:blip>
          <a:srcRect t="52326"/>
          <a:stretch/>
        </p:blipFill>
        <p:spPr>
          <a:xfrm>
            <a:off x="1627809" y="3467100"/>
            <a:ext cx="15032382" cy="3985927"/>
          </a:xfrm>
          <a:prstGeom prst="rect">
            <a:avLst/>
          </a:prstGeom>
        </p:spPr>
      </p:pic>
    </p:spTree>
    <p:extLst>
      <p:ext uri="{BB962C8B-B14F-4D97-AF65-F5344CB8AC3E}">
        <p14:creationId xmlns:p14="http://schemas.microsoft.com/office/powerpoint/2010/main" val="576932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Bayesian Optimization (GP)</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67373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Bayesian Optimization (Hyperband)</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418500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1764" y="1093570"/>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Scope of the Project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295499" y="284250"/>
            <a:ext cx="17730900" cy="9718500"/>
            <a:chOff x="0" y="0"/>
            <a:chExt cx="23641200" cy="12958000"/>
          </a:xfrm>
        </p:grpSpPr>
        <p:sp>
          <p:nvSpPr>
            <p:cNvPr id="7" name="Freeform 7"/>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
        <p:nvSpPr>
          <p:cNvPr id="10" name="Rectangle 2">
            <a:extLst>
              <a:ext uri="{FF2B5EF4-FFF2-40B4-BE49-F238E27FC236}">
                <a16:creationId xmlns:a16="http://schemas.microsoft.com/office/drawing/2014/main" id="{920D8CD6-0493-B8A9-16E3-0F4D6DFE4BCE}"/>
              </a:ext>
            </a:extLst>
          </p:cNvPr>
          <p:cNvSpPr>
            <a:spLocks noChangeArrowheads="1"/>
          </p:cNvSpPr>
          <p:nvPr/>
        </p:nvSpPr>
        <p:spPr bwMode="auto">
          <a:xfrm>
            <a:off x="533400" y="2597153"/>
            <a:ext cx="16535400" cy="646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Data Collection and Generation: Focus on gathering or generating comprehensive real-time 5G user data, including metrics on signal strength, application types, latency, and bandwidth usage, to provide a solid foundation for analysis.</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Parameter Analysis: Examine how different parameters such application type , latency, signal strength , bandwidth impact resource allocation, with a goal to uncover patterns and correlations that influence performance.</a:t>
            </a:r>
          </a:p>
          <a:p>
            <a:pPr marL="977163" marR="0" lvl="1" indent="-488581" algn="just" fontAlgn="base">
              <a:lnSpc>
                <a:spcPts val="5579"/>
              </a:lnSpc>
              <a:spcBef>
                <a:spcPct val="0"/>
              </a:spcBef>
              <a:spcAft>
                <a:spcPct val="0"/>
              </a:spcAft>
              <a:buClrTx/>
              <a:buSzTx/>
              <a:buFont typeface="Arial"/>
              <a:buChar char="•"/>
              <a:tabLst/>
            </a:pPr>
            <a:r>
              <a:rPr lang="en-US" altLang="en-US" sz="3099" dirty="0">
                <a:solidFill>
                  <a:srgbClr val="000000"/>
                </a:solidFill>
                <a:latin typeface="Times New Roman"/>
                <a:cs typeface="Times New Roman"/>
              </a:rPr>
              <a:t>Model Development and Testing: Implement and test a variety of predictive models to assess their ability to accurately forecast resource needs, ensuring that the models are suited to handle real-time data effectively (single objective).</a:t>
            </a:r>
          </a:p>
        </p:txBody>
      </p:sp>
    </p:spTree>
    <p:extLst>
      <p:ext uri="{BB962C8B-B14F-4D97-AF65-F5344CB8AC3E}">
        <p14:creationId xmlns:p14="http://schemas.microsoft.com/office/powerpoint/2010/main" val="1111472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Bayesian Optimization (TPE)</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2360512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Particle Swarm Optimization</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1046507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Genetic Algorithm</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2885072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Slime </a:t>
            </a:r>
            <a:r>
              <a:rPr lang="en-US" sz="5039" dirty="0" err="1">
                <a:solidFill>
                  <a:srgbClr val="FF0000"/>
                </a:solidFill>
                <a:latin typeface="Times New Roman"/>
                <a:ea typeface="Times New Roman"/>
                <a:cs typeface="Times New Roman"/>
                <a:sym typeface="Times New Roman"/>
              </a:rPr>
              <a:t>Mould</a:t>
            </a:r>
            <a:r>
              <a:rPr lang="en-US" sz="5039" dirty="0">
                <a:solidFill>
                  <a:srgbClr val="FF0000"/>
                </a:solidFill>
                <a:latin typeface="Times New Roman"/>
                <a:ea typeface="Times New Roman"/>
                <a:cs typeface="Times New Roman"/>
                <a:sym typeface="Times New Roman"/>
              </a:rPr>
              <a:t> Algorithm</a:t>
            </a: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extLst>
      <p:ext uri="{BB962C8B-B14F-4D97-AF65-F5344CB8AC3E}">
        <p14:creationId xmlns:p14="http://schemas.microsoft.com/office/powerpoint/2010/main" val="641107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Optimization Techniques Comparison</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7" name="Picture 6">
            <a:extLst>
              <a:ext uri="{FF2B5EF4-FFF2-40B4-BE49-F238E27FC236}">
                <a16:creationId xmlns:a16="http://schemas.microsoft.com/office/drawing/2014/main" id="{4C28C8A3-C4C3-CFD3-7811-E84142BE8B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2119432"/>
            <a:ext cx="13868400" cy="7704667"/>
          </a:xfrm>
          <a:prstGeom prst="rect">
            <a:avLst/>
          </a:prstGeom>
        </p:spPr>
      </p:pic>
    </p:spTree>
    <p:extLst>
      <p:ext uri="{BB962C8B-B14F-4D97-AF65-F5344CB8AC3E}">
        <p14:creationId xmlns:p14="http://schemas.microsoft.com/office/powerpoint/2010/main" val="3896887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400" dirty="0">
                <a:solidFill>
                  <a:srgbClr val="FF0000"/>
                </a:solidFill>
                <a:latin typeface="Times New Roman"/>
                <a:ea typeface="Times New Roman"/>
                <a:cs typeface="Times New Roman"/>
                <a:sym typeface="Times New Roman"/>
              </a:rPr>
              <a:t>Best Hyper-</a:t>
            </a:r>
            <a:r>
              <a:rPr lang="en-US" sz="5400" dirty="0" err="1">
                <a:solidFill>
                  <a:srgbClr val="FF0000"/>
                </a:solidFill>
                <a:latin typeface="Times New Roman"/>
                <a:ea typeface="Times New Roman"/>
                <a:cs typeface="Times New Roman"/>
                <a:sym typeface="Times New Roman"/>
              </a:rPr>
              <a:t>paramaters</a:t>
            </a:r>
            <a:endParaRPr lang="en-US" sz="5039" dirty="0">
              <a:solidFill>
                <a:srgbClr val="FF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
        <p:nvSpPr>
          <p:cNvPr id="21" name="Rectangle 10">
            <a:extLst>
              <a:ext uri="{FF2B5EF4-FFF2-40B4-BE49-F238E27FC236}">
                <a16:creationId xmlns:a16="http://schemas.microsoft.com/office/drawing/2014/main" id="{808DE24C-5796-973E-F43C-3567F8A37FB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4CC7E2EE-17CC-C822-DD16-B156070B305B}"/>
              </a:ext>
            </a:extLst>
          </p:cNvPr>
          <p:cNvGrpSpPr/>
          <p:nvPr/>
        </p:nvGrpSpPr>
        <p:grpSpPr>
          <a:xfrm>
            <a:off x="295477" y="284250"/>
            <a:ext cx="17730900" cy="9718500"/>
            <a:chOff x="0" y="0"/>
            <a:chExt cx="23641200" cy="12958000"/>
          </a:xfrm>
        </p:grpSpPr>
        <p:sp>
          <p:nvSpPr>
            <p:cNvPr id="10" name="Freeform 9">
              <a:extLst>
                <a:ext uri="{FF2B5EF4-FFF2-40B4-BE49-F238E27FC236}">
                  <a16:creationId xmlns:a16="http://schemas.microsoft.com/office/drawing/2014/main" id="{CE04DA6D-C35D-07E4-8EC6-487CF8FA8B72}"/>
                </a:ext>
              </a:extLst>
            </p:cNvPr>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pic>
        <p:nvPicPr>
          <p:cNvPr id="8" name="Picture 7">
            <a:extLst>
              <a:ext uri="{FF2B5EF4-FFF2-40B4-BE49-F238E27FC236}">
                <a16:creationId xmlns:a16="http://schemas.microsoft.com/office/drawing/2014/main" id="{63673901-9025-250E-B8AF-4FD494C72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2223925"/>
            <a:ext cx="11430000" cy="7620000"/>
          </a:xfrm>
          <a:prstGeom prst="rect">
            <a:avLst/>
          </a:prstGeom>
        </p:spPr>
      </p:pic>
    </p:spTree>
    <p:extLst>
      <p:ext uri="{BB962C8B-B14F-4D97-AF65-F5344CB8AC3E}">
        <p14:creationId xmlns:p14="http://schemas.microsoft.com/office/powerpoint/2010/main" val="482897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Timeline chart</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pSp>
        <p:nvGrpSpPr>
          <p:cNvPr id="6" name="Group 6"/>
          <p:cNvGrpSpPr/>
          <p:nvPr/>
        </p:nvGrpSpPr>
        <p:grpSpPr>
          <a:xfrm>
            <a:off x="987467" y="2253165"/>
            <a:ext cx="491250" cy="457650"/>
            <a:chOff x="0" y="0"/>
            <a:chExt cx="655000" cy="610200"/>
          </a:xfrm>
        </p:grpSpPr>
        <p:sp>
          <p:nvSpPr>
            <p:cNvPr id="7" name="Freeform 7"/>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93C47D"/>
            </a:solidFill>
          </p:spPr>
        </p:sp>
        <p:sp>
          <p:nvSpPr>
            <p:cNvPr id="8" name="Freeform 8"/>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9" name="TextBox 9"/>
          <p:cNvSpPr txBox="1"/>
          <p:nvPr/>
        </p:nvSpPr>
        <p:spPr>
          <a:xfrm>
            <a:off x="1601599" y="2253165"/>
            <a:ext cx="3510750" cy="41113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 done</a:t>
            </a:r>
          </a:p>
        </p:txBody>
      </p:sp>
      <p:grpSp>
        <p:nvGrpSpPr>
          <p:cNvPr id="10" name="Group 10"/>
          <p:cNvGrpSpPr/>
          <p:nvPr/>
        </p:nvGrpSpPr>
        <p:grpSpPr>
          <a:xfrm>
            <a:off x="14038382" y="2245695"/>
            <a:ext cx="491250" cy="457650"/>
            <a:chOff x="0" y="0"/>
            <a:chExt cx="655000" cy="610200"/>
          </a:xfrm>
        </p:grpSpPr>
        <p:sp>
          <p:nvSpPr>
            <p:cNvPr id="11" name="Freeform 11"/>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E84A46"/>
            </a:solidFill>
          </p:spPr>
        </p:sp>
        <p:sp>
          <p:nvSpPr>
            <p:cNvPr id="12" name="Freeform 12"/>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595959"/>
            </a:solidFill>
          </p:spPr>
        </p:sp>
      </p:grpSp>
      <p:sp>
        <p:nvSpPr>
          <p:cNvPr id="13" name="TextBox 13"/>
          <p:cNvSpPr txBox="1"/>
          <p:nvPr/>
        </p:nvSpPr>
        <p:spPr>
          <a:xfrm>
            <a:off x="14747969" y="2287094"/>
            <a:ext cx="29461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to be done</a:t>
            </a:r>
          </a:p>
        </p:txBody>
      </p:sp>
      <p:sp>
        <p:nvSpPr>
          <p:cNvPr id="14" name="TextBox 14"/>
          <p:cNvSpPr txBox="1"/>
          <p:nvPr/>
        </p:nvSpPr>
        <p:spPr>
          <a:xfrm>
            <a:off x="7660877" y="2272189"/>
            <a:ext cx="3510750" cy="674458"/>
          </a:xfrm>
          <a:prstGeom prst="rect">
            <a:avLst/>
          </a:prstGeom>
        </p:spPr>
        <p:txBody>
          <a:bodyPr lIns="0" tIns="0" rIns="0" bIns="0" rtlCol="0" anchor="t">
            <a:spAutoFit/>
          </a:bodyPr>
          <a:lstStyle/>
          <a:p>
            <a:pPr algn="l">
              <a:lnSpc>
                <a:spcPts val="3359"/>
              </a:lnSpc>
            </a:pPr>
            <a:r>
              <a:rPr lang="en-US" sz="2799" dirty="0">
                <a:solidFill>
                  <a:srgbClr val="000000"/>
                </a:solidFill>
                <a:latin typeface="Times New Roman"/>
                <a:ea typeface="Times New Roman"/>
                <a:cs typeface="Times New Roman"/>
                <a:sym typeface="Times New Roman"/>
              </a:rPr>
              <a:t>Works Assigned</a:t>
            </a:r>
          </a:p>
        </p:txBody>
      </p:sp>
      <p:grpSp>
        <p:nvGrpSpPr>
          <p:cNvPr id="15" name="Group 15"/>
          <p:cNvGrpSpPr/>
          <p:nvPr/>
        </p:nvGrpSpPr>
        <p:grpSpPr>
          <a:xfrm>
            <a:off x="387602" y="284250"/>
            <a:ext cx="17730900" cy="9718500"/>
            <a:chOff x="0" y="0"/>
            <a:chExt cx="23641200" cy="12958000"/>
          </a:xfrm>
        </p:grpSpPr>
        <p:sp>
          <p:nvSpPr>
            <p:cNvPr id="16" name="Freeform 16"/>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grpSp>
        <p:nvGrpSpPr>
          <p:cNvPr id="17" name="Group 17"/>
          <p:cNvGrpSpPr/>
          <p:nvPr/>
        </p:nvGrpSpPr>
        <p:grpSpPr>
          <a:xfrm>
            <a:off x="6892273" y="2262664"/>
            <a:ext cx="491250" cy="457650"/>
            <a:chOff x="0" y="0"/>
            <a:chExt cx="655000" cy="610200"/>
          </a:xfrm>
        </p:grpSpPr>
        <p:sp>
          <p:nvSpPr>
            <p:cNvPr id="18" name="Freeform 18"/>
            <p:cNvSpPr/>
            <p:nvPr/>
          </p:nvSpPr>
          <p:spPr>
            <a:xfrm>
              <a:off x="12700" y="12700"/>
              <a:ext cx="629539" cy="584835"/>
            </a:xfrm>
            <a:custGeom>
              <a:avLst/>
              <a:gdLst/>
              <a:ahLst/>
              <a:cxnLst/>
              <a:rect l="l" t="t" r="r" b="b"/>
              <a:pathLst>
                <a:path w="629539" h="584835">
                  <a:moveTo>
                    <a:pt x="0" y="0"/>
                  </a:moveTo>
                  <a:lnTo>
                    <a:pt x="629539" y="0"/>
                  </a:lnTo>
                  <a:lnTo>
                    <a:pt x="629539" y="584835"/>
                  </a:lnTo>
                  <a:lnTo>
                    <a:pt x="0" y="584835"/>
                  </a:lnTo>
                  <a:close/>
                </a:path>
              </a:pathLst>
            </a:custGeom>
            <a:solidFill>
              <a:srgbClr val="FFCF66"/>
            </a:solidFill>
          </p:spPr>
        </p:sp>
        <p:sp>
          <p:nvSpPr>
            <p:cNvPr id="19" name="Freeform 19"/>
            <p:cNvSpPr/>
            <p:nvPr/>
          </p:nvSpPr>
          <p:spPr>
            <a:xfrm>
              <a:off x="0" y="0"/>
              <a:ext cx="654939" cy="610235"/>
            </a:xfrm>
            <a:custGeom>
              <a:avLst/>
              <a:gdLst/>
              <a:ahLst/>
              <a:cxnLst/>
              <a:rect l="l" t="t" r="r" b="b"/>
              <a:pathLst>
                <a:path w="654939" h="610235">
                  <a:moveTo>
                    <a:pt x="12700" y="0"/>
                  </a:moveTo>
                  <a:lnTo>
                    <a:pt x="642239" y="0"/>
                  </a:lnTo>
                  <a:cubicBezTo>
                    <a:pt x="649224" y="0"/>
                    <a:pt x="654939" y="5715"/>
                    <a:pt x="654939" y="12700"/>
                  </a:cubicBezTo>
                  <a:lnTo>
                    <a:pt x="654939" y="597535"/>
                  </a:lnTo>
                  <a:cubicBezTo>
                    <a:pt x="654939" y="604520"/>
                    <a:pt x="649224" y="610235"/>
                    <a:pt x="642239" y="610235"/>
                  </a:cubicBezTo>
                  <a:lnTo>
                    <a:pt x="12700" y="610235"/>
                  </a:lnTo>
                  <a:cubicBezTo>
                    <a:pt x="5715" y="610235"/>
                    <a:pt x="0" y="604520"/>
                    <a:pt x="0" y="597535"/>
                  </a:cubicBezTo>
                  <a:lnTo>
                    <a:pt x="0" y="12700"/>
                  </a:lnTo>
                  <a:cubicBezTo>
                    <a:pt x="0" y="5715"/>
                    <a:pt x="5715" y="0"/>
                    <a:pt x="12700" y="0"/>
                  </a:cubicBezTo>
                  <a:moveTo>
                    <a:pt x="12700" y="25400"/>
                  </a:moveTo>
                  <a:lnTo>
                    <a:pt x="12700" y="12700"/>
                  </a:lnTo>
                  <a:lnTo>
                    <a:pt x="25400" y="12700"/>
                  </a:lnTo>
                  <a:lnTo>
                    <a:pt x="25400" y="597535"/>
                  </a:lnTo>
                  <a:lnTo>
                    <a:pt x="12700" y="597535"/>
                  </a:lnTo>
                  <a:lnTo>
                    <a:pt x="12700" y="584835"/>
                  </a:lnTo>
                  <a:lnTo>
                    <a:pt x="642239" y="584835"/>
                  </a:lnTo>
                  <a:lnTo>
                    <a:pt x="642239" y="597535"/>
                  </a:lnTo>
                  <a:lnTo>
                    <a:pt x="629539" y="597535"/>
                  </a:lnTo>
                  <a:lnTo>
                    <a:pt x="629539" y="12700"/>
                  </a:lnTo>
                  <a:lnTo>
                    <a:pt x="642239" y="12700"/>
                  </a:lnTo>
                  <a:lnTo>
                    <a:pt x="642239" y="25400"/>
                  </a:lnTo>
                  <a:lnTo>
                    <a:pt x="12700" y="25400"/>
                  </a:lnTo>
                  <a:close/>
                </a:path>
              </a:pathLst>
            </a:custGeom>
            <a:solidFill>
              <a:srgbClr val="FBFB00"/>
            </a:solidFill>
          </p:spPr>
        </p:sp>
      </p:grpSp>
      <p:pic>
        <p:nvPicPr>
          <p:cNvPr id="22" name="Picture 21">
            <a:extLst>
              <a:ext uri="{FF2B5EF4-FFF2-40B4-BE49-F238E27FC236}">
                <a16:creationId xmlns:a16="http://schemas.microsoft.com/office/drawing/2014/main" id="{3AB53D2A-3B68-7701-3B38-65DCFB69F854}"/>
              </a:ext>
            </a:extLst>
          </p:cNvPr>
          <p:cNvPicPr>
            <a:picLocks noChangeAspect="1"/>
          </p:cNvPicPr>
          <p:nvPr/>
        </p:nvPicPr>
        <p:blipFill>
          <a:blip r:embed="rId3"/>
          <a:stretch>
            <a:fillRect/>
          </a:stretch>
        </p:blipFill>
        <p:spPr>
          <a:xfrm>
            <a:off x="1501193" y="3026885"/>
            <a:ext cx="15326760" cy="645583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References</a:t>
            </a:r>
          </a:p>
        </p:txBody>
      </p:sp>
      <p:sp>
        <p:nvSpPr>
          <p:cNvPr id="3" name="TextBox 3"/>
          <p:cNvSpPr txBox="1"/>
          <p:nvPr/>
        </p:nvSpPr>
        <p:spPr>
          <a:xfrm>
            <a:off x="714825" y="2205875"/>
            <a:ext cx="16858352" cy="7083157"/>
          </a:xfrm>
          <a:prstGeom prst="rect">
            <a:avLst/>
          </a:prstGeom>
        </p:spPr>
        <p:txBody>
          <a:bodyPr lIns="0" tIns="0" rIns="0" bIns="0" rtlCol="0" anchor="t">
            <a:spAutoFit/>
          </a:bodyPr>
          <a:lstStyle/>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Gao Z. 5G Traffic Prediction Based on Deep Learning. </a:t>
            </a:r>
            <a:r>
              <a:rPr lang="en-US" sz="2400" dirty="0" err="1">
                <a:solidFill>
                  <a:srgbClr val="000000"/>
                </a:solidFill>
                <a:latin typeface="Times New Roman"/>
                <a:ea typeface="Times New Roman"/>
                <a:cs typeface="Times New Roman"/>
                <a:sym typeface="Times New Roman"/>
              </a:rPr>
              <a:t>Comput</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Intell</a:t>
            </a:r>
            <a:r>
              <a:rPr lang="en-US" sz="2400" dirty="0">
                <a:solidFill>
                  <a:srgbClr val="000000"/>
                </a:solidFill>
                <a:latin typeface="Times New Roman"/>
                <a:ea typeface="Times New Roman"/>
                <a:cs typeface="Times New Roman"/>
                <a:sym typeface="Times New Roman"/>
              </a:rPr>
              <a:t> </a:t>
            </a:r>
            <a:r>
              <a:rPr lang="en-US" sz="2400" dirty="0" err="1">
                <a:solidFill>
                  <a:srgbClr val="000000"/>
                </a:solidFill>
                <a:latin typeface="Times New Roman"/>
                <a:ea typeface="Times New Roman"/>
                <a:cs typeface="Times New Roman"/>
                <a:sym typeface="Times New Roman"/>
              </a:rPr>
              <a:t>Neurosci</a:t>
            </a:r>
            <a:r>
              <a:rPr lang="en-US" sz="2400" dirty="0">
                <a:solidFill>
                  <a:srgbClr val="000000"/>
                </a:solidFill>
                <a:latin typeface="Times New Roman"/>
                <a:ea typeface="Times New Roman"/>
                <a:cs typeface="Times New Roman"/>
                <a:sym typeface="Times New Roman"/>
              </a:rPr>
              <a:t>. 2022 Jun 24;2022:3174530. </a:t>
            </a:r>
            <a:r>
              <a:rPr lang="en-US" sz="2400" dirty="0" err="1">
                <a:solidFill>
                  <a:srgbClr val="000000"/>
                </a:solidFill>
                <a:latin typeface="Times New Roman"/>
                <a:ea typeface="Times New Roman"/>
                <a:cs typeface="Times New Roman"/>
                <a:sym typeface="Times New Roman"/>
              </a:rPr>
              <a:t>doi</a:t>
            </a:r>
            <a:r>
              <a:rPr lang="en-US" sz="2400" dirty="0">
                <a:solidFill>
                  <a:srgbClr val="000000"/>
                </a:solidFill>
                <a:latin typeface="Times New Roman"/>
                <a:ea typeface="Times New Roman"/>
                <a:cs typeface="Times New Roman"/>
                <a:sym typeface="Times New Roman"/>
              </a:rPr>
              <a:t>: 10.1155/2022/3174530. PMID: 35785055; PMCID: PMC9249458.</a:t>
            </a:r>
          </a:p>
          <a:p>
            <a:pPr marL="845820" lvl="1" indent="-422910" algn="just">
              <a:lnSpc>
                <a:spcPts val="4320"/>
              </a:lnSpc>
              <a:buFont typeface="Arial"/>
              <a:buChar char="•"/>
            </a:pPr>
            <a:r>
              <a:rPr lang="en-US" sz="2400" dirty="0" err="1">
                <a:solidFill>
                  <a:srgbClr val="000000"/>
                </a:solidFill>
                <a:latin typeface="Times New Roman"/>
                <a:ea typeface="Times New Roman"/>
                <a:cs typeface="Times New Roman"/>
                <a:sym typeface="Times New Roman"/>
              </a:rPr>
              <a:t>Zamzami</a:t>
            </a:r>
            <a:r>
              <a:rPr lang="en-US" sz="2400" dirty="0">
                <a:solidFill>
                  <a:srgbClr val="000000"/>
                </a:solidFill>
                <a:latin typeface="Times New Roman"/>
                <a:ea typeface="Times New Roman"/>
                <a:cs typeface="Times New Roman"/>
                <a:sym typeface="Times New Roman"/>
              </a:rPr>
              <a:t>, Ikhlas. (2022). Deep Learning Models Applied to Prediction of 5G Technology Adoption. Applied Sciences. 13. 119. 10.3390/app13010119. </a:t>
            </a:r>
          </a:p>
          <a:p>
            <a:pPr marL="845820" lvl="1" indent="-422910" algn="just">
              <a:lnSpc>
                <a:spcPts val="4320"/>
              </a:lnSpc>
              <a:buFont typeface="Arial"/>
              <a:buChar char="•"/>
            </a:pPr>
            <a:r>
              <a:rPr lang="en-US" sz="2400" dirty="0">
                <a:solidFill>
                  <a:srgbClr val="000000"/>
                </a:solidFill>
                <a:latin typeface="Times New Roman"/>
                <a:ea typeface="Times New Roman"/>
                <a:cs typeface="Times New Roman"/>
                <a:sym typeface="Times New Roman"/>
              </a:rPr>
              <a:t>L. Li and T. Ye, "Research on throughput prediction of 5G network based on LSTM," in Intelligent and Converged Networks, vol. </a:t>
            </a:r>
            <a:r>
              <a:rPr lang="en-US" sz="2400" dirty="0">
                <a:solidFill>
                  <a:srgbClr val="000000"/>
                </a:solidFill>
                <a:latin typeface="Times New Roman"/>
                <a:cs typeface="Times New Roman"/>
                <a:sym typeface="Times New Roman"/>
              </a:rPr>
              <a:t>3, no. 2, pp. 217-227, June 2022, </a:t>
            </a:r>
            <a:r>
              <a:rPr lang="en-US" sz="2400" dirty="0" err="1">
                <a:solidFill>
                  <a:srgbClr val="000000"/>
                </a:solidFill>
                <a:latin typeface="Times New Roman"/>
                <a:cs typeface="Times New Roman"/>
                <a:sym typeface="Times New Roman"/>
              </a:rPr>
              <a:t>doi</a:t>
            </a:r>
            <a:r>
              <a:rPr lang="en-US" sz="2400" dirty="0">
                <a:solidFill>
                  <a:srgbClr val="000000"/>
                </a:solidFill>
                <a:latin typeface="Times New Roman"/>
                <a:cs typeface="Times New Roman"/>
                <a:sym typeface="Times New Roman"/>
              </a:rPr>
              <a:t>: 10.23919/ICN.2022.0006Qin, Z., Weng, J., Cui, Y., &amp; Ren, K. Privacy-preserving image processing in the cloud. </a:t>
            </a:r>
            <a:r>
              <a:rPr lang="en-US" sz="2400" dirty="0">
                <a:solidFill>
                  <a:srgbClr val="000000"/>
                </a:solidFill>
                <a:latin typeface="Times New Roman"/>
                <a:cs typeface="Times New Roman"/>
                <a:sym typeface="Times New Roman Italics"/>
              </a:rPr>
              <a:t>IEEE Cloud Computing </a:t>
            </a:r>
            <a:r>
              <a:rPr lang="en-US" sz="2400" dirty="0">
                <a:solidFill>
                  <a:srgbClr val="000000"/>
                </a:solidFill>
                <a:latin typeface="Times New Roman"/>
                <a:cs typeface="Times New Roman"/>
                <a:sym typeface="Times New Roman"/>
              </a:rPr>
              <a:t>(2018).</a:t>
            </a:r>
          </a:p>
          <a:p>
            <a:pPr marL="845820" lvl="1" indent="-422910" algn="just">
              <a:lnSpc>
                <a:spcPts val="4320"/>
              </a:lnSpc>
              <a:buFont typeface="Arial"/>
              <a:buChar char="•"/>
            </a:pPr>
            <a:r>
              <a:rPr lang="en-US" sz="2400" dirty="0">
                <a:solidFill>
                  <a:srgbClr val="000000"/>
                </a:solidFill>
                <a:latin typeface="Times New Roman"/>
                <a:cs typeface="Times New Roman"/>
              </a:rPr>
              <a:t>Subramani, N.; </a:t>
            </a:r>
            <a:r>
              <a:rPr lang="en-US" sz="2400" dirty="0" err="1">
                <a:solidFill>
                  <a:srgbClr val="000000"/>
                </a:solidFill>
                <a:latin typeface="Times New Roman"/>
                <a:cs typeface="Times New Roman"/>
              </a:rPr>
              <a:t>Veerappampalayam</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Easwaramoorthy</a:t>
            </a:r>
            <a:r>
              <a:rPr lang="en-US" sz="2400" dirty="0">
                <a:solidFill>
                  <a:srgbClr val="000000"/>
                </a:solidFill>
                <a:latin typeface="Times New Roman"/>
                <a:cs typeface="Times New Roman"/>
              </a:rPr>
              <a:t>, S.; Mohan, P.; Subramanian, M.; </a:t>
            </a:r>
            <a:r>
              <a:rPr lang="en-US" sz="2400" dirty="0" err="1">
                <a:solidFill>
                  <a:srgbClr val="000000"/>
                </a:solidFill>
                <a:latin typeface="Times New Roman"/>
                <a:cs typeface="Times New Roman"/>
              </a:rPr>
              <a:t>Sambath</a:t>
            </a:r>
            <a:r>
              <a:rPr lang="en-US" sz="2400" dirty="0">
                <a:solidFill>
                  <a:srgbClr val="000000"/>
                </a:solidFill>
                <a:latin typeface="Times New Roman"/>
                <a:cs typeface="Times New Roman"/>
              </a:rPr>
              <a:t>, V. A Gradient Boosted Decision Tree-Based Influencer Prediction in Social Network Analysis. Big Data </a:t>
            </a:r>
            <a:r>
              <a:rPr lang="en-US" sz="2400" dirty="0" err="1">
                <a:solidFill>
                  <a:srgbClr val="000000"/>
                </a:solidFill>
                <a:latin typeface="Times New Roman"/>
                <a:cs typeface="Times New Roman"/>
              </a:rPr>
              <a:t>Cogn</a:t>
            </a:r>
            <a:r>
              <a:rPr lang="en-US" sz="2400" dirty="0">
                <a:solidFill>
                  <a:srgbClr val="000000"/>
                </a:solidFill>
                <a:latin typeface="Times New Roman"/>
                <a:cs typeface="Times New Roman"/>
              </a:rPr>
              <a:t>. </a:t>
            </a:r>
            <a:r>
              <a:rPr lang="en-US" sz="2400" dirty="0" err="1">
                <a:solidFill>
                  <a:srgbClr val="000000"/>
                </a:solidFill>
                <a:latin typeface="Times New Roman"/>
                <a:cs typeface="Times New Roman"/>
              </a:rPr>
              <a:t>Comput</a:t>
            </a:r>
            <a:r>
              <a:rPr lang="en-US" sz="2400" dirty="0">
                <a:solidFill>
                  <a:srgbClr val="000000"/>
                </a:solidFill>
                <a:latin typeface="Times New Roman"/>
                <a:cs typeface="Times New Roman"/>
              </a:rPr>
              <a:t>. 2023, 7, 6. </a:t>
            </a:r>
          </a:p>
          <a:p>
            <a:pPr marL="845820" lvl="1" indent="-422910" algn="just">
              <a:lnSpc>
                <a:spcPts val="4320"/>
              </a:lnSpc>
              <a:buFont typeface="Arial"/>
              <a:buChar char="•"/>
            </a:pPr>
            <a:r>
              <a:rPr lang="en-US" sz="2400" dirty="0" err="1">
                <a:solidFill>
                  <a:srgbClr val="000000"/>
                </a:solidFill>
                <a:latin typeface="Times New Roman"/>
                <a:cs typeface="Times New Roman"/>
              </a:rPr>
              <a:t>Guryanov</a:t>
            </a:r>
            <a:r>
              <a:rPr lang="en-US" sz="2400" dirty="0">
                <a:solidFill>
                  <a:srgbClr val="000000"/>
                </a:solidFill>
                <a:latin typeface="Times New Roman"/>
                <a:cs typeface="Times New Roman"/>
              </a:rPr>
              <a:t>, A. (2019). Histogram-Based Algorithm for Building Gradient Boosting Ensembles of Piecewise Linear Decision Trees. In: van der Aalst, W., et al. Analysis of Images, Social Networks and Texts. AIST 2019. Lecture Notes in Computer Science(), vol 11832. Springer, Cham. </a:t>
            </a:r>
          </a:p>
          <a:p>
            <a:pPr marL="807720" lvl="1" indent="-403860" algn="l">
              <a:lnSpc>
                <a:spcPts val="4032"/>
              </a:lnSpc>
              <a:buFont typeface="Arial"/>
              <a:buChar char="•"/>
            </a:pPr>
            <a:endParaRPr lang="en-US" sz="2400" dirty="0"/>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769441"/>
          </a:xfrm>
          <a:prstGeom prst="rect">
            <a:avLst/>
          </a:prstGeom>
        </p:spPr>
        <p:txBody>
          <a:bodyPr lIns="0" tIns="0" rIns="0" bIns="0" rtlCol="0" anchor="t">
            <a:spAutoFit/>
          </a:bodyPr>
          <a:lstStyle/>
          <a:p>
            <a:pPr algn="l">
              <a:lnSpc>
                <a:spcPts val="6047"/>
              </a:lnSpc>
            </a:pPr>
            <a:r>
              <a:rPr lang="en-US" sz="5039" dirty="0">
                <a:solidFill>
                  <a:srgbClr val="FF0000"/>
                </a:solidFill>
                <a:latin typeface="Times New Roman"/>
                <a:ea typeface="Times New Roman"/>
                <a:cs typeface="Times New Roman"/>
                <a:sym typeface="Times New Roman"/>
              </a:rPr>
              <a:t>References</a:t>
            </a:r>
          </a:p>
        </p:txBody>
      </p:sp>
      <p:sp>
        <p:nvSpPr>
          <p:cNvPr id="3" name="TextBox 3"/>
          <p:cNvSpPr txBox="1"/>
          <p:nvPr/>
        </p:nvSpPr>
        <p:spPr>
          <a:xfrm>
            <a:off x="647623" y="2147469"/>
            <a:ext cx="16858352" cy="5615320"/>
          </a:xfrm>
          <a:prstGeom prst="rect">
            <a:avLst/>
          </a:prstGeom>
        </p:spPr>
        <p:txBody>
          <a:bodyPr lIns="0" tIns="0" rIns="0" bIns="0" rtlCol="0" anchor="t">
            <a:spAutoFit/>
          </a:bodyPr>
          <a:lstStyle/>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Gharehchopogh</a:t>
            </a:r>
            <a:r>
              <a:rPr lang="en-US" sz="2400" dirty="0">
                <a:solidFill>
                  <a:srgbClr val="000000"/>
                </a:solidFill>
                <a:latin typeface="Times New Roman"/>
                <a:ea typeface="Times New Roman"/>
                <a:cs typeface="Times New Roman"/>
                <a:sym typeface="Times New Roman"/>
              </a:rPr>
              <a:t>, F.S., </a:t>
            </a:r>
            <a:r>
              <a:rPr lang="en-US" sz="2400" dirty="0" err="1">
                <a:solidFill>
                  <a:srgbClr val="000000"/>
                </a:solidFill>
                <a:latin typeface="Times New Roman"/>
                <a:ea typeface="Times New Roman"/>
                <a:cs typeface="Times New Roman"/>
                <a:sym typeface="Times New Roman"/>
              </a:rPr>
              <a:t>Ucan</a:t>
            </a:r>
            <a:r>
              <a:rPr lang="en-US" sz="2400" dirty="0">
                <a:solidFill>
                  <a:srgbClr val="000000"/>
                </a:solidFill>
                <a:latin typeface="Times New Roman"/>
                <a:ea typeface="Times New Roman"/>
                <a:cs typeface="Times New Roman"/>
                <a:sym typeface="Times New Roman"/>
              </a:rPr>
              <a:t>, A., </a:t>
            </a:r>
            <a:r>
              <a:rPr lang="en-US" sz="2400" dirty="0" err="1">
                <a:solidFill>
                  <a:srgbClr val="000000"/>
                </a:solidFill>
                <a:latin typeface="Times New Roman"/>
                <a:ea typeface="Times New Roman"/>
                <a:cs typeface="Times New Roman"/>
                <a:sym typeface="Times New Roman"/>
              </a:rPr>
              <a:t>Ibrikci</a:t>
            </a:r>
            <a:r>
              <a:rPr lang="en-US" sz="2400" dirty="0">
                <a:solidFill>
                  <a:srgbClr val="000000"/>
                </a:solidFill>
                <a:latin typeface="Times New Roman"/>
                <a:ea typeface="Times New Roman"/>
                <a:cs typeface="Times New Roman"/>
                <a:sym typeface="Times New Roman"/>
              </a:rPr>
              <a:t>, T. et al. Slime </a:t>
            </a:r>
            <a:r>
              <a:rPr lang="en-US" sz="2400" dirty="0" err="1">
                <a:solidFill>
                  <a:srgbClr val="000000"/>
                </a:solidFill>
                <a:latin typeface="Times New Roman"/>
                <a:ea typeface="Times New Roman"/>
                <a:cs typeface="Times New Roman"/>
                <a:sym typeface="Times New Roman"/>
              </a:rPr>
              <a:t>Mould</a:t>
            </a:r>
            <a:r>
              <a:rPr lang="en-US" sz="2400" dirty="0">
                <a:solidFill>
                  <a:srgbClr val="000000"/>
                </a:solidFill>
                <a:latin typeface="Times New Roman"/>
                <a:ea typeface="Times New Roman"/>
                <a:cs typeface="Times New Roman"/>
                <a:sym typeface="Times New Roman"/>
              </a:rPr>
              <a:t> Algorithm: A Comprehensive Survey of Its Variants and Applications. Arch </a:t>
            </a:r>
            <a:r>
              <a:rPr lang="en-US" sz="2400" dirty="0" err="1">
                <a:solidFill>
                  <a:srgbClr val="000000"/>
                </a:solidFill>
                <a:latin typeface="Times New Roman"/>
                <a:ea typeface="Times New Roman"/>
                <a:cs typeface="Times New Roman"/>
                <a:sym typeface="Times New Roman"/>
              </a:rPr>
              <a:t>Computat</a:t>
            </a:r>
            <a:r>
              <a:rPr lang="en-US" sz="2400" dirty="0">
                <a:solidFill>
                  <a:srgbClr val="000000"/>
                </a:solidFill>
                <a:latin typeface="Times New Roman"/>
                <a:ea typeface="Times New Roman"/>
                <a:cs typeface="Times New Roman"/>
                <a:sym typeface="Times New Roman"/>
              </a:rPr>
              <a:t> Methods Eng 30, 2683–2723 (2023).</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Jia Wu, Xiu-Yun Chen, Hao Zhang, Li-Dong Xiong, Hang Lei, Si-Hao Deng, Hyperparameter Optimization for Machine Learning Models Based on Bayesian Optimization, Journal of Electronic Science and Technology, Volume 17, Issue 1, 2019, Pages 26-40, ISSN 1674-862X.</a:t>
            </a:r>
          </a:p>
          <a:p>
            <a:pPr marL="807720" lvl="1" indent="-403860" algn="l">
              <a:lnSpc>
                <a:spcPts val="4032"/>
              </a:lnSpc>
              <a:buFont typeface="Arial"/>
              <a:buChar char="•"/>
            </a:pPr>
            <a:r>
              <a:rPr lang="en-US" sz="2400" dirty="0" err="1">
                <a:solidFill>
                  <a:srgbClr val="000000"/>
                </a:solidFill>
                <a:latin typeface="Times New Roman"/>
                <a:ea typeface="Times New Roman"/>
                <a:cs typeface="Times New Roman"/>
                <a:sym typeface="Times New Roman"/>
              </a:rPr>
              <a:t>Gochhait</a:t>
            </a:r>
            <a:r>
              <a:rPr lang="en-US" sz="2400" dirty="0">
                <a:solidFill>
                  <a:srgbClr val="000000"/>
                </a:solidFill>
                <a:latin typeface="Times New Roman"/>
                <a:ea typeface="Times New Roman"/>
                <a:cs typeface="Times New Roman"/>
                <a:sym typeface="Times New Roman"/>
              </a:rPr>
              <a:t>, S., &amp; Sharma, D. . (2023). Regression Model-Based Short-Term Load Forecasting for Load </a:t>
            </a:r>
            <a:r>
              <a:rPr lang="en-US" sz="2400" dirty="0" err="1">
                <a:solidFill>
                  <a:srgbClr val="000000"/>
                </a:solidFill>
                <a:latin typeface="Times New Roman"/>
                <a:ea typeface="Times New Roman"/>
                <a:cs typeface="Times New Roman"/>
                <a:sym typeface="Times New Roman"/>
              </a:rPr>
              <a:t>Despatch</a:t>
            </a:r>
            <a:r>
              <a:rPr lang="en-US" sz="2400" dirty="0">
                <a:solidFill>
                  <a:srgbClr val="000000"/>
                </a:solidFill>
                <a:latin typeface="Times New Roman"/>
                <a:ea typeface="Times New Roman"/>
                <a:cs typeface="Times New Roman"/>
                <a:sym typeface="Times New Roman"/>
              </a:rPr>
              <a:t> Centre. Journal of Applied Engineering and Technological Science (JAETS), 4(2), 693–710. </a:t>
            </a:r>
          </a:p>
          <a:p>
            <a:pPr marL="807720" lvl="1" indent="-403860" algn="l">
              <a:lnSpc>
                <a:spcPts val="4032"/>
              </a:lnSpc>
              <a:buFont typeface="Arial"/>
              <a:buChar char="•"/>
            </a:pPr>
            <a:r>
              <a:rPr lang="en-US" sz="2400" dirty="0">
                <a:solidFill>
                  <a:srgbClr val="000000"/>
                </a:solidFill>
                <a:latin typeface="Times New Roman"/>
                <a:ea typeface="Times New Roman"/>
                <a:cs typeface="Times New Roman"/>
                <a:sym typeface="Times New Roman"/>
              </a:rPr>
              <a:t>Project Git-Hub link - https://github.com/Prithiv-vijai/5g_MEC</a:t>
            </a:r>
          </a:p>
          <a:p>
            <a:pPr marL="807720" lvl="1" indent="-403860" algn="l">
              <a:lnSpc>
                <a:spcPts val="4032"/>
              </a:lnSpc>
              <a:buFont typeface="Arial"/>
              <a:buChar char="•"/>
            </a:pPr>
            <a:endParaRPr lang="en-US" sz="2400" dirty="0">
              <a:solidFill>
                <a:srgbClr val="000000"/>
              </a:solidFill>
              <a:latin typeface="Times New Roman"/>
              <a:ea typeface="Times New Roman"/>
              <a:cs typeface="Times New Roman"/>
              <a:sym typeface="Times New Roman"/>
            </a:endParaRPr>
          </a:p>
          <a:p>
            <a:pPr marL="807720" lvl="1" indent="-403860" algn="l">
              <a:lnSpc>
                <a:spcPts val="4032"/>
              </a:lnSpc>
            </a:pPr>
            <a:endParaRPr lang="en-US" sz="2400" dirty="0">
              <a:solidFill>
                <a:srgbClr val="000000"/>
              </a:solidFill>
              <a:latin typeface="Times New Roman"/>
              <a:ea typeface="Times New Roman"/>
              <a:cs typeface="Times New Roman"/>
              <a:sym typeface="Times New Roman"/>
            </a:endParaRPr>
          </a:p>
          <a:p>
            <a:pPr marL="807720" lvl="1" indent="-403860" algn="l">
              <a:lnSpc>
                <a:spcPts val="4320"/>
              </a:lnSpc>
            </a:pPr>
            <a:endParaRPr lang="en-US" sz="2400" dirty="0">
              <a:solidFill>
                <a:srgbClr val="000000"/>
              </a:solidFill>
              <a:latin typeface="Times New Roman"/>
              <a:ea typeface="Times New Roman"/>
              <a:cs typeface="Times New Roman"/>
              <a:sym typeface="Times New Roman"/>
            </a:endParaRPr>
          </a:p>
        </p:txBody>
      </p:sp>
      <p:grpSp>
        <p:nvGrpSpPr>
          <p:cNvPr id="4" name="Group 4"/>
          <p:cNvGrpSpPr/>
          <p:nvPr/>
        </p:nvGrpSpPr>
        <p:grpSpPr>
          <a:xfrm>
            <a:off x="647623" y="2012475"/>
            <a:ext cx="17026652" cy="52650"/>
            <a:chOff x="0" y="0"/>
            <a:chExt cx="22702203" cy="70200"/>
          </a:xfrm>
        </p:grpSpPr>
        <p:sp>
          <p:nvSpPr>
            <p:cNvPr id="5" name="Freeform 5"/>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6" name="Freeform 6"/>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90223" y="4566977"/>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THANK YOU!</a:t>
            </a:r>
          </a:p>
        </p:txBody>
      </p:sp>
      <p:grpSp>
        <p:nvGrpSpPr>
          <p:cNvPr id="3" name="Group 3"/>
          <p:cNvGrpSpPr/>
          <p:nvPr/>
        </p:nvGrpSpPr>
        <p:grpSpPr>
          <a:xfrm>
            <a:off x="278550" y="284250"/>
            <a:ext cx="17730900" cy="9718500"/>
            <a:chOff x="0" y="0"/>
            <a:chExt cx="23641200" cy="12958000"/>
          </a:xfrm>
        </p:grpSpPr>
        <p:sp>
          <p:nvSpPr>
            <p:cNvPr id="4" name="Freeform 4"/>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238863"/>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Literature Survey: -</a:t>
            </a:r>
          </a:p>
        </p:txBody>
      </p:sp>
      <p:grpSp>
        <p:nvGrpSpPr>
          <p:cNvPr id="3" name="Group 3"/>
          <p:cNvGrpSpPr/>
          <p:nvPr/>
        </p:nvGrpSpPr>
        <p:grpSpPr>
          <a:xfrm>
            <a:off x="617277" y="1102123"/>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17277" y="1154773"/>
          <a:ext cx="17026653" cy="8480292"/>
        </p:xfrm>
        <a:graphic>
          <a:graphicData uri="http://schemas.openxmlformats.org/drawingml/2006/table">
            <a:tbl>
              <a:tblPr/>
              <a:tblGrid>
                <a:gridCol w="609367">
                  <a:extLst>
                    <a:ext uri="{9D8B030D-6E8A-4147-A177-3AD203B41FA5}">
                      <a16:colId xmlns:a16="http://schemas.microsoft.com/office/drawing/2014/main" val="20000"/>
                    </a:ext>
                  </a:extLst>
                </a:gridCol>
                <a:gridCol w="2967617">
                  <a:extLst>
                    <a:ext uri="{9D8B030D-6E8A-4147-A177-3AD203B41FA5}">
                      <a16:colId xmlns:a16="http://schemas.microsoft.com/office/drawing/2014/main" val="20001"/>
                    </a:ext>
                  </a:extLst>
                </a:gridCol>
                <a:gridCol w="3046052">
                  <a:extLst>
                    <a:ext uri="{9D8B030D-6E8A-4147-A177-3AD203B41FA5}">
                      <a16:colId xmlns:a16="http://schemas.microsoft.com/office/drawing/2014/main" val="20002"/>
                    </a:ext>
                  </a:extLst>
                </a:gridCol>
                <a:gridCol w="5176057">
                  <a:extLst>
                    <a:ext uri="{9D8B030D-6E8A-4147-A177-3AD203B41FA5}">
                      <a16:colId xmlns:a16="http://schemas.microsoft.com/office/drawing/2014/main" val="20003"/>
                    </a:ext>
                  </a:extLst>
                </a:gridCol>
                <a:gridCol w="5227560">
                  <a:extLst>
                    <a:ext uri="{9D8B030D-6E8A-4147-A177-3AD203B41FA5}">
                      <a16:colId xmlns:a16="http://schemas.microsoft.com/office/drawing/2014/main" val="20004"/>
                    </a:ext>
                  </a:extLst>
                </a:gridCol>
              </a:tblGrid>
              <a:tr h="1715442">
                <a:tc>
                  <a:txBody>
                    <a:bodyPr/>
                    <a:lstStyle/>
                    <a:p>
                      <a:pPr algn="l">
                        <a:lnSpc>
                          <a:spcPts val="3359"/>
                        </a:lnSpc>
                        <a:defRPr/>
                      </a:pPr>
                      <a:r>
                        <a:rPr lang="en-US" sz="2799">
                          <a:solidFill>
                            <a:srgbClr val="FF0000"/>
                          </a:solidFill>
                          <a:latin typeface="Times New Roman"/>
                          <a:ea typeface="Times New Roman"/>
                          <a:cs typeface="Times New Roman"/>
                          <a:sym typeface="Times New Roman"/>
                        </a:rPr>
                        <a:t>S.No</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Title and Authors of the paper</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Publication Year and Conference</a:t>
                      </a:r>
                      <a:endParaRPr lang="en-US" sz="1100"/>
                    </a:p>
                    <a:p>
                      <a:pPr algn="l">
                        <a:lnSpc>
                          <a:spcPts val="3359"/>
                        </a:lnSpc>
                      </a:pP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Inferences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359"/>
                        </a:lnSpc>
                        <a:defRPr/>
                      </a:pPr>
                      <a:r>
                        <a:rPr lang="en-US" sz="2799">
                          <a:solidFill>
                            <a:srgbClr val="FF0000"/>
                          </a:solidFill>
                          <a:latin typeface="Times New Roman"/>
                          <a:ea typeface="Times New Roman"/>
                          <a:cs typeface="Times New Roman"/>
                          <a:sym typeface="Times New Roman"/>
                        </a:rPr>
                        <a:t>Drawbacks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422868">
                <a:tc>
                  <a:txBody>
                    <a:bodyPr/>
                    <a:lstStyle/>
                    <a:p>
                      <a:pPr algn="l">
                        <a:lnSpc>
                          <a:spcPts val="2640"/>
                        </a:lnSpc>
                        <a:defRPr/>
                      </a:pPr>
                      <a:r>
                        <a:rPr lang="en-US" sz="2200">
                          <a:solidFill>
                            <a:srgbClr val="000000"/>
                          </a:solidFill>
                          <a:latin typeface="Times New Roman"/>
                          <a:ea typeface="Times New Roman"/>
                          <a:cs typeface="Times New Roman"/>
                          <a:sym typeface="Times New Roman"/>
                        </a:rPr>
                        <a:t>1.</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5G Traffic Prediction Based on Deep Learning.</a:t>
                      </a:r>
                      <a:endParaRPr lang="en-US" sz="1100"/>
                    </a:p>
                    <a:p>
                      <a:pPr algn="just">
                        <a:lnSpc>
                          <a:spcPts val="2508"/>
                        </a:lnSpc>
                      </a:pPr>
                      <a:endParaRPr lang="en-US" sz="1100"/>
                    </a:p>
                    <a:p>
                      <a:pPr algn="just">
                        <a:lnSpc>
                          <a:spcPts val="2508"/>
                        </a:lnSpc>
                      </a:pPr>
                      <a:r>
                        <a:rPr lang="en-US" sz="2200">
                          <a:solidFill>
                            <a:srgbClr val="000000"/>
                          </a:solidFill>
                          <a:latin typeface="Times New Roman"/>
                          <a:ea typeface="Times New Roman"/>
                          <a:cs typeface="Times New Roman"/>
                          <a:sym typeface="Times New Roman"/>
                        </a:rPr>
                        <a:t>Zihang Gao</a:t>
                      </a:r>
                      <a:r>
                        <a:rPr lang="en-US" sz="220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dirty="0">
                          <a:solidFill>
                            <a:srgbClr val="222222"/>
                          </a:solidFill>
                          <a:latin typeface="Times New Roman"/>
                          <a:ea typeface="Times New Roman"/>
                          <a:cs typeface="Times New Roman"/>
                          <a:sym typeface="Times New Roman"/>
                        </a:rPr>
                        <a:t>Computational and Intelligence Neuroscience. (2022) </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introduces an SLSTM model for predicting 5G network traffic, which adapts its complexity and stabilizes output sequences, showing significant improvements over traditional methods.</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508"/>
                        </a:lnSpc>
                        <a:defRPr/>
                      </a:pPr>
                      <a:r>
                        <a:rPr lang="en-US" sz="2200">
                          <a:solidFill>
                            <a:srgbClr val="000000"/>
                          </a:solidFill>
                          <a:latin typeface="Times New Roman"/>
                          <a:ea typeface="Times New Roman"/>
                          <a:cs typeface="Times New Roman"/>
                          <a:sym typeface="Times New Roman"/>
                        </a:rPr>
                        <a:t>The proposed SLSTM model could benefit from incorporating a broader spectrum of factors influencing 5G traffic to further enhance its predictive accuracy and applicability in real-world settings.</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41982">
                <a:tc>
                  <a:txBody>
                    <a:bodyPr/>
                    <a:lstStyle/>
                    <a:p>
                      <a:pPr algn="l">
                        <a:lnSpc>
                          <a:spcPts val="2640"/>
                        </a:lnSpc>
                        <a:defRPr/>
                      </a:pPr>
                      <a:r>
                        <a:rPr lang="en-US" sz="2200">
                          <a:solidFill>
                            <a:srgbClr val="000000"/>
                          </a:solidFill>
                          <a:latin typeface="Times New Roman"/>
                          <a:ea typeface="Times New Roman"/>
                          <a:cs typeface="Times New Roman"/>
                          <a:sym typeface="Times New Roman"/>
                        </a:rPr>
                        <a:t>2.</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39"/>
                        </a:lnSpc>
                        <a:defRPr/>
                      </a:pPr>
                      <a:r>
                        <a:rPr lang="en-US" sz="2199" dirty="0">
                          <a:solidFill>
                            <a:srgbClr val="111111"/>
                          </a:solidFill>
                          <a:latin typeface="Times New Roman"/>
                          <a:ea typeface="Times New Roman"/>
                          <a:cs typeface="Times New Roman"/>
                          <a:sym typeface="Times New Roman"/>
                        </a:rPr>
                        <a:t>Deep Learning Models Applied to Prediction of 5G Technology Adoption.</a:t>
                      </a:r>
                      <a:endParaRPr lang="en-US" sz="1100" dirty="0"/>
                    </a:p>
                    <a:p>
                      <a:pPr algn="just">
                        <a:lnSpc>
                          <a:spcPts val="2640"/>
                        </a:lnSpc>
                      </a:pPr>
                      <a:r>
                        <a:rPr lang="en-US" sz="2200" dirty="0">
                          <a:solidFill>
                            <a:srgbClr val="111111"/>
                          </a:solidFill>
                          <a:latin typeface="Times New Roman"/>
                          <a:ea typeface="Times New Roman"/>
                          <a:cs typeface="Times New Roman"/>
                          <a:sym typeface="Times New Roman"/>
                        </a:rPr>
                        <a:t>Ikhlas Fuad </a:t>
                      </a:r>
                      <a:r>
                        <a:rPr lang="en-US" sz="2200" dirty="0" err="1">
                          <a:solidFill>
                            <a:srgbClr val="111111"/>
                          </a:solidFill>
                          <a:latin typeface="Times New Roman"/>
                          <a:ea typeface="Times New Roman"/>
                          <a:cs typeface="Times New Roman"/>
                          <a:sym typeface="Times New Roman"/>
                        </a:rPr>
                        <a:t>Zamzami</a:t>
                      </a:r>
                      <a:endParaRPr lang="en-US" sz="2200" dirty="0">
                        <a:solidFill>
                          <a:srgbClr val="111111"/>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Applied Sciences.  (2023)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This paper employs DR, LSTM, and CNN deep learning models to predict 5G adoption factors using channel metrics, context metrics, cell metrics, and throughput data. It underscores the effectiveness of the proposed DR and CNN models, despite issues with LSTM's data quality.</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640"/>
                        </a:lnSpc>
                        <a:defRPr/>
                      </a:pPr>
                      <a:r>
                        <a:rPr lang="en-US" sz="2200" dirty="0">
                          <a:solidFill>
                            <a:srgbClr val="000000"/>
                          </a:solidFill>
                          <a:latin typeface="Times New Roman"/>
                          <a:ea typeface="Times New Roman"/>
                          <a:cs typeface="Times New Roman"/>
                          <a:sym typeface="Times New Roman"/>
                        </a:rPr>
                        <a:t>,The paper acknowledges limitations in dataset representation and the proposed deep learning algorithm's contextual understanding, suggesting potential for improvement in future research.</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23400" y="2031120"/>
          <a:ext cx="16738599" cy="7656890"/>
        </p:xfrm>
        <a:graphic>
          <a:graphicData uri="http://schemas.openxmlformats.org/drawingml/2006/table">
            <a:tbl>
              <a:tblPr/>
              <a:tblGrid>
                <a:gridCol w="744955">
                  <a:extLst>
                    <a:ext uri="{9D8B030D-6E8A-4147-A177-3AD203B41FA5}">
                      <a16:colId xmlns:a16="http://schemas.microsoft.com/office/drawing/2014/main" val="20000"/>
                    </a:ext>
                  </a:extLst>
                </a:gridCol>
                <a:gridCol w="3282073">
                  <a:extLst>
                    <a:ext uri="{9D8B030D-6E8A-4147-A177-3AD203B41FA5}">
                      <a16:colId xmlns:a16="http://schemas.microsoft.com/office/drawing/2014/main" val="20001"/>
                    </a:ext>
                  </a:extLst>
                </a:gridCol>
                <a:gridCol w="3075608">
                  <a:extLst>
                    <a:ext uri="{9D8B030D-6E8A-4147-A177-3AD203B41FA5}">
                      <a16:colId xmlns:a16="http://schemas.microsoft.com/office/drawing/2014/main" val="20002"/>
                    </a:ext>
                  </a:extLst>
                </a:gridCol>
                <a:gridCol w="5204099">
                  <a:extLst>
                    <a:ext uri="{9D8B030D-6E8A-4147-A177-3AD203B41FA5}">
                      <a16:colId xmlns:a16="http://schemas.microsoft.com/office/drawing/2014/main" val="20003"/>
                    </a:ext>
                  </a:extLst>
                </a:gridCol>
                <a:gridCol w="4431864">
                  <a:extLst>
                    <a:ext uri="{9D8B030D-6E8A-4147-A177-3AD203B41FA5}">
                      <a16:colId xmlns:a16="http://schemas.microsoft.com/office/drawing/2014/main" val="20004"/>
                    </a:ext>
                  </a:extLst>
                </a:gridCol>
              </a:tblGrid>
              <a:tr h="3854889">
                <a:tc>
                  <a:txBody>
                    <a:bodyPr/>
                    <a:lstStyle/>
                    <a:p>
                      <a:pPr algn="l">
                        <a:lnSpc>
                          <a:spcPts val="3359"/>
                        </a:lnSpc>
                        <a:defRPr/>
                      </a:pPr>
                      <a:r>
                        <a:rPr lang="en-US" sz="2799" dirty="0">
                          <a:solidFill>
                            <a:srgbClr val="000000"/>
                          </a:solidFill>
                          <a:latin typeface="Times New Roman"/>
                          <a:ea typeface="Times New Roman"/>
                          <a:cs typeface="Times New Roman"/>
                          <a:sym typeface="Times New Roman"/>
                        </a:rPr>
                        <a:t>3.</a:t>
                      </a:r>
                      <a:endParaRPr lang="en-US" sz="11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Research on throughput prediction of 5G network based on LSTM.</a:t>
                      </a:r>
                      <a:endParaRPr lang="en-US" sz="2200" dirty="0"/>
                    </a:p>
                    <a:p>
                      <a:pPr algn="just">
                        <a:lnSpc>
                          <a:spcPts val="2963"/>
                        </a:lnSpc>
                      </a:pPr>
                      <a:r>
                        <a:rPr lang="en-US" sz="2200" dirty="0">
                          <a:solidFill>
                            <a:srgbClr val="222222"/>
                          </a:solidFill>
                          <a:latin typeface="Times New Roman"/>
                          <a:ea typeface="Times New Roman"/>
                          <a:cs typeface="Times New Roman"/>
                          <a:sym typeface="Times New Roman"/>
                        </a:rPr>
                        <a:t>L. Li and T. Ye</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Intelligent and Converged Networks.</a:t>
                      </a:r>
                      <a:endParaRPr lang="en-US" sz="2200" dirty="0"/>
                    </a:p>
                    <a:p>
                      <a:pPr algn="just">
                        <a:lnSpc>
                          <a:spcPts val="2963"/>
                        </a:lnSpc>
                      </a:pPr>
                      <a:r>
                        <a:rPr lang="en-US" sz="2200" dirty="0">
                          <a:solidFill>
                            <a:srgbClr val="000000"/>
                          </a:solidFill>
                          <a:latin typeface="Times New Roman"/>
                          <a:ea typeface="Times New Roman"/>
                          <a:cs typeface="Times New Roman"/>
                          <a:sym typeface="Times New Roman"/>
                        </a:rPr>
                        <a:t>June 2022</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This paper proposes an LSTM-based wireless network traffic prediction model, showing promising prediction accuracy and training speed through simulations with different 5G service scheduling algorithms.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a:solidFill>
                            <a:srgbClr val="000000"/>
                          </a:solidFill>
                          <a:latin typeface="Times New Roman"/>
                          <a:ea typeface="Times New Roman"/>
                          <a:cs typeface="Times New Roman"/>
                          <a:sym typeface="Times New Roman"/>
                        </a:rPr>
                        <a:t>Further optimizations are needed for parameter settings and operational efficiency to enhance future performance and algorithm design.</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02001">
                <a:tc>
                  <a:txBody>
                    <a:bodyPr/>
                    <a:lstStyle/>
                    <a:p>
                      <a:pPr algn="l">
                        <a:lnSpc>
                          <a:spcPts val="3359"/>
                        </a:lnSpc>
                        <a:defRPr/>
                      </a:pPr>
                      <a:r>
                        <a:rPr lang="en-US" sz="2799">
                          <a:solidFill>
                            <a:srgbClr val="000000"/>
                          </a:solidFill>
                          <a:latin typeface="Times New Roman"/>
                          <a:ea typeface="Times New Roman"/>
                          <a:cs typeface="Times New Roman"/>
                          <a:sym typeface="Times New Roman"/>
                        </a:rPr>
                        <a:t>4.</a:t>
                      </a:r>
                      <a:endParaRPr lang="en-US" sz="11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A Gradient Boosted Decision Tree-Based Influencer Prediction in Social Network Analysis </a:t>
                      </a:r>
                    </a:p>
                    <a:p>
                      <a:pPr algn="l">
                        <a:lnSpc>
                          <a:spcPts val="3120"/>
                        </a:lnSpc>
                        <a:defRPr/>
                      </a:pPr>
                      <a:r>
                        <a:rPr lang="en-US" sz="2200" dirty="0">
                          <a:solidFill>
                            <a:srgbClr val="000000"/>
                          </a:solidFill>
                          <a:latin typeface="Times New Roman"/>
                          <a:ea typeface="Times New Roman"/>
                          <a:cs typeface="Times New Roman"/>
                          <a:sym typeface="Times New Roman"/>
                        </a:rPr>
                        <a:t>N. Subramani, S. V. </a:t>
                      </a:r>
                      <a:r>
                        <a:rPr lang="en-US" sz="2200" dirty="0" err="1">
                          <a:solidFill>
                            <a:srgbClr val="000000"/>
                          </a:solidFill>
                          <a:latin typeface="Times New Roman"/>
                          <a:ea typeface="Times New Roman"/>
                          <a:cs typeface="Times New Roman"/>
                          <a:sym typeface="Times New Roman"/>
                        </a:rPr>
                        <a:t>Easwaramoorthy</a:t>
                      </a:r>
                      <a:r>
                        <a:rPr lang="en-US" sz="2200" dirty="0">
                          <a:solidFill>
                            <a:srgbClr val="000000"/>
                          </a:solidFill>
                          <a:latin typeface="Times New Roman"/>
                          <a:ea typeface="Times New Roman"/>
                          <a:cs typeface="Times New Roman"/>
                          <a:sym typeface="Times New Roman"/>
                        </a:rPr>
                        <a:t>, P. Mohan, M. Subramanian, V. </a:t>
                      </a:r>
                      <a:r>
                        <a:rPr lang="en-US" sz="2200" dirty="0" err="1">
                          <a:solidFill>
                            <a:srgbClr val="000000"/>
                          </a:solidFill>
                          <a:latin typeface="Times New Roman"/>
                          <a:ea typeface="Times New Roman"/>
                          <a:cs typeface="Times New Roman"/>
                          <a:sym typeface="Times New Roman"/>
                        </a:rPr>
                        <a:t>Sambath</a:t>
                      </a:r>
                      <a:r>
                        <a:rPr lang="en-US" sz="2200" dirty="0">
                          <a:solidFill>
                            <a:srgbClr val="000000"/>
                          </a:solidFill>
                          <a:latin typeface="Times New Roman"/>
                          <a:ea typeface="Times New Roman"/>
                          <a:cs typeface="Times New Roman"/>
                          <a:sym typeface="Times New Roman"/>
                        </a:rPr>
                        <a:t>.</a:t>
                      </a:r>
                      <a:br>
                        <a:rPr lang="en-US" sz="2200" dirty="0">
                          <a:solidFill>
                            <a:srgbClr val="000000"/>
                          </a:solidFill>
                          <a:latin typeface="Times New Roman"/>
                          <a:ea typeface="Times New Roman"/>
                          <a:cs typeface="Times New Roman"/>
                          <a:sym typeface="Times New Roman"/>
                        </a:rPr>
                      </a:br>
                      <a:endParaRPr lang="en-US" sz="2200" dirty="0">
                        <a:solidFill>
                          <a:srgbClr val="000000"/>
                        </a:solidFill>
                        <a:latin typeface="Times New Roman"/>
                        <a:ea typeface="Times New Roman"/>
                        <a:cs typeface="Times New Roman"/>
                        <a:sym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111111"/>
                          </a:solidFill>
                          <a:latin typeface="Times New Roman"/>
                          <a:ea typeface="Times New Roman"/>
                          <a:cs typeface="Times New Roman"/>
                          <a:sym typeface="Times New Roman"/>
                        </a:rPr>
                        <a:t>Big Data </a:t>
                      </a:r>
                      <a:r>
                        <a:rPr lang="en-US" sz="2200" dirty="0" err="1">
                          <a:solidFill>
                            <a:srgbClr val="111111"/>
                          </a:solidFill>
                          <a:latin typeface="Times New Roman"/>
                          <a:ea typeface="Times New Roman"/>
                          <a:cs typeface="Times New Roman"/>
                          <a:sym typeface="Times New Roman"/>
                        </a:rPr>
                        <a:t>Cogn</a:t>
                      </a:r>
                      <a:r>
                        <a:rPr lang="en-US" sz="2200" dirty="0">
                          <a:solidFill>
                            <a:srgbClr val="111111"/>
                          </a:solidFill>
                          <a:latin typeface="Times New Roman"/>
                          <a:ea typeface="Times New Roman"/>
                          <a:cs typeface="Times New Roman"/>
                          <a:sym typeface="Times New Roman"/>
                        </a:rPr>
                        <a:t>. </a:t>
                      </a:r>
                      <a:r>
                        <a:rPr lang="en-US" sz="2200" dirty="0" err="1">
                          <a:solidFill>
                            <a:srgbClr val="111111"/>
                          </a:solidFill>
                          <a:latin typeface="Times New Roman"/>
                          <a:ea typeface="Times New Roman"/>
                          <a:cs typeface="Times New Roman"/>
                          <a:sym typeface="Times New Roman"/>
                        </a:rPr>
                        <a:t>Comput</a:t>
                      </a:r>
                      <a:r>
                        <a:rPr lang="en-US" sz="2200" dirty="0">
                          <a:solidFill>
                            <a:srgbClr val="111111"/>
                          </a:solidFill>
                          <a:latin typeface="Times New Roman"/>
                          <a:ea typeface="Times New Roman"/>
                          <a:cs typeface="Times New Roman"/>
                          <a:sym typeface="Times New Roman"/>
                        </a:rPr>
                        <a:t>. 2023</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study demonstrates that the combination of Gradient Boosted Decision Trees (GBDT) and Chaotic Gradient-Based Optimizer (CGBO) is effective in predicting social media influencers. This approach significantly improves the accuracy of identifying users who can influence future behaviors within social networks.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One limitation noted in the paper is the reliance on historical interaction data, which may not always accurately predict future trends or account for sudden changes in user behavior or emerging influencers.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5300"/>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7623" y="2065125"/>
          <a:ext cx="17077522" cy="7867614"/>
        </p:xfrm>
        <a:graphic>
          <a:graphicData uri="http://schemas.openxmlformats.org/drawingml/2006/table">
            <a:tbl>
              <a:tblPr/>
              <a:tblGrid>
                <a:gridCol w="530515">
                  <a:extLst>
                    <a:ext uri="{9D8B030D-6E8A-4147-A177-3AD203B41FA5}">
                      <a16:colId xmlns:a16="http://schemas.microsoft.com/office/drawing/2014/main" val="20000"/>
                    </a:ext>
                  </a:extLst>
                </a:gridCol>
                <a:gridCol w="3540458">
                  <a:extLst>
                    <a:ext uri="{9D8B030D-6E8A-4147-A177-3AD203B41FA5}">
                      <a16:colId xmlns:a16="http://schemas.microsoft.com/office/drawing/2014/main" val="20001"/>
                    </a:ext>
                  </a:extLst>
                </a:gridCol>
                <a:gridCol w="3738433">
                  <a:extLst>
                    <a:ext uri="{9D8B030D-6E8A-4147-A177-3AD203B41FA5}">
                      <a16:colId xmlns:a16="http://schemas.microsoft.com/office/drawing/2014/main" val="20002"/>
                    </a:ext>
                  </a:extLst>
                </a:gridCol>
                <a:gridCol w="5592892">
                  <a:extLst>
                    <a:ext uri="{9D8B030D-6E8A-4147-A177-3AD203B41FA5}">
                      <a16:colId xmlns:a16="http://schemas.microsoft.com/office/drawing/2014/main" val="20003"/>
                    </a:ext>
                  </a:extLst>
                </a:gridCol>
                <a:gridCol w="3675224">
                  <a:extLst>
                    <a:ext uri="{9D8B030D-6E8A-4147-A177-3AD203B41FA5}">
                      <a16:colId xmlns:a16="http://schemas.microsoft.com/office/drawing/2014/main" val="20004"/>
                    </a:ext>
                  </a:extLst>
                </a:gridCol>
              </a:tblGrid>
              <a:tr h="4043459">
                <a:tc>
                  <a:txBody>
                    <a:bodyPr/>
                    <a:lstStyle/>
                    <a:p>
                      <a:pPr algn="l">
                        <a:lnSpc>
                          <a:spcPts val="3359"/>
                        </a:lnSpc>
                        <a:defRPr/>
                      </a:pPr>
                      <a:r>
                        <a:rPr lang="en-US" sz="2200">
                          <a:solidFill>
                            <a:srgbClr val="000000"/>
                          </a:solidFill>
                          <a:latin typeface="Times New Roman"/>
                          <a:ea typeface="Times New Roman"/>
                          <a:cs typeface="Times New Roman"/>
                          <a:sym typeface="Times New Roman"/>
                        </a:rPr>
                        <a:t>5.</a:t>
                      </a:r>
                      <a:endParaRPr lang="en-US" sz="220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222222"/>
                          </a:solidFill>
                          <a:latin typeface="Times New Roman"/>
                          <a:ea typeface="Times New Roman"/>
                          <a:cs typeface="Times New Roman"/>
                          <a:sym typeface="Times New Roman"/>
                        </a:rPr>
                        <a:t>Histogram-Based Algorithm for Building Gradient Boosting Ensembles of Piecewise Linear Decision Trees.</a:t>
                      </a:r>
                    </a:p>
                    <a:p>
                      <a:pPr algn="just">
                        <a:lnSpc>
                          <a:spcPts val="2964"/>
                        </a:lnSpc>
                        <a:defRPr/>
                      </a:pPr>
                      <a:r>
                        <a:rPr lang="en-US" sz="2200" dirty="0">
                          <a:solidFill>
                            <a:srgbClr val="222222"/>
                          </a:solidFill>
                          <a:latin typeface="Times New Roman"/>
                          <a:ea typeface="Times New Roman"/>
                          <a:cs typeface="Times New Roman"/>
                          <a:sym typeface="Times New Roman"/>
                        </a:rPr>
                        <a:t>Aleksei </a:t>
                      </a:r>
                      <a:r>
                        <a:rPr lang="en-US" sz="2200" dirty="0" err="1">
                          <a:solidFill>
                            <a:srgbClr val="222222"/>
                          </a:solidFill>
                          <a:latin typeface="Times New Roman"/>
                          <a:ea typeface="Times New Roman"/>
                          <a:cs typeface="Times New Roman"/>
                          <a:sym typeface="Times New Roman"/>
                        </a:rPr>
                        <a:t>Guryanov</a:t>
                      </a:r>
                      <a:r>
                        <a:rPr lang="en-US" sz="2200" dirty="0">
                          <a:solidFill>
                            <a:srgbClr val="222222"/>
                          </a:solidFill>
                          <a:latin typeface="Times New Roman"/>
                          <a:ea typeface="Times New Roman"/>
                          <a:cs typeface="Times New Roman"/>
                          <a:sym typeface="Times New Roman"/>
                        </a:rPr>
                        <a:t>.</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International Conference on Analysis of Images, Social Networks, and Texts (AIST) in 2019.</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proposed histogram-based algorithm for building gradient boosting ensembles of piecewise linear trees achieves better quality with reduced ensemble size and inference time compared to modern gradient boosting libraries.</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The algorithm’s performance may be limited by its reliance on specific dataset characteristics, which might not generalize well across all types of data.</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4155">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6.</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20"/>
                        </a:lnSpc>
                        <a:defRPr/>
                      </a:pPr>
                      <a:r>
                        <a:rPr lang="en-US" sz="2200" dirty="0">
                          <a:solidFill>
                            <a:srgbClr val="000000"/>
                          </a:solidFill>
                          <a:latin typeface="Times New Roman"/>
                          <a:ea typeface="Times New Roman"/>
                          <a:cs typeface="Times New Roman"/>
                          <a:sym typeface="Times New Roman"/>
                        </a:rPr>
                        <a:t>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A Comprehensive Survey of Its Variants and Applications.</a:t>
                      </a:r>
                      <a:br>
                        <a:rPr lang="en-US" sz="2200" dirty="0">
                          <a:solidFill>
                            <a:srgbClr val="000000"/>
                          </a:solidFill>
                          <a:latin typeface="Times New Roman"/>
                          <a:ea typeface="Times New Roman"/>
                          <a:cs typeface="Times New Roman"/>
                          <a:sym typeface="Times New Roman"/>
                        </a:rPr>
                      </a:br>
                      <a:r>
                        <a:rPr lang="en-US" sz="2200" dirty="0">
                          <a:solidFill>
                            <a:srgbClr val="000000"/>
                          </a:solidFill>
                          <a:latin typeface="Times New Roman"/>
                          <a:ea typeface="Times New Roman"/>
                          <a:cs typeface="Times New Roman"/>
                          <a:sym typeface="Times New Roman"/>
                        </a:rPr>
                        <a:t>F. S. </a:t>
                      </a:r>
                      <a:r>
                        <a:rPr lang="en-US" sz="2200" dirty="0" err="1">
                          <a:solidFill>
                            <a:srgbClr val="000000"/>
                          </a:solidFill>
                          <a:latin typeface="Times New Roman"/>
                          <a:ea typeface="Times New Roman"/>
                          <a:cs typeface="Times New Roman"/>
                          <a:sym typeface="Times New Roman"/>
                        </a:rPr>
                        <a:t>Gharehchopogh</a:t>
                      </a:r>
                      <a:r>
                        <a:rPr lang="en-US" sz="2200" dirty="0">
                          <a:solidFill>
                            <a:srgbClr val="000000"/>
                          </a:solidFill>
                          <a:latin typeface="Times New Roman"/>
                          <a:ea typeface="Times New Roman"/>
                          <a:cs typeface="Times New Roman"/>
                          <a:sym typeface="Times New Roman"/>
                        </a:rPr>
                        <a:t>, A. </a:t>
                      </a:r>
                      <a:r>
                        <a:rPr lang="en-US" sz="2200" dirty="0" err="1">
                          <a:solidFill>
                            <a:srgbClr val="000000"/>
                          </a:solidFill>
                          <a:latin typeface="Times New Roman"/>
                          <a:ea typeface="Times New Roman"/>
                          <a:cs typeface="Times New Roman"/>
                          <a:sym typeface="Times New Roman"/>
                        </a:rPr>
                        <a:t>Ucan</a:t>
                      </a:r>
                      <a:r>
                        <a:rPr lang="en-US" sz="2200" dirty="0">
                          <a:solidFill>
                            <a:srgbClr val="000000"/>
                          </a:solidFill>
                          <a:latin typeface="Times New Roman"/>
                          <a:ea typeface="Times New Roman"/>
                          <a:cs typeface="Times New Roman"/>
                          <a:sym typeface="Times New Roman"/>
                        </a:rPr>
                        <a:t>, T. </a:t>
                      </a:r>
                      <a:r>
                        <a:rPr lang="en-US" sz="2200" dirty="0" err="1">
                          <a:solidFill>
                            <a:srgbClr val="000000"/>
                          </a:solidFill>
                          <a:latin typeface="Times New Roman"/>
                          <a:ea typeface="Times New Roman"/>
                          <a:cs typeface="Times New Roman"/>
                          <a:sym typeface="Times New Roman"/>
                        </a:rPr>
                        <a:t>Ibrikci</a:t>
                      </a:r>
                      <a:r>
                        <a:rPr lang="en-US" sz="2200" dirty="0">
                          <a:solidFill>
                            <a:srgbClr val="000000"/>
                          </a:solidFill>
                          <a:latin typeface="Times New Roman"/>
                          <a:ea typeface="Times New Roman"/>
                          <a:cs typeface="Times New Roman"/>
                          <a:sym typeface="Times New Roman"/>
                        </a:rPr>
                        <a:t>, B. </a:t>
                      </a:r>
                      <a:r>
                        <a:rPr lang="en-US" sz="2200" dirty="0" err="1">
                          <a:solidFill>
                            <a:srgbClr val="000000"/>
                          </a:solidFill>
                          <a:latin typeface="Times New Roman"/>
                          <a:ea typeface="Times New Roman"/>
                          <a:cs typeface="Times New Roman"/>
                          <a:sym typeface="Times New Roman"/>
                        </a:rPr>
                        <a:t>Arasteh</a:t>
                      </a:r>
                      <a:r>
                        <a:rPr lang="en-US" sz="2200" dirty="0">
                          <a:solidFill>
                            <a:srgbClr val="000000"/>
                          </a:solidFill>
                          <a:latin typeface="Times New Roman"/>
                          <a:ea typeface="Times New Roman"/>
                          <a:cs typeface="Times New Roman"/>
                          <a:sym typeface="Times New Roman"/>
                        </a:rPr>
                        <a:t>, G. Isik.</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4"/>
                        </a:lnSpc>
                        <a:defRPr/>
                      </a:pPr>
                      <a:r>
                        <a:rPr lang="en-US" sz="2200" dirty="0">
                          <a:solidFill>
                            <a:srgbClr val="000000"/>
                          </a:solidFill>
                          <a:latin typeface="Times New Roman"/>
                          <a:ea typeface="Times New Roman"/>
                          <a:cs typeface="Times New Roman"/>
                          <a:sym typeface="Times New Roman"/>
                        </a:rPr>
                        <a:t>Archives of Computational Methods in Engineering, 2023.</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Slime </a:t>
                      </a:r>
                      <a:r>
                        <a:rPr lang="en-US" sz="2200" dirty="0" err="1">
                          <a:solidFill>
                            <a:srgbClr val="000000"/>
                          </a:solidFill>
                          <a:latin typeface="Times New Roman"/>
                          <a:ea typeface="Times New Roman"/>
                          <a:cs typeface="Times New Roman"/>
                          <a:sym typeface="Times New Roman"/>
                        </a:rPr>
                        <a:t>Mould</a:t>
                      </a:r>
                      <a:r>
                        <a:rPr lang="en-US" sz="2200" dirty="0">
                          <a:solidFill>
                            <a:srgbClr val="000000"/>
                          </a:solidFill>
                          <a:latin typeface="Times New Roman"/>
                          <a:ea typeface="Times New Roman"/>
                          <a:cs typeface="Times New Roman"/>
                          <a:sym typeface="Times New Roman"/>
                        </a:rPr>
                        <a:t> Algorithm (SMA) is highly effective in solving various optimization problems due to its unique mathematical model and adaptive weights, which simulate the biological wave behavior of slime molds.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The effectiveness of the SMA can be limited by its dependency on specific problem characteristics, which may not generalize well across all types of optimization problems.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4825" y="886225"/>
            <a:ext cx="16858352" cy="1057800"/>
          </a:xfrm>
          <a:prstGeom prst="rect">
            <a:avLst/>
          </a:prstGeom>
        </p:spPr>
        <p:txBody>
          <a:bodyPr lIns="0" tIns="0" rIns="0" bIns="0" rtlCol="0" anchor="t">
            <a:spAutoFit/>
          </a:bodyPr>
          <a:lstStyle/>
          <a:p>
            <a:pPr algn="l">
              <a:lnSpc>
                <a:spcPts val="6047"/>
              </a:lnSpc>
            </a:pPr>
            <a:r>
              <a:rPr lang="en-US" sz="5039">
                <a:solidFill>
                  <a:srgbClr val="FF0000"/>
                </a:solidFill>
                <a:latin typeface="Times New Roman"/>
                <a:ea typeface="Times New Roman"/>
                <a:cs typeface="Times New Roman"/>
                <a:sym typeface="Times New Roman"/>
              </a:rPr>
              <a:t>Cont’d: -</a:t>
            </a:r>
          </a:p>
        </p:txBody>
      </p:sp>
      <p:grpSp>
        <p:nvGrpSpPr>
          <p:cNvPr id="3" name="Group 3"/>
          <p:cNvGrpSpPr/>
          <p:nvPr/>
        </p:nvGrpSpPr>
        <p:grpSpPr>
          <a:xfrm>
            <a:off x="647623" y="2012475"/>
            <a:ext cx="17026652" cy="52650"/>
            <a:chOff x="0" y="0"/>
            <a:chExt cx="22702203" cy="70200"/>
          </a:xfrm>
        </p:grpSpPr>
        <p:sp>
          <p:nvSpPr>
            <p:cNvPr id="4" name="Freeform 4"/>
            <p:cNvSpPr/>
            <p:nvPr/>
          </p:nvSpPr>
          <p:spPr>
            <a:xfrm>
              <a:off x="12700" y="12700"/>
              <a:ext cx="22676865" cy="44831"/>
            </a:xfrm>
            <a:custGeom>
              <a:avLst/>
              <a:gdLst/>
              <a:ahLst/>
              <a:cxnLst/>
              <a:rect l="l" t="t" r="r" b="b"/>
              <a:pathLst>
                <a:path w="22676865" h="44831">
                  <a:moveTo>
                    <a:pt x="0" y="0"/>
                  </a:moveTo>
                  <a:lnTo>
                    <a:pt x="22676865" y="0"/>
                  </a:lnTo>
                  <a:lnTo>
                    <a:pt x="22676865" y="44831"/>
                  </a:lnTo>
                  <a:lnTo>
                    <a:pt x="0" y="44831"/>
                  </a:lnTo>
                  <a:close/>
                </a:path>
              </a:pathLst>
            </a:custGeom>
            <a:solidFill>
              <a:srgbClr val="000000"/>
            </a:solidFill>
          </p:spPr>
        </p:sp>
        <p:sp>
          <p:nvSpPr>
            <p:cNvPr id="5" name="Freeform 5"/>
            <p:cNvSpPr/>
            <p:nvPr/>
          </p:nvSpPr>
          <p:spPr>
            <a:xfrm>
              <a:off x="0" y="0"/>
              <a:ext cx="22702265" cy="70231"/>
            </a:xfrm>
            <a:custGeom>
              <a:avLst/>
              <a:gdLst/>
              <a:ahLst/>
              <a:cxnLst/>
              <a:rect l="l" t="t" r="r" b="b"/>
              <a:pathLst>
                <a:path w="22702265" h="70231">
                  <a:moveTo>
                    <a:pt x="12700" y="0"/>
                  </a:moveTo>
                  <a:lnTo>
                    <a:pt x="22689565" y="0"/>
                  </a:lnTo>
                  <a:cubicBezTo>
                    <a:pt x="22696551" y="0"/>
                    <a:pt x="22702265" y="5715"/>
                    <a:pt x="22702265" y="12700"/>
                  </a:cubicBezTo>
                  <a:lnTo>
                    <a:pt x="22702265" y="57531"/>
                  </a:lnTo>
                  <a:cubicBezTo>
                    <a:pt x="22702265" y="64516"/>
                    <a:pt x="22696551" y="70231"/>
                    <a:pt x="22689565" y="70231"/>
                  </a:cubicBezTo>
                  <a:lnTo>
                    <a:pt x="12700" y="70231"/>
                  </a:lnTo>
                  <a:cubicBezTo>
                    <a:pt x="5715" y="70231"/>
                    <a:pt x="0" y="64516"/>
                    <a:pt x="0" y="57531"/>
                  </a:cubicBezTo>
                  <a:lnTo>
                    <a:pt x="0" y="12700"/>
                  </a:lnTo>
                  <a:cubicBezTo>
                    <a:pt x="0" y="5715"/>
                    <a:pt x="5715" y="0"/>
                    <a:pt x="12700" y="0"/>
                  </a:cubicBezTo>
                  <a:moveTo>
                    <a:pt x="12700" y="25400"/>
                  </a:moveTo>
                  <a:lnTo>
                    <a:pt x="12700" y="12700"/>
                  </a:lnTo>
                  <a:lnTo>
                    <a:pt x="25400" y="12700"/>
                  </a:lnTo>
                  <a:lnTo>
                    <a:pt x="25400" y="57531"/>
                  </a:lnTo>
                  <a:lnTo>
                    <a:pt x="12700" y="57531"/>
                  </a:lnTo>
                  <a:lnTo>
                    <a:pt x="12700" y="44831"/>
                  </a:lnTo>
                  <a:lnTo>
                    <a:pt x="22689565" y="44831"/>
                  </a:lnTo>
                  <a:lnTo>
                    <a:pt x="22689565" y="57531"/>
                  </a:lnTo>
                  <a:lnTo>
                    <a:pt x="22676865" y="57531"/>
                  </a:lnTo>
                  <a:lnTo>
                    <a:pt x="22676865" y="12700"/>
                  </a:lnTo>
                  <a:lnTo>
                    <a:pt x="22689565" y="12700"/>
                  </a:lnTo>
                  <a:lnTo>
                    <a:pt x="22689565" y="25400"/>
                  </a:lnTo>
                  <a:lnTo>
                    <a:pt x="12700" y="25400"/>
                  </a:lnTo>
                  <a:close/>
                </a:path>
              </a:pathLst>
            </a:custGeom>
            <a:solidFill>
              <a:srgbClr val="595959"/>
            </a:solidFill>
          </p:spPr>
        </p:sp>
      </p:grpSp>
      <p:graphicFrame>
        <p:nvGraphicFramePr>
          <p:cNvPr id="6" name="Table 6"/>
          <p:cNvGraphicFramePr>
            <a:graphicFrameLocks noGrp="1"/>
          </p:cNvGraphicFramePr>
          <p:nvPr/>
        </p:nvGraphicFramePr>
        <p:xfrm>
          <a:off x="643630" y="2019300"/>
          <a:ext cx="16967201" cy="7953375"/>
        </p:xfrm>
        <a:graphic>
          <a:graphicData uri="http://schemas.openxmlformats.org/drawingml/2006/table">
            <a:tbl>
              <a:tblPr/>
              <a:tblGrid>
                <a:gridCol w="575570">
                  <a:extLst>
                    <a:ext uri="{9D8B030D-6E8A-4147-A177-3AD203B41FA5}">
                      <a16:colId xmlns:a16="http://schemas.microsoft.com/office/drawing/2014/main" val="20000"/>
                    </a:ext>
                  </a:extLst>
                </a:gridCol>
                <a:gridCol w="3645981">
                  <a:extLst>
                    <a:ext uri="{9D8B030D-6E8A-4147-A177-3AD203B41FA5}">
                      <a16:colId xmlns:a16="http://schemas.microsoft.com/office/drawing/2014/main" val="20001"/>
                    </a:ext>
                  </a:extLst>
                </a:gridCol>
                <a:gridCol w="3100410">
                  <a:extLst>
                    <a:ext uri="{9D8B030D-6E8A-4147-A177-3AD203B41FA5}">
                      <a16:colId xmlns:a16="http://schemas.microsoft.com/office/drawing/2014/main" val="20002"/>
                    </a:ext>
                  </a:extLst>
                </a:gridCol>
                <a:gridCol w="5592946">
                  <a:extLst>
                    <a:ext uri="{9D8B030D-6E8A-4147-A177-3AD203B41FA5}">
                      <a16:colId xmlns:a16="http://schemas.microsoft.com/office/drawing/2014/main" val="20003"/>
                    </a:ext>
                  </a:extLst>
                </a:gridCol>
                <a:gridCol w="4052294">
                  <a:extLst>
                    <a:ext uri="{9D8B030D-6E8A-4147-A177-3AD203B41FA5}">
                      <a16:colId xmlns:a16="http://schemas.microsoft.com/office/drawing/2014/main" val="20004"/>
                    </a:ext>
                  </a:extLst>
                </a:gridCol>
              </a:tblGrid>
              <a:tr h="4415363">
                <a:tc>
                  <a:txBody>
                    <a:bodyPr/>
                    <a:lstStyle/>
                    <a:p>
                      <a:pPr algn="l">
                        <a:lnSpc>
                          <a:spcPts val="3359"/>
                        </a:lnSpc>
                        <a:defRPr/>
                      </a:pPr>
                      <a:r>
                        <a:rPr lang="en-US" sz="2200" dirty="0">
                          <a:solidFill>
                            <a:srgbClr val="000000"/>
                          </a:solidFill>
                          <a:latin typeface="Times New Roman"/>
                          <a:ea typeface="Times New Roman"/>
                          <a:cs typeface="Times New Roman"/>
                          <a:sym typeface="Times New Roman"/>
                        </a:rPr>
                        <a:t>7.</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222222"/>
                          </a:solidFill>
                          <a:latin typeface="Times New Roman"/>
                          <a:ea typeface="Times New Roman"/>
                          <a:cs typeface="Times New Roman"/>
                          <a:sym typeface="Times New Roman"/>
                        </a:rPr>
                        <a:t>Hyperparameter Optimization for Machine Learning</a:t>
                      </a:r>
                    </a:p>
                    <a:p>
                      <a:pPr algn="just">
                        <a:lnSpc>
                          <a:spcPts val="2963"/>
                        </a:lnSpc>
                        <a:defRPr/>
                      </a:pPr>
                      <a:r>
                        <a:rPr lang="en-US" sz="2200" dirty="0">
                          <a:solidFill>
                            <a:srgbClr val="222222"/>
                          </a:solidFill>
                          <a:latin typeface="Times New Roman"/>
                          <a:ea typeface="Times New Roman"/>
                          <a:cs typeface="Times New Roman"/>
                          <a:sym typeface="Times New Roman"/>
                        </a:rPr>
                        <a:t>Models Based on Bayesian Optimization.</a:t>
                      </a:r>
                    </a:p>
                    <a:p>
                      <a:pPr algn="just">
                        <a:lnSpc>
                          <a:spcPts val="2963"/>
                        </a:lnSpc>
                        <a:defRPr/>
                      </a:pPr>
                      <a:r>
                        <a:rPr lang="en-US" sz="2200" dirty="0">
                          <a:solidFill>
                            <a:srgbClr val="222222"/>
                          </a:solidFill>
                          <a:latin typeface="Times New Roman"/>
                          <a:ea typeface="Times New Roman"/>
                          <a:cs typeface="Times New Roman"/>
                          <a:sym typeface="Times New Roman"/>
                        </a:rPr>
                        <a:t>Jia Wu, Xiu-Yun Chen , Hao Zhang, Li-Dong Xiong , Hang Lei , Si-Hao Deng</a:t>
                      </a: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dirty="0">
                          <a:solidFill>
                            <a:srgbClr val="000000"/>
                          </a:solidFill>
                          <a:latin typeface="Times New Roman"/>
                          <a:ea typeface="Times New Roman"/>
                          <a:cs typeface="Times New Roman"/>
                          <a:sym typeface="Times New Roman"/>
                        </a:rPr>
                        <a:t>Journal of electronic science and technology, vol. 17, no. 1, march 2019</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presents a Bayesian optimization algorithm using Gaussian processes for hyperparameter tuning, which improves accuracy and reduces runtime compared to brute-force methods.</a:t>
                      </a:r>
                      <a:endParaRPr lang="en-US" sz="2200" dirty="0"/>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2963"/>
                        </a:lnSpc>
                        <a:defRPr/>
                      </a:pPr>
                      <a:r>
                        <a:rPr lang="en-US" sz="2200" kern="1200" dirty="0">
                          <a:solidFill>
                            <a:srgbClr val="000000"/>
                          </a:solidFill>
                          <a:latin typeface="Times New Roman"/>
                          <a:cs typeface="Times New Roman"/>
                        </a:rPr>
                        <a:t>The approach may demand significant computational resources and expertise for setup, and the choice of prior distributions can affect performance</a:t>
                      </a:r>
                      <a:r>
                        <a:rPr lang="en-US" sz="2200" kern="1200" dirty="0">
                          <a:solidFill>
                            <a:srgbClr val="000000"/>
                          </a:solidFill>
                          <a:latin typeface="Times New Roman"/>
                          <a:ea typeface="Times New Roman"/>
                          <a:cs typeface="Times New Roman"/>
                          <a:sym typeface="Times New Roman"/>
                        </a:rPr>
                        <a:t>.</a:t>
                      </a:r>
                      <a:endParaRPr lang="en-US" sz="2200" kern="1200" dirty="0">
                        <a:solidFill>
                          <a:srgbClr val="000000"/>
                        </a:solidFill>
                        <a:latin typeface="Times New Roman"/>
                        <a:cs typeface="Times New Roman"/>
                      </a:endParaRPr>
                    </a:p>
                  </a:txBody>
                  <a:tcPr marL="91426" marR="91426" marT="91426" marB="91426"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38012">
                <a:tc>
                  <a:txBody>
                    <a:bodyPr/>
                    <a:lstStyle/>
                    <a:p>
                      <a:pPr algn="l">
                        <a:lnSpc>
                          <a:spcPts val="3359"/>
                        </a:lnSpc>
                        <a:defRPr/>
                      </a:pPr>
                      <a:r>
                        <a:rPr lang="en-US" sz="2200">
                          <a:solidFill>
                            <a:srgbClr val="000000"/>
                          </a:solidFill>
                          <a:latin typeface="Times New Roman"/>
                          <a:ea typeface="Times New Roman"/>
                          <a:cs typeface="Times New Roman"/>
                          <a:sym typeface="Times New Roman"/>
                        </a:rPr>
                        <a:t>8.</a:t>
                      </a:r>
                      <a:endParaRPr lang="en-US" sz="220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marL="0" algn="just" defTabSz="914400" rtl="0" eaLnBrk="1" latinLnBrk="0" hangingPunct="1">
                        <a:lnSpc>
                          <a:spcPts val="2963"/>
                        </a:lnSpc>
                        <a:defRPr/>
                      </a:pPr>
                      <a:r>
                        <a:rPr lang="en-US" sz="2200" kern="1200" dirty="0">
                          <a:solidFill>
                            <a:srgbClr val="222222"/>
                          </a:solidFill>
                          <a:latin typeface="Times New Roman"/>
                          <a:cs typeface="Times New Roman"/>
                        </a:rPr>
                        <a:t>Regression   model-based   short-term   load   forecasting for load dispatch center.</a:t>
                      </a:r>
                    </a:p>
                    <a:p>
                      <a:pPr marL="0" algn="just" defTabSz="914400" rtl="0" eaLnBrk="1" latinLnBrk="0" hangingPunct="1">
                        <a:lnSpc>
                          <a:spcPts val="2963"/>
                        </a:lnSpc>
                        <a:defRPr/>
                      </a:pPr>
                      <a:r>
                        <a:rPr lang="en-US" sz="2200" kern="1200" dirty="0" err="1">
                          <a:solidFill>
                            <a:srgbClr val="222222"/>
                          </a:solidFill>
                          <a:latin typeface="Times New Roman"/>
                          <a:cs typeface="Times New Roman"/>
                        </a:rPr>
                        <a:t>Saikat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gochhait</a:t>
                      </a:r>
                      <a:r>
                        <a:rPr lang="en-US" sz="2200" kern="1200" dirty="0">
                          <a:solidFill>
                            <a:srgbClr val="222222"/>
                          </a:solidFill>
                          <a:latin typeface="Times New Roman"/>
                          <a:cs typeface="Times New Roman"/>
                        </a:rPr>
                        <a:t>, </a:t>
                      </a:r>
                      <a:r>
                        <a:rPr lang="en-US" sz="2200" kern="1200" dirty="0" err="1">
                          <a:solidFill>
                            <a:srgbClr val="222222"/>
                          </a:solidFill>
                          <a:latin typeface="Times New Roman"/>
                          <a:cs typeface="Times New Roman"/>
                        </a:rPr>
                        <a:t>deepak</a:t>
                      </a:r>
                      <a:r>
                        <a:rPr lang="en-US" sz="2200" kern="1200" dirty="0">
                          <a:solidFill>
                            <a:srgbClr val="222222"/>
                          </a:solidFill>
                          <a:latin typeface="Times New Roman"/>
                          <a:cs typeface="Times New Roman"/>
                        </a:rPr>
                        <a:t> k. Sharma.</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2736"/>
                        </a:lnSpc>
                        <a:defRPr/>
                      </a:pPr>
                      <a:r>
                        <a:rPr lang="en-US" sz="2200" dirty="0">
                          <a:solidFill>
                            <a:srgbClr val="000000"/>
                          </a:solidFill>
                          <a:latin typeface="Times New Roman"/>
                          <a:ea typeface="Times New Roman"/>
                          <a:cs typeface="Times New Roman"/>
                          <a:sym typeface="Times New Roman"/>
                        </a:rPr>
                        <a:t>Journal of Applied Engineering and Technological Science Vol 4(2) 2023</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l">
                        <a:lnSpc>
                          <a:spcPts val="3120"/>
                        </a:lnSpc>
                        <a:defRPr/>
                      </a:pPr>
                      <a:r>
                        <a:rPr lang="en-US" sz="2200" dirty="0">
                          <a:solidFill>
                            <a:srgbClr val="000000"/>
                          </a:solidFill>
                          <a:latin typeface="Times New Roman"/>
                          <a:ea typeface="Times New Roman"/>
                          <a:cs typeface="Times New Roman"/>
                          <a:sym typeface="Times New Roman"/>
                        </a:rPr>
                        <a:t>The paper demonstrates that Bayesian optimization with Gaussian processes enhances accuracy and reduces runtime for hyperparameter tuning compared to brute-force methods.</a:t>
                      </a:r>
                      <a:endParaRPr lang="en-US" sz="2200" dirty="0"/>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tc>
                  <a:txBody>
                    <a:bodyPr/>
                    <a:lstStyle/>
                    <a:p>
                      <a:pPr algn="just">
                        <a:lnSpc>
                          <a:spcPts val="3191"/>
                        </a:lnSpc>
                        <a:defRPr/>
                      </a:pPr>
                      <a:r>
                        <a:rPr lang="en-US" sz="2200" kern="1200" dirty="0">
                          <a:solidFill>
                            <a:srgbClr val="000000"/>
                          </a:solidFill>
                          <a:latin typeface="Times New Roman"/>
                          <a:cs typeface="Times New Roman"/>
                        </a:rPr>
                        <a:t>The approach may require substantial computational resources for optimization, particularly with complex models and large datasets.</a:t>
                      </a:r>
                    </a:p>
                  </a:txBody>
                  <a:tcPr marL="91426" marR="91426" marT="91426" marB="91426" anchor="ctr">
                    <a:lnL w="9524" cap="flat" cmpd="sng" algn="ctr">
                      <a:solidFill>
                        <a:srgbClr val="000000"/>
                      </a:solidFill>
                      <a:prstDash val="solid"/>
                      <a:round/>
                      <a:headEnd type="none" w="med" len="med"/>
                      <a:tailEnd type="none" w="med" len="med"/>
                    </a:lnL>
                    <a:lnR w="9524"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7"/>
          <p:cNvGrpSpPr/>
          <p:nvPr/>
        </p:nvGrpSpPr>
        <p:grpSpPr>
          <a:xfrm>
            <a:off x="295499" y="284250"/>
            <a:ext cx="17730900" cy="9718500"/>
            <a:chOff x="0" y="0"/>
            <a:chExt cx="23641200" cy="12958000"/>
          </a:xfrm>
        </p:grpSpPr>
        <p:sp>
          <p:nvSpPr>
            <p:cNvPr id="8" name="Freeform 8"/>
            <p:cNvSpPr/>
            <p:nvPr/>
          </p:nvSpPr>
          <p:spPr>
            <a:xfrm>
              <a:off x="0" y="0"/>
              <a:ext cx="23641177" cy="12957937"/>
            </a:xfrm>
            <a:custGeom>
              <a:avLst/>
              <a:gdLst/>
              <a:ahLst/>
              <a:cxnLst/>
              <a:rect l="l" t="t" r="r" b="b"/>
              <a:pathLst>
                <a:path w="23641177" h="12957937">
                  <a:moveTo>
                    <a:pt x="25400" y="0"/>
                  </a:moveTo>
                  <a:lnTo>
                    <a:pt x="23615777" y="0"/>
                  </a:lnTo>
                  <a:cubicBezTo>
                    <a:pt x="23629747" y="0"/>
                    <a:pt x="23641177" y="11430"/>
                    <a:pt x="23641177" y="25400"/>
                  </a:cubicBezTo>
                  <a:lnTo>
                    <a:pt x="23641177" y="12932537"/>
                  </a:lnTo>
                  <a:cubicBezTo>
                    <a:pt x="23641177" y="12946507"/>
                    <a:pt x="23629747" y="12957937"/>
                    <a:pt x="23615777" y="12957937"/>
                  </a:cubicBezTo>
                  <a:lnTo>
                    <a:pt x="25400" y="12957937"/>
                  </a:lnTo>
                  <a:cubicBezTo>
                    <a:pt x="11430" y="12957937"/>
                    <a:pt x="0" y="12946507"/>
                    <a:pt x="0" y="12932537"/>
                  </a:cubicBezTo>
                  <a:lnTo>
                    <a:pt x="0" y="25400"/>
                  </a:lnTo>
                  <a:cubicBezTo>
                    <a:pt x="0" y="11430"/>
                    <a:pt x="11430" y="0"/>
                    <a:pt x="25400" y="0"/>
                  </a:cubicBezTo>
                  <a:moveTo>
                    <a:pt x="25400" y="50800"/>
                  </a:moveTo>
                  <a:lnTo>
                    <a:pt x="25400" y="25400"/>
                  </a:lnTo>
                  <a:lnTo>
                    <a:pt x="50800" y="25400"/>
                  </a:lnTo>
                  <a:lnTo>
                    <a:pt x="50800" y="12932537"/>
                  </a:lnTo>
                  <a:lnTo>
                    <a:pt x="25400" y="12932537"/>
                  </a:lnTo>
                  <a:lnTo>
                    <a:pt x="25400" y="12907137"/>
                  </a:lnTo>
                  <a:lnTo>
                    <a:pt x="23615777" y="12907137"/>
                  </a:lnTo>
                  <a:lnTo>
                    <a:pt x="23615777" y="12932537"/>
                  </a:lnTo>
                  <a:lnTo>
                    <a:pt x="23590377" y="12932537"/>
                  </a:lnTo>
                  <a:lnTo>
                    <a:pt x="23590377" y="25400"/>
                  </a:lnTo>
                  <a:lnTo>
                    <a:pt x="23615777" y="25400"/>
                  </a:lnTo>
                  <a:lnTo>
                    <a:pt x="23615777" y="50800"/>
                  </a:lnTo>
                  <a:lnTo>
                    <a:pt x="25400" y="50800"/>
                  </a:lnTo>
                  <a:close/>
                </a:path>
              </a:pathLst>
            </a:cu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3942</Words>
  <Application>Microsoft Office PowerPoint</Application>
  <PresentationFormat>Custom</PresentationFormat>
  <Paragraphs>532</Paragraphs>
  <Slides>59</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Times New Roman Bold</vt:lpstr>
      <vt:lpstr>Courier New</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Zeroth Review-1.pptx</dc:title>
  <dc:creator>Pukalvanan</dc:creator>
  <cp:lastModifiedBy>Prithiv Vijai</cp:lastModifiedBy>
  <cp:revision>24</cp:revision>
  <dcterms:created xsi:type="dcterms:W3CDTF">2006-08-16T00:00:00Z</dcterms:created>
  <dcterms:modified xsi:type="dcterms:W3CDTF">2024-09-23T18:44:50Z</dcterms:modified>
  <dc:identifier>DAGKQVNiXE0</dc:identifier>
</cp:coreProperties>
</file>