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75" r:id="rId12"/>
    <p:sldId id="266" r:id="rId13"/>
    <p:sldId id="273" r:id="rId14"/>
    <p:sldId id="274" r:id="rId15"/>
    <p:sldId id="267" r:id="rId16"/>
    <p:sldId id="276" r:id="rId17"/>
    <p:sldId id="277" r:id="rId18"/>
    <p:sldId id="278" r:id="rId19"/>
    <p:sldId id="281" r:id="rId20"/>
    <p:sldId id="282" r:id="rId21"/>
    <p:sldId id="279" r:id="rId22"/>
    <p:sldId id="283" r:id="rId23"/>
    <p:sldId id="284" r:id="rId24"/>
    <p:sldId id="285" r:id="rId25"/>
    <p:sldId id="269" r:id="rId26"/>
    <p:sldId id="270" r:id="rId27"/>
    <p:sldId id="271" r:id="rId28"/>
    <p:sldId id="272" r:id="rId29"/>
  </p:sldIdLst>
  <p:sldSz cx="18288000" cy="10287000"/>
  <p:notesSz cx="6858000" cy="9144000"/>
  <p:embeddedFontLst>
    <p:embeddedFont>
      <p:font typeface="Times New Roman Bold" panose="02020803070505020304" pitchFamily="18" charset="0"/>
      <p:regular r:id="rId31"/>
      <p:bold r:id="rId32"/>
    </p:embeddedFont>
    <p:embeddedFont>
      <p:font typeface="Times New Roman Italics" panose="020B0604020202020204"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A2666E-DFD6-444A-A910-CE2623165711}" v="46" dt="2024-08-06T15:09:54.7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378"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thiv Vijai" userId="5d24f1427401153b" providerId="LiveId" clId="{70A2666E-DFD6-444A-A910-CE2623165711}"/>
    <pc:docChg chg="undo custSel addSld delSld modSld">
      <pc:chgData name="Prithiv Vijai" userId="5d24f1427401153b" providerId="LiveId" clId="{70A2666E-DFD6-444A-A910-CE2623165711}" dt="2024-08-06T15:15:38.389" v="2434" actId="20577"/>
      <pc:docMkLst>
        <pc:docMk/>
      </pc:docMkLst>
      <pc:sldChg chg="modSp mod">
        <pc:chgData name="Prithiv Vijai" userId="5d24f1427401153b" providerId="LiveId" clId="{70A2666E-DFD6-444A-A910-CE2623165711}" dt="2024-08-06T15:15:38.389" v="2434" actId="20577"/>
        <pc:sldMkLst>
          <pc:docMk/>
          <pc:sldMk cId="0" sldId="259"/>
        </pc:sldMkLst>
        <pc:graphicFrameChg chg="modGraphic">
          <ac:chgData name="Prithiv Vijai" userId="5d24f1427401153b" providerId="LiveId" clId="{70A2666E-DFD6-444A-A910-CE2623165711}" dt="2024-08-06T15:15:38.389" v="2434" actId="20577"/>
          <ac:graphicFrameMkLst>
            <pc:docMk/>
            <pc:sldMk cId="0" sldId="259"/>
            <ac:graphicFrameMk id="6" creationId="{00000000-0000-0000-0000-000000000000}"/>
          </ac:graphicFrameMkLst>
        </pc:graphicFrameChg>
      </pc:sldChg>
      <pc:sldChg chg="addSp delSp modSp mod">
        <pc:chgData name="Prithiv Vijai" userId="5d24f1427401153b" providerId="LiveId" clId="{70A2666E-DFD6-444A-A910-CE2623165711}" dt="2024-08-04T17:20:54.784" v="1756" actId="1076"/>
        <pc:sldMkLst>
          <pc:docMk/>
          <pc:sldMk cId="0" sldId="266"/>
        </pc:sldMkLst>
        <pc:picChg chg="del">
          <ac:chgData name="Prithiv Vijai" userId="5d24f1427401153b" providerId="LiveId" clId="{70A2666E-DFD6-444A-A910-CE2623165711}" dt="2024-08-04T17:13:45.252" v="1744" actId="478"/>
          <ac:picMkLst>
            <pc:docMk/>
            <pc:sldMk cId="0" sldId="266"/>
            <ac:picMk id="9" creationId="{06777545-09E3-1253-4EA3-E11F09619F68}"/>
          </ac:picMkLst>
        </pc:picChg>
        <pc:picChg chg="add del mod">
          <ac:chgData name="Prithiv Vijai" userId="5d24f1427401153b" providerId="LiveId" clId="{70A2666E-DFD6-444A-A910-CE2623165711}" dt="2024-08-04T17:19:00.515" v="1747" actId="478"/>
          <ac:picMkLst>
            <pc:docMk/>
            <pc:sldMk cId="0" sldId="266"/>
            <ac:picMk id="10" creationId="{5E6B7F38-898B-0009-A330-514D033752ED}"/>
          </ac:picMkLst>
        </pc:picChg>
        <pc:picChg chg="add mod">
          <ac:chgData name="Prithiv Vijai" userId="5d24f1427401153b" providerId="LiveId" clId="{70A2666E-DFD6-444A-A910-CE2623165711}" dt="2024-08-04T17:20:54.784" v="1756" actId="1076"/>
          <ac:picMkLst>
            <pc:docMk/>
            <pc:sldMk cId="0" sldId="266"/>
            <ac:picMk id="12" creationId="{67BA8825-732C-C38B-09F8-DC722ACEED6F}"/>
          </ac:picMkLst>
        </pc:picChg>
      </pc:sldChg>
      <pc:sldChg chg="modSp mod">
        <pc:chgData name="Prithiv Vijai" userId="5d24f1427401153b" providerId="LiveId" clId="{70A2666E-DFD6-444A-A910-CE2623165711}" dt="2024-08-04T17:26:06.515" v="1779" actId="1076"/>
        <pc:sldMkLst>
          <pc:docMk/>
          <pc:sldMk cId="0" sldId="267"/>
        </pc:sldMkLst>
        <pc:spChg chg="mod">
          <ac:chgData name="Prithiv Vijai" userId="5d24f1427401153b" providerId="LiveId" clId="{70A2666E-DFD6-444A-A910-CE2623165711}" dt="2024-07-29T11:59:47.322" v="124" actId="255"/>
          <ac:spMkLst>
            <pc:docMk/>
            <pc:sldMk cId="0" sldId="267"/>
            <ac:spMk id="2" creationId="{00000000-0000-0000-0000-000000000000}"/>
          </ac:spMkLst>
        </pc:spChg>
        <pc:spChg chg="mod">
          <ac:chgData name="Prithiv Vijai" userId="5d24f1427401153b" providerId="LiveId" clId="{70A2666E-DFD6-444A-A910-CE2623165711}" dt="2024-08-04T17:26:06.515" v="1779" actId="1076"/>
          <ac:spMkLst>
            <pc:docMk/>
            <pc:sldMk cId="0" sldId="267"/>
            <ac:spMk id="7" creationId="{00000000-0000-0000-0000-000000000000}"/>
          </ac:spMkLst>
        </pc:spChg>
        <pc:spChg chg="mod">
          <ac:chgData name="Prithiv Vijai" userId="5d24f1427401153b" providerId="LiveId" clId="{70A2666E-DFD6-444A-A910-CE2623165711}" dt="2024-07-29T16:16:18.801" v="1409" actId="20577"/>
          <ac:spMkLst>
            <pc:docMk/>
            <pc:sldMk cId="0" sldId="267"/>
            <ac:spMk id="11" creationId="{856882FC-900E-F4E6-6C79-F3B755A5A622}"/>
          </ac:spMkLst>
        </pc:spChg>
      </pc:sldChg>
      <pc:sldChg chg="addSp delSp modSp mod">
        <pc:chgData name="Prithiv Vijai" userId="5d24f1427401153b" providerId="LiveId" clId="{70A2666E-DFD6-444A-A910-CE2623165711}" dt="2024-08-04T17:35:22.738" v="1849" actId="1076"/>
        <pc:sldMkLst>
          <pc:docMk/>
          <pc:sldMk cId="0" sldId="269"/>
        </pc:sldMkLst>
        <pc:spChg chg="mod">
          <ac:chgData name="Prithiv Vijai" userId="5d24f1427401153b" providerId="LiveId" clId="{70A2666E-DFD6-444A-A910-CE2623165711}" dt="2024-07-29T15:04:21.225" v="744" actId="20577"/>
          <ac:spMkLst>
            <pc:docMk/>
            <pc:sldMk cId="0" sldId="269"/>
            <ac:spMk id="9" creationId="{00000000-0000-0000-0000-000000000000}"/>
          </ac:spMkLst>
        </pc:spChg>
        <pc:spChg chg="mod">
          <ac:chgData name="Prithiv Vijai" userId="5d24f1427401153b" providerId="LiveId" clId="{70A2666E-DFD6-444A-A910-CE2623165711}" dt="2024-07-29T15:03:54.458" v="738" actId="1076"/>
          <ac:spMkLst>
            <pc:docMk/>
            <pc:sldMk cId="0" sldId="269"/>
            <ac:spMk id="13" creationId="{00000000-0000-0000-0000-000000000000}"/>
          </ac:spMkLst>
        </pc:spChg>
        <pc:spChg chg="mod">
          <ac:chgData name="Prithiv Vijai" userId="5d24f1427401153b" providerId="LiveId" clId="{70A2666E-DFD6-444A-A910-CE2623165711}" dt="2024-07-29T15:03:58.404" v="739" actId="1076"/>
          <ac:spMkLst>
            <pc:docMk/>
            <pc:sldMk cId="0" sldId="269"/>
            <ac:spMk id="14" creationId="{00000000-0000-0000-0000-000000000000}"/>
          </ac:spMkLst>
        </pc:spChg>
        <pc:grpChg chg="mod">
          <ac:chgData name="Prithiv Vijai" userId="5d24f1427401153b" providerId="LiveId" clId="{70A2666E-DFD6-444A-A910-CE2623165711}" dt="2024-07-29T15:03:46.147" v="736" actId="1076"/>
          <ac:grpSpMkLst>
            <pc:docMk/>
            <pc:sldMk cId="0" sldId="269"/>
            <ac:grpSpMk id="6" creationId="{00000000-0000-0000-0000-000000000000}"/>
          </ac:grpSpMkLst>
        </pc:grpChg>
        <pc:grpChg chg="mod">
          <ac:chgData name="Prithiv Vijai" userId="5d24f1427401153b" providerId="LiveId" clId="{70A2666E-DFD6-444A-A910-CE2623165711}" dt="2024-07-29T15:03:49.847" v="737" actId="1076"/>
          <ac:grpSpMkLst>
            <pc:docMk/>
            <pc:sldMk cId="0" sldId="269"/>
            <ac:grpSpMk id="10" creationId="{00000000-0000-0000-0000-000000000000}"/>
          </ac:grpSpMkLst>
        </pc:grpChg>
        <pc:grpChg chg="mod">
          <ac:chgData name="Prithiv Vijai" userId="5d24f1427401153b" providerId="LiveId" clId="{70A2666E-DFD6-444A-A910-CE2623165711}" dt="2024-07-29T15:03:41.836" v="735" actId="1076"/>
          <ac:grpSpMkLst>
            <pc:docMk/>
            <pc:sldMk cId="0" sldId="269"/>
            <ac:grpSpMk id="17" creationId="{00000000-0000-0000-0000-000000000000}"/>
          </ac:grpSpMkLst>
        </pc:grpChg>
        <pc:picChg chg="add del mod modCrop">
          <ac:chgData name="Prithiv Vijai" userId="5d24f1427401153b" providerId="LiveId" clId="{70A2666E-DFD6-444A-A910-CE2623165711}" dt="2024-08-04T17:34:54.647" v="1842" actId="478"/>
          <ac:picMkLst>
            <pc:docMk/>
            <pc:sldMk cId="0" sldId="269"/>
            <ac:picMk id="21" creationId="{E5CEF5E5-3B93-B3F3-D211-645CDBC6761B}"/>
          </ac:picMkLst>
        </pc:picChg>
        <pc:picChg chg="del">
          <ac:chgData name="Prithiv Vijai" userId="5d24f1427401153b" providerId="LiveId" clId="{70A2666E-DFD6-444A-A910-CE2623165711}" dt="2024-07-29T15:05:08.192" v="745" actId="478"/>
          <ac:picMkLst>
            <pc:docMk/>
            <pc:sldMk cId="0" sldId="269"/>
            <ac:picMk id="22" creationId="{87FD45D6-DC66-7206-881F-202228E2474E}"/>
          </ac:picMkLst>
        </pc:picChg>
        <pc:picChg chg="add mod modCrop">
          <ac:chgData name="Prithiv Vijai" userId="5d24f1427401153b" providerId="LiveId" clId="{70A2666E-DFD6-444A-A910-CE2623165711}" dt="2024-08-04T17:35:22.738" v="1849" actId="1076"/>
          <ac:picMkLst>
            <pc:docMk/>
            <pc:sldMk cId="0" sldId="269"/>
            <ac:picMk id="22" creationId="{C6E67569-7A8E-B625-3110-76AFFE12333D}"/>
          </ac:picMkLst>
        </pc:picChg>
      </pc:sldChg>
      <pc:sldChg chg="modSp mod">
        <pc:chgData name="Prithiv Vijai" userId="5d24f1427401153b" providerId="LiveId" clId="{70A2666E-DFD6-444A-A910-CE2623165711}" dt="2024-08-06T14:53:04.810" v="1986" actId="20577"/>
        <pc:sldMkLst>
          <pc:docMk/>
          <pc:sldMk cId="3589079067" sldId="273"/>
        </pc:sldMkLst>
        <pc:spChg chg="mod">
          <ac:chgData name="Prithiv Vijai" userId="5d24f1427401153b" providerId="LiveId" clId="{70A2666E-DFD6-444A-A910-CE2623165711}" dt="2024-08-06T14:53:04.810" v="1986" actId="20577"/>
          <ac:spMkLst>
            <pc:docMk/>
            <pc:sldMk cId="3589079067" sldId="273"/>
            <ac:spMk id="22" creationId="{751747EF-31BD-F62D-708A-5AABDC7A7A0F}"/>
          </ac:spMkLst>
        </pc:spChg>
      </pc:sldChg>
      <pc:sldChg chg="modSp mod">
        <pc:chgData name="Prithiv Vijai" userId="5d24f1427401153b" providerId="LiveId" clId="{70A2666E-DFD6-444A-A910-CE2623165711}" dt="2024-08-04T16:51:17.029" v="1741" actId="20577"/>
        <pc:sldMkLst>
          <pc:docMk/>
          <pc:sldMk cId="818205098" sldId="275"/>
        </pc:sldMkLst>
        <pc:spChg chg="mod">
          <ac:chgData name="Prithiv Vijai" userId="5d24f1427401153b" providerId="LiveId" clId="{70A2666E-DFD6-444A-A910-CE2623165711}" dt="2024-08-04T16:51:17.029" v="1741" actId="20577"/>
          <ac:spMkLst>
            <pc:docMk/>
            <pc:sldMk cId="818205098" sldId="275"/>
            <ac:spMk id="3" creationId="{00000000-0000-0000-0000-000000000000}"/>
          </ac:spMkLst>
        </pc:spChg>
        <pc:picChg chg="mod">
          <ac:chgData name="Prithiv Vijai" userId="5d24f1427401153b" providerId="LiveId" clId="{70A2666E-DFD6-444A-A910-CE2623165711}" dt="2024-07-29T16:12:06.254" v="1237" actId="1037"/>
          <ac:picMkLst>
            <pc:docMk/>
            <pc:sldMk cId="818205098" sldId="275"/>
            <ac:picMk id="9" creationId="{1136800A-2EA1-8C6F-483E-9367C0370D99}"/>
          </ac:picMkLst>
        </pc:picChg>
      </pc:sldChg>
      <pc:sldChg chg="addSp delSp modSp add mod">
        <pc:chgData name="Prithiv Vijai" userId="5d24f1427401153b" providerId="LiveId" clId="{70A2666E-DFD6-444A-A910-CE2623165711}" dt="2024-08-06T14:46:31.641" v="1915" actId="20577"/>
        <pc:sldMkLst>
          <pc:docMk/>
          <pc:sldMk cId="2979818664" sldId="276"/>
        </pc:sldMkLst>
        <pc:spChg chg="mod">
          <ac:chgData name="Prithiv Vijai" userId="5d24f1427401153b" providerId="LiveId" clId="{70A2666E-DFD6-444A-A910-CE2623165711}" dt="2024-07-29T11:59:57.045" v="125" actId="255"/>
          <ac:spMkLst>
            <pc:docMk/>
            <pc:sldMk cId="2979818664" sldId="276"/>
            <ac:spMk id="2" creationId="{00000000-0000-0000-0000-000000000000}"/>
          </ac:spMkLst>
        </pc:spChg>
        <pc:spChg chg="del mod">
          <ac:chgData name="Prithiv Vijai" userId="5d24f1427401153b" providerId="LiveId" clId="{70A2666E-DFD6-444A-A910-CE2623165711}" dt="2024-08-04T17:26:03.250" v="1778" actId="478"/>
          <ac:spMkLst>
            <pc:docMk/>
            <pc:sldMk cId="2979818664" sldId="276"/>
            <ac:spMk id="3" creationId="{00000000-0000-0000-0000-000000000000}"/>
          </ac:spMkLst>
        </pc:spChg>
        <pc:spChg chg="del mod">
          <ac:chgData name="Prithiv Vijai" userId="5d24f1427401153b" providerId="LiveId" clId="{70A2666E-DFD6-444A-A910-CE2623165711}" dt="2024-08-04T17:25:34.886" v="1758" actId="478"/>
          <ac:spMkLst>
            <pc:docMk/>
            <pc:sldMk cId="2979818664" sldId="276"/>
            <ac:spMk id="7" creationId="{00000000-0000-0000-0000-000000000000}"/>
          </ac:spMkLst>
        </pc:spChg>
        <pc:spChg chg="del mod">
          <ac:chgData name="Prithiv Vijai" userId="5d24f1427401153b" providerId="LiveId" clId="{70A2666E-DFD6-444A-A910-CE2623165711}" dt="2024-07-29T16:11:09.688" v="1231" actId="478"/>
          <ac:spMkLst>
            <pc:docMk/>
            <pc:sldMk cId="2979818664" sldId="276"/>
            <ac:spMk id="10" creationId="{6D8AF457-4C9C-49C3-EB7B-D3693F7EA96B}"/>
          </ac:spMkLst>
        </pc:spChg>
        <pc:spChg chg="add mod">
          <ac:chgData name="Prithiv Vijai" userId="5d24f1427401153b" providerId="LiveId" clId="{70A2666E-DFD6-444A-A910-CE2623165711}" dt="2024-08-06T14:46:31.641" v="1915" actId="20577"/>
          <ac:spMkLst>
            <pc:docMk/>
            <pc:sldMk cId="2979818664" sldId="276"/>
            <ac:spMk id="10" creationId="{CF578412-55A6-FC75-B8A1-D32C96A21280}"/>
          </ac:spMkLst>
        </pc:spChg>
        <pc:spChg chg="del mod">
          <ac:chgData name="Prithiv Vijai" userId="5d24f1427401153b" providerId="LiveId" clId="{70A2666E-DFD6-444A-A910-CE2623165711}" dt="2024-07-29T16:09:42.520" v="1176" actId="21"/>
          <ac:spMkLst>
            <pc:docMk/>
            <pc:sldMk cId="2979818664" sldId="276"/>
            <ac:spMk id="11" creationId="{856882FC-900E-F4E6-6C79-F3B755A5A622}"/>
          </ac:spMkLst>
        </pc:spChg>
      </pc:sldChg>
      <pc:sldChg chg="new del">
        <pc:chgData name="Prithiv Vijai" userId="5d24f1427401153b" providerId="LiveId" clId="{70A2666E-DFD6-444A-A910-CE2623165711}" dt="2024-08-06T14:46:44.047" v="1917" actId="47"/>
        <pc:sldMkLst>
          <pc:docMk/>
          <pc:sldMk cId="11781844" sldId="277"/>
        </pc:sldMkLst>
      </pc:sldChg>
      <pc:sldChg chg="addSp delSp modSp add mod">
        <pc:chgData name="Prithiv Vijai" userId="5d24f1427401153b" providerId="LiveId" clId="{70A2666E-DFD6-444A-A910-CE2623165711}" dt="2024-08-06T14:58:30.451" v="2336" actId="20577"/>
        <pc:sldMkLst>
          <pc:docMk/>
          <pc:sldMk cId="777661042" sldId="277"/>
        </pc:sldMkLst>
        <pc:spChg chg="mod">
          <ac:chgData name="Prithiv Vijai" userId="5d24f1427401153b" providerId="LiveId" clId="{70A2666E-DFD6-444A-A910-CE2623165711}" dt="2024-08-06T14:46:57.102" v="1932" actId="20577"/>
          <ac:spMkLst>
            <pc:docMk/>
            <pc:sldMk cId="777661042" sldId="277"/>
            <ac:spMk id="2" creationId="{00000000-0000-0000-0000-000000000000}"/>
          </ac:spMkLst>
        </pc:spChg>
        <pc:spChg chg="del">
          <ac:chgData name="Prithiv Vijai" userId="5d24f1427401153b" providerId="LiveId" clId="{70A2666E-DFD6-444A-A910-CE2623165711}" dt="2024-08-06T14:47:52.120" v="1933" actId="478"/>
          <ac:spMkLst>
            <pc:docMk/>
            <pc:sldMk cId="777661042" sldId="277"/>
            <ac:spMk id="10" creationId="{CF578412-55A6-FC75-B8A1-D32C96A21280}"/>
          </ac:spMkLst>
        </pc:spChg>
        <pc:spChg chg="add mod">
          <ac:chgData name="Prithiv Vijai" userId="5d24f1427401153b" providerId="LiveId" clId="{70A2666E-DFD6-444A-A910-CE2623165711}" dt="2024-08-06T14:58:30.451" v="2336" actId="20577"/>
          <ac:spMkLst>
            <pc:docMk/>
            <pc:sldMk cId="777661042" sldId="277"/>
            <ac:spMk id="13" creationId="{8BD2F30C-AECD-3FCA-EB6A-A130DE15F902}"/>
          </ac:spMkLst>
        </pc:spChg>
        <pc:spChg chg="add mod">
          <ac:chgData name="Prithiv Vijai" userId="5d24f1427401153b" providerId="LiveId" clId="{70A2666E-DFD6-444A-A910-CE2623165711}" dt="2024-08-06T14:54:54.428" v="2063" actId="1036"/>
          <ac:spMkLst>
            <pc:docMk/>
            <pc:sldMk cId="777661042" sldId="277"/>
            <ac:spMk id="14" creationId="{078EF32A-33D0-5162-04CE-23982D8639F3}"/>
          </ac:spMkLst>
        </pc:spChg>
        <pc:spChg chg="add mod">
          <ac:chgData name="Prithiv Vijai" userId="5d24f1427401153b" providerId="LiveId" clId="{70A2666E-DFD6-444A-A910-CE2623165711}" dt="2024-08-06T14:54:33.789" v="2041"/>
          <ac:spMkLst>
            <pc:docMk/>
            <pc:sldMk cId="777661042" sldId="277"/>
            <ac:spMk id="15" creationId="{1D45B50A-E826-CE93-8D14-77BD4D5D2E32}"/>
          </ac:spMkLst>
        </pc:spChg>
        <pc:spChg chg="add mod">
          <ac:chgData name="Prithiv Vijai" userId="5d24f1427401153b" providerId="LiveId" clId="{70A2666E-DFD6-444A-A910-CE2623165711}" dt="2024-08-06T14:54:49.885" v="2056" actId="1076"/>
          <ac:spMkLst>
            <pc:docMk/>
            <pc:sldMk cId="777661042" sldId="277"/>
            <ac:spMk id="16" creationId="{FFEFA0FD-0432-D87B-87BD-2F96A03614FC}"/>
          </ac:spMkLst>
        </pc:spChg>
        <pc:graphicFrameChg chg="add del mod modGraphic">
          <ac:chgData name="Prithiv Vijai" userId="5d24f1427401153b" providerId="LiveId" clId="{70A2666E-DFD6-444A-A910-CE2623165711}" dt="2024-08-06T14:47:59.932" v="1938" actId="478"/>
          <ac:graphicFrameMkLst>
            <pc:docMk/>
            <pc:sldMk cId="777661042" sldId="277"/>
            <ac:graphicFrameMk id="3" creationId="{E3F5DD06-9793-1AAF-1176-3F9E6212EB14}"/>
          </ac:graphicFrameMkLst>
        </pc:graphicFrameChg>
        <pc:graphicFrameChg chg="add del mod modGraphic">
          <ac:chgData name="Prithiv Vijai" userId="5d24f1427401153b" providerId="LiveId" clId="{70A2666E-DFD6-444A-A910-CE2623165711}" dt="2024-08-06T14:48:22.303" v="1942" actId="478"/>
          <ac:graphicFrameMkLst>
            <pc:docMk/>
            <pc:sldMk cId="777661042" sldId="277"/>
            <ac:graphicFrameMk id="7" creationId="{3BA0AA73-DD12-40C2-2520-4CAC4D3B293A}"/>
          </ac:graphicFrameMkLst>
        </pc:graphicFrameChg>
        <pc:graphicFrameChg chg="add mod modGraphic">
          <ac:chgData name="Prithiv Vijai" userId="5d24f1427401153b" providerId="LiveId" clId="{70A2666E-DFD6-444A-A910-CE2623165711}" dt="2024-08-06T14:54:52.413" v="2060" actId="1036"/>
          <ac:graphicFrameMkLst>
            <pc:docMk/>
            <pc:sldMk cId="777661042" sldId="277"/>
            <ac:graphicFrameMk id="11" creationId="{D58CB578-1FCD-90DF-2583-344D1E3A37B3}"/>
          </ac:graphicFrameMkLst>
        </pc:graphicFrameChg>
        <pc:graphicFrameChg chg="add mod modGraphic">
          <ac:chgData name="Prithiv Vijai" userId="5d24f1427401153b" providerId="LiveId" clId="{70A2666E-DFD6-444A-A910-CE2623165711}" dt="2024-08-06T14:57:25.460" v="2159" actId="14100"/>
          <ac:graphicFrameMkLst>
            <pc:docMk/>
            <pc:sldMk cId="777661042" sldId="277"/>
            <ac:graphicFrameMk id="12" creationId="{54960C86-EA00-83D3-82C9-5E14BAD15056}"/>
          </ac:graphicFrameMkLst>
        </pc:graphicFrameChg>
      </pc:sldChg>
      <pc:sldChg chg="addSp delSp modSp add del mod">
        <pc:chgData name="Prithiv Vijai" userId="5d24f1427401153b" providerId="LiveId" clId="{70A2666E-DFD6-444A-A910-CE2623165711}" dt="2024-08-04T17:21:03.159" v="1757" actId="47"/>
        <pc:sldMkLst>
          <pc:docMk/>
          <pc:sldMk cId="3826005218" sldId="277"/>
        </pc:sldMkLst>
        <pc:spChg chg="del mod">
          <ac:chgData name="Prithiv Vijai" userId="5d24f1427401153b" providerId="LiveId" clId="{70A2666E-DFD6-444A-A910-CE2623165711}" dt="2024-07-29T11:55:09.443" v="30" actId="478"/>
          <ac:spMkLst>
            <pc:docMk/>
            <pc:sldMk cId="3826005218" sldId="277"/>
            <ac:spMk id="3" creationId="{00000000-0000-0000-0000-000000000000}"/>
          </ac:spMkLst>
        </pc:spChg>
        <pc:spChg chg="add mod">
          <ac:chgData name="Prithiv Vijai" userId="5d24f1427401153b" providerId="LiveId" clId="{70A2666E-DFD6-444A-A910-CE2623165711}" dt="2024-07-29T12:10:47.950" v="262" actId="207"/>
          <ac:spMkLst>
            <pc:docMk/>
            <pc:sldMk cId="3826005218" sldId="277"/>
            <ac:spMk id="14" creationId="{5E389438-93CB-C90F-8826-7594081FE531}"/>
          </ac:spMkLst>
        </pc:spChg>
        <pc:spChg chg="add mod">
          <ac:chgData name="Prithiv Vijai" userId="5d24f1427401153b" providerId="LiveId" clId="{70A2666E-DFD6-444A-A910-CE2623165711}" dt="2024-07-29T12:10:51.007" v="263" actId="207"/>
          <ac:spMkLst>
            <pc:docMk/>
            <pc:sldMk cId="3826005218" sldId="277"/>
            <ac:spMk id="15" creationId="{EEAC15C4-F9CC-C3A0-0811-C846468AC879}"/>
          </ac:spMkLst>
        </pc:spChg>
        <pc:picChg chg="del">
          <ac:chgData name="Prithiv Vijai" userId="5d24f1427401153b" providerId="LiveId" clId="{70A2666E-DFD6-444A-A910-CE2623165711}" dt="2024-07-29T11:55:07.031" v="28" actId="478"/>
          <ac:picMkLst>
            <pc:docMk/>
            <pc:sldMk cId="3826005218" sldId="277"/>
            <ac:picMk id="9" creationId="{1136800A-2EA1-8C6F-483E-9367C0370D99}"/>
          </ac:picMkLst>
        </pc:picChg>
        <pc:picChg chg="add del mod">
          <ac:chgData name="Prithiv Vijai" userId="5d24f1427401153b" providerId="LiveId" clId="{70A2666E-DFD6-444A-A910-CE2623165711}" dt="2024-08-04T16:51:24.421" v="1742" actId="478"/>
          <ac:picMkLst>
            <pc:docMk/>
            <pc:sldMk cId="3826005218" sldId="277"/>
            <ac:picMk id="11" creationId="{36C4F479-A46E-D78D-78A0-769348615F72}"/>
          </ac:picMkLst>
        </pc:picChg>
        <pc:picChg chg="add del mod">
          <ac:chgData name="Prithiv Vijai" userId="5d24f1427401153b" providerId="LiveId" clId="{70A2666E-DFD6-444A-A910-CE2623165711}" dt="2024-08-04T16:51:25.327" v="1743" actId="478"/>
          <ac:picMkLst>
            <pc:docMk/>
            <pc:sldMk cId="3826005218" sldId="277"/>
            <ac:picMk id="13" creationId="{AB35B52A-8E05-4DC1-F1FE-1FABC7B87C7E}"/>
          </ac:picMkLst>
        </pc:picChg>
      </pc:sldChg>
      <pc:sldChg chg="addSp delSp modSp add mod">
        <pc:chgData name="Prithiv Vijai" userId="5d24f1427401153b" providerId="LiveId" clId="{70A2666E-DFD6-444A-A910-CE2623165711}" dt="2024-08-06T15:00:37.595" v="2338" actId="478"/>
        <pc:sldMkLst>
          <pc:docMk/>
          <pc:sldMk cId="1962121734" sldId="278"/>
        </pc:sldMkLst>
        <pc:spChg chg="mod">
          <ac:chgData name="Prithiv Vijai" userId="5d24f1427401153b" providerId="LiveId" clId="{70A2666E-DFD6-444A-A910-CE2623165711}" dt="2024-08-06T14:53:57.634" v="2008" actId="20577"/>
          <ac:spMkLst>
            <pc:docMk/>
            <pc:sldMk cId="1962121734" sldId="278"/>
            <ac:spMk id="2" creationId="{00000000-0000-0000-0000-000000000000}"/>
          </ac:spMkLst>
        </pc:spChg>
        <pc:spChg chg="add del mod">
          <ac:chgData name="Prithiv Vijai" userId="5d24f1427401153b" providerId="LiveId" clId="{70A2666E-DFD6-444A-A910-CE2623165711}" dt="2024-08-06T15:00:37.595" v="2338" actId="478"/>
          <ac:spMkLst>
            <pc:docMk/>
            <pc:sldMk cId="1962121734" sldId="278"/>
            <ac:spMk id="3" creationId="{90C10FBA-7DEE-82C5-FAE2-F328E9937335}"/>
          </ac:spMkLst>
        </pc:spChg>
        <pc:graphicFrameChg chg="del">
          <ac:chgData name="Prithiv Vijai" userId="5d24f1427401153b" providerId="LiveId" clId="{70A2666E-DFD6-444A-A910-CE2623165711}" dt="2024-08-06T14:53:48.624" v="1988" actId="478"/>
          <ac:graphicFrameMkLst>
            <pc:docMk/>
            <pc:sldMk cId="1962121734" sldId="278"/>
            <ac:graphicFrameMk id="11" creationId="{D58CB578-1FCD-90DF-2583-344D1E3A37B3}"/>
          </ac:graphicFrameMkLst>
        </pc:graphicFrameChg>
        <pc:graphicFrameChg chg="del modGraphic">
          <ac:chgData name="Prithiv Vijai" userId="5d24f1427401153b" providerId="LiveId" clId="{70A2666E-DFD6-444A-A910-CE2623165711}" dt="2024-08-06T14:53:51.207" v="1990" actId="478"/>
          <ac:graphicFrameMkLst>
            <pc:docMk/>
            <pc:sldMk cId="1962121734" sldId="278"/>
            <ac:graphicFrameMk id="12" creationId="{54960C86-EA00-83D3-82C9-5E14BAD15056}"/>
          </ac:graphicFrameMkLst>
        </pc:graphicFrameChg>
      </pc:sldChg>
      <pc:sldChg chg="addSp delSp modSp add del mod">
        <pc:chgData name="Prithiv Vijai" userId="5d24f1427401153b" providerId="LiveId" clId="{70A2666E-DFD6-444A-A910-CE2623165711}" dt="2024-08-04T17:49:39.363" v="1855" actId="47"/>
        <pc:sldMkLst>
          <pc:docMk/>
          <pc:sldMk cId="2521046069" sldId="278"/>
        </pc:sldMkLst>
        <pc:spChg chg="mod">
          <ac:chgData name="Prithiv Vijai" userId="5d24f1427401153b" providerId="LiveId" clId="{70A2666E-DFD6-444A-A910-CE2623165711}" dt="2024-07-29T12:13:29.863" v="475" actId="20577"/>
          <ac:spMkLst>
            <pc:docMk/>
            <pc:sldMk cId="2521046069" sldId="278"/>
            <ac:spMk id="2" creationId="{00000000-0000-0000-0000-000000000000}"/>
          </ac:spMkLst>
        </pc:spChg>
        <pc:spChg chg="del">
          <ac:chgData name="Prithiv Vijai" userId="5d24f1427401153b" providerId="LiveId" clId="{70A2666E-DFD6-444A-A910-CE2623165711}" dt="2024-07-29T12:08:14.894" v="238" actId="478"/>
          <ac:spMkLst>
            <pc:docMk/>
            <pc:sldMk cId="2521046069" sldId="278"/>
            <ac:spMk id="3" creationId="{00000000-0000-0000-0000-000000000000}"/>
          </ac:spMkLst>
        </pc:spChg>
        <pc:spChg chg="del">
          <ac:chgData name="Prithiv Vijai" userId="5d24f1427401153b" providerId="LiveId" clId="{70A2666E-DFD6-444A-A910-CE2623165711}" dt="2024-07-29T12:08:12.338" v="237" actId="478"/>
          <ac:spMkLst>
            <pc:docMk/>
            <pc:sldMk cId="2521046069" sldId="278"/>
            <ac:spMk id="7" creationId="{00000000-0000-0000-0000-000000000000}"/>
          </ac:spMkLst>
        </pc:spChg>
        <pc:spChg chg="del">
          <ac:chgData name="Prithiv Vijai" userId="5d24f1427401153b" providerId="LiveId" clId="{70A2666E-DFD6-444A-A910-CE2623165711}" dt="2024-07-29T12:08:09.629" v="236" actId="478"/>
          <ac:spMkLst>
            <pc:docMk/>
            <pc:sldMk cId="2521046069" sldId="278"/>
            <ac:spMk id="10" creationId="{6D8AF457-4C9C-49C3-EB7B-D3693F7EA96B}"/>
          </ac:spMkLst>
        </pc:spChg>
        <pc:spChg chg="del">
          <ac:chgData name="Prithiv Vijai" userId="5d24f1427401153b" providerId="LiveId" clId="{70A2666E-DFD6-444A-A910-CE2623165711}" dt="2024-07-29T12:08:04.549" v="235" actId="478"/>
          <ac:spMkLst>
            <pc:docMk/>
            <pc:sldMk cId="2521046069" sldId="278"/>
            <ac:spMk id="11" creationId="{856882FC-900E-F4E6-6C79-F3B755A5A622}"/>
          </ac:spMkLst>
        </pc:spChg>
        <pc:spChg chg="add del mod">
          <ac:chgData name="Prithiv Vijai" userId="5d24f1427401153b" providerId="LiveId" clId="{70A2666E-DFD6-444A-A910-CE2623165711}" dt="2024-08-04T17:25:51.624" v="1777" actId="478"/>
          <ac:spMkLst>
            <pc:docMk/>
            <pc:sldMk cId="2521046069" sldId="278"/>
            <ac:spMk id="14" creationId="{80F79C37-37D9-2252-24E1-37A38FC40ED8}"/>
          </ac:spMkLst>
        </pc:spChg>
        <pc:picChg chg="add del mod">
          <ac:chgData name="Prithiv Vijai" userId="5d24f1427401153b" providerId="LiveId" clId="{70A2666E-DFD6-444A-A910-CE2623165711}" dt="2024-08-04T17:25:49.624" v="1776" actId="478"/>
          <ac:picMkLst>
            <pc:docMk/>
            <pc:sldMk cId="2521046069" sldId="278"/>
            <ac:picMk id="13" creationId="{15A64128-3F15-9C33-B984-AFAE5375FDE0}"/>
          </ac:picMkLst>
        </pc:picChg>
      </pc:sldChg>
      <pc:sldChg chg="modSp add mod">
        <pc:chgData name="Prithiv Vijai" userId="5d24f1427401153b" providerId="LiveId" clId="{70A2666E-DFD6-444A-A910-CE2623165711}" dt="2024-08-06T14:55:07.942" v="2080" actId="20577"/>
        <pc:sldMkLst>
          <pc:docMk/>
          <pc:sldMk cId="3426263962" sldId="279"/>
        </pc:sldMkLst>
        <pc:spChg chg="mod">
          <ac:chgData name="Prithiv Vijai" userId="5d24f1427401153b" providerId="LiveId" clId="{70A2666E-DFD6-444A-A910-CE2623165711}" dt="2024-08-06T14:55:07.942" v="2080" actId="20577"/>
          <ac:spMkLst>
            <pc:docMk/>
            <pc:sldMk cId="3426263962" sldId="279"/>
            <ac:spMk id="2" creationId="{00000000-0000-0000-0000-000000000000}"/>
          </ac:spMkLst>
        </pc:spChg>
      </pc:sldChg>
      <pc:sldChg chg="addSp delSp modSp add del mod">
        <pc:chgData name="Prithiv Vijai" userId="5d24f1427401153b" providerId="LiveId" clId="{70A2666E-DFD6-444A-A910-CE2623165711}" dt="2024-08-04T17:49:38.550" v="1854" actId="47"/>
        <pc:sldMkLst>
          <pc:docMk/>
          <pc:sldMk cId="4128809644" sldId="279"/>
        </pc:sldMkLst>
        <pc:spChg chg="mod">
          <ac:chgData name="Prithiv Vijai" userId="5d24f1427401153b" providerId="LiveId" clId="{70A2666E-DFD6-444A-A910-CE2623165711}" dt="2024-07-29T12:13:23.456" v="465" actId="20577"/>
          <ac:spMkLst>
            <pc:docMk/>
            <pc:sldMk cId="4128809644" sldId="279"/>
            <ac:spMk id="2" creationId="{00000000-0000-0000-0000-000000000000}"/>
          </ac:spMkLst>
        </pc:spChg>
        <pc:spChg chg="add mod">
          <ac:chgData name="Prithiv Vijai" userId="5d24f1427401153b" providerId="LiveId" clId="{70A2666E-DFD6-444A-A910-CE2623165711}" dt="2024-07-29T12:11:40.466" v="331" actId="20577"/>
          <ac:spMkLst>
            <pc:docMk/>
            <pc:sldMk cId="4128809644" sldId="279"/>
            <ac:spMk id="12" creationId="{FD0477C3-66D8-AE98-1674-9C731964D426}"/>
          </ac:spMkLst>
        </pc:spChg>
        <pc:spChg chg="add mod">
          <ac:chgData name="Prithiv Vijai" userId="5d24f1427401153b" providerId="LiveId" clId="{70A2666E-DFD6-444A-A910-CE2623165711}" dt="2024-07-29T12:12:23.063" v="371" actId="20577"/>
          <ac:spMkLst>
            <pc:docMk/>
            <pc:sldMk cId="4128809644" sldId="279"/>
            <ac:spMk id="14" creationId="{B0E6B44B-D2E1-0B9F-42F5-02228A677ABF}"/>
          </ac:spMkLst>
        </pc:spChg>
        <pc:picChg chg="add mod modCrop">
          <ac:chgData name="Prithiv Vijai" userId="5d24f1427401153b" providerId="LiveId" clId="{70A2666E-DFD6-444A-A910-CE2623165711}" dt="2024-07-29T12:12:08.985" v="338" actId="1036"/>
          <ac:picMkLst>
            <pc:docMk/>
            <pc:sldMk cId="4128809644" sldId="279"/>
            <ac:picMk id="7" creationId="{2C4D924A-6F5E-E637-C76D-4395A5BA655F}"/>
          </ac:picMkLst>
        </pc:picChg>
        <pc:picChg chg="add mod modCrop">
          <ac:chgData name="Prithiv Vijai" userId="5d24f1427401153b" providerId="LiveId" clId="{70A2666E-DFD6-444A-A910-CE2623165711}" dt="2024-07-29T12:12:07.173" v="337" actId="1036"/>
          <ac:picMkLst>
            <pc:docMk/>
            <pc:sldMk cId="4128809644" sldId="279"/>
            <ac:picMk id="11" creationId="{CF0E0F97-0688-0527-DF03-F080563D6CAA}"/>
          </ac:picMkLst>
        </pc:picChg>
        <pc:picChg chg="del">
          <ac:chgData name="Prithiv Vijai" userId="5d24f1427401153b" providerId="LiveId" clId="{70A2666E-DFD6-444A-A910-CE2623165711}" dt="2024-07-29T12:08:39.105" v="244" actId="478"/>
          <ac:picMkLst>
            <pc:docMk/>
            <pc:sldMk cId="4128809644" sldId="279"/>
            <ac:picMk id="13" creationId="{15A64128-3F15-9C33-B984-AFAE5375FDE0}"/>
          </ac:picMkLst>
        </pc:picChg>
      </pc:sldChg>
      <pc:sldChg chg="addSp modSp add mod">
        <pc:chgData name="Prithiv Vijai" userId="5d24f1427401153b" providerId="LiveId" clId="{70A2666E-DFD6-444A-A910-CE2623165711}" dt="2024-08-06T15:12:49.497" v="2428" actId="1076"/>
        <pc:sldMkLst>
          <pc:docMk/>
          <pc:sldMk cId="761492339" sldId="280"/>
        </pc:sldMkLst>
        <pc:picChg chg="add mod">
          <ac:chgData name="Prithiv Vijai" userId="5d24f1427401153b" providerId="LiveId" clId="{70A2666E-DFD6-444A-A910-CE2623165711}" dt="2024-08-06T15:12:49.497" v="2428" actId="1076"/>
          <ac:picMkLst>
            <pc:docMk/>
            <pc:sldMk cId="761492339" sldId="280"/>
            <ac:picMk id="7" creationId="{F03755E3-66DD-1389-32EB-B90903AB5DFE}"/>
          </ac:picMkLst>
        </pc:picChg>
      </pc:sldChg>
      <pc:sldChg chg="addSp delSp modSp add del mod">
        <pc:chgData name="Prithiv Vijai" userId="5d24f1427401153b" providerId="LiveId" clId="{70A2666E-DFD6-444A-A910-CE2623165711}" dt="2024-08-04T17:49:37.504" v="1853" actId="47"/>
        <pc:sldMkLst>
          <pc:docMk/>
          <pc:sldMk cId="3135562799" sldId="280"/>
        </pc:sldMkLst>
        <pc:spChg chg="mod">
          <ac:chgData name="Prithiv Vijai" userId="5d24f1427401153b" providerId="LiveId" clId="{70A2666E-DFD6-444A-A910-CE2623165711}" dt="2024-07-29T12:23:20.336" v="723" actId="20577"/>
          <ac:spMkLst>
            <pc:docMk/>
            <pc:sldMk cId="3135562799" sldId="280"/>
            <ac:spMk id="2" creationId="{00000000-0000-0000-0000-000000000000}"/>
          </ac:spMkLst>
        </pc:spChg>
        <pc:spChg chg="add del mod">
          <ac:chgData name="Prithiv Vijai" userId="5d24f1427401153b" providerId="LiveId" clId="{70A2666E-DFD6-444A-A910-CE2623165711}" dt="2024-07-29T16:10:57.354" v="1230" actId="20577"/>
          <ac:spMkLst>
            <pc:docMk/>
            <pc:sldMk cId="3135562799" sldId="280"/>
            <ac:spMk id="3" creationId="{2D5C06FB-2B02-8D36-1B30-EA5F3EC2794F}"/>
          </ac:spMkLst>
        </pc:spChg>
        <pc:spChg chg="add mod">
          <ac:chgData name="Prithiv Vijai" userId="5d24f1427401153b" providerId="LiveId" clId="{70A2666E-DFD6-444A-A910-CE2623165711}" dt="2024-07-29T16:07:46.600" v="1122" actId="20577"/>
          <ac:spMkLst>
            <pc:docMk/>
            <pc:sldMk cId="3135562799" sldId="280"/>
            <ac:spMk id="10" creationId="{578346BA-E791-40AE-F0B0-78A858C7B411}"/>
          </ac:spMkLst>
        </pc:spChg>
        <pc:spChg chg="del">
          <ac:chgData name="Prithiv Vijai" userId="5d24f1427401153b" providerId="LiveId" clId="{70A2666E-DFD6-444A-A910-CE2623165711}" dt="2024-07-29T15:09:11.683" v="756" actId="478"/>
          <ac:spMkLst>
            <pc:docMk/>
            <pc:sldMk cId="3135562799" sldId="280"/>
            <ac:spMk id="12" creationId="{FD0477C3-66D8-AE98-1674-9C731964D426}"/>
          </ac:spMkLst>
        </pc:spChg>
        <pc:spChg chg="add del mod">
          <ac:chgData name="Prithiv Vijai" userId="5d24f1427401153b" providerId="LiveId" clId="{70A2666E-DFD6-444A-A910-CE2623165711}" dt="2024-07-29T15:15:26.343" v="869" actId="20577"/>
          <ac:spMkLst>
            <pc:docMk/>
            <pc:sldMk cId="3135562799" sldId="280"/>
            <ac:spMk id="13" creationId="{014C9C66-170F-9F1B-7D96-A782FC19AD57}"/>
          </ac:spMkLst>
        </pc:spChg>
        <pc:spChg chg="del">
          <ac:chgData name="Prithiv Vijai" userId="5d24f1427401153b" providerId="LiveId" clId="{70A2666E-DFD6-444A-A910-CE2623165711}" dt="2024-07-29T15:09:09.717" v="755" actId="478"/>
          <ac:spMkLst>
            <pc:docMk/>
            <pc:sldMk cId="3135562799" sldId="280"/>
            <ac:spMk id="14" creationId="{B0E6B44B-D2E1-0B9F-42F5-02228A677ABF}"/>
          </ac:spMkLst>
        </pc:spChg>
        <pc:spChg chg="add del mod">
          <ac:chgData name="Prithiv Vijai" userId="5d24f1427401153b" providerId="LiveId" clId="{70A2666E-DFD6-444A-A910-CE2623165711}" dt="2024-07-29T15:15:27.642" v="871"/>
          <ac:spMkLst>
            <pc:docMk/>
            <pc:sldMk cId="3135562799" sldId="280"/>
            <ac:spMk id="15" creationId="{7A30D019-849B-D147-6218-D70C0B79D06E}"/>
          </ac:spMkLst>
        </pc:spChg>
        <pc:spChg chg="add">
          <ac:chgData name="Prithiv Vijai" userId="5d24f1427401153b" providerId="LiveId" clId="{70A2666E-DFD6-444A-A910-CE2623165711}" dt="2024-07-29T15:15:34.857" v="877"/>
          <ac:spMkLst>
            <pc:docMk/>
            <pc:sldMk cId="3135562799" sldId="280"/>
            <ac:spMk id="16" creationId="{B361DC49-EF9A-AFB3-7778-81007EA2803D}"/>
          </ac:spMkLst>
        </pc:spChg>
        <pc:spChg chg="add">
          <ac:chgData name="Prithiv Vijai" userId="5d24f1427401153b" providerId="LiveId" clId="{70A2666E-DFD6-444A-A910-CE2623165711}" dt="2024-07-29T15:24:23.281" v="1071"/>
          <ac:spMkLst>
            <pc:docMk/>
            <pc:sldMk cId="3135562799" sldId="280"/>
            <ac:spMk id="17" creationId="{EB732DC8-E02E-BEE1-8EB9-88406B8B3AFB}"/>
          </ac:spMkLst>
        </pc:spChg>
        <pc:spChg chg="add">
          <ac:chgData name="Prithiv Vijai" userId="5d24f1427401153b" providerId="LiveId" clId="{70A2666E-DFD6-444A-A910-CE2623165711}" dt="2024-07-29T15:25:26.529" v="1075"/>
          <ac:spMkLst>
            <pc:docMk/>
            <pc:sldMk cId="3135562799" sldId="280"/>
            <ac:spMk id="18" creationId="{CF0E7DCF-A02B-7B75-0AA8-8FF6D7FB83C8}"/>
          </ac:spMkLst>
        </pc:spChg>
        <pc:spChg chg="add del mod">
          <ac:chgData name="Prithiv Vijai" userId="5d24f1427401153b" providerId="LiveId" clId="{70A2666E-DFD6-444A-A910-CE2623165711}" dt="2024-07-29T16:10:44.944" v="1224" actId="478"/>
          <ac:spMkLst>
            <pc:docMk/>
            <pc:sldMk cId="3135562799" sldId="280"/>
            <ac:spMk id="19" creationId="{856882FC-900E-F4E6-6C79-F3B755A5A622}"/>
          </ac:spMkLst>
        </pc:spChg>
        <pc:picChg chg="del">
          <ac:chgData name="Prithiv Vijai" userId="5d24f1427401153b" providerId="LiveId" clId="{70A2666E-DFD6-444A-A910-CE2623165711}" dt="2024-07-29T15:09:07.107" v="753" actId="478"/>
          <ac:picMkLst>
            <pc:docMk/>
            <pc:sldMk cId="3135562799" sldId="280"/>
            <ac:picMk id="7" creationId="{2C4D924A-6F5E-E637-C76D-4395A5BA655F}"/>
          </ac:picMkLst>
        </pc:picChg>
        <pc:picChg chg="del">
          <ac:chgData name="Prithiv Vijai" userId="5d24f1427401153b" providerId="LiveId" clId="{70A2666E-DFD6-444A-A910-CE2623165711}" dt="2024-07-29T15:09:07.864" v="754" actId="478"/>
          <ac:picMkLst>
            <pc:docMk/>
            <pc:sldMk cId="3135562799" sldId="280"/>
            <ac:picMk id="11" creationId="{CF0E0F97-0688-0527-DF03-F080563D6CAA}"/>
          </ac:picMkLst>
        </pc:picChg>
      </pc:sldChg>
      <pc:sldChg chg="addSp delSp modSp add del mod">
        <pc:chgData name="Prithiv Vijai" userId="5d24f1427401153b" providerId="LiveId" clId="{70A2666E-DFD6-444A-A910-CE2623165711}" dt="2024-08-04T17:49:33.049" v="1852" actId="47"/>
        <pc:sldMkLst>
          <pc:docMk/>
          <pc:sldMk cId="323728726" sldId="281"/>
        </pc:sldMkLst>
        <pc:spChg chg="del">
          <ac:chgData name="Prithiv Vijai" userId="5d24f1427401153b" providerId="LiveId" clId="{70A2666E-DFD6-444A-A910-CE2623165711}" dt="2024-07-29T15:12:54.886" v="781" actId="478"/>
          <ac:spMkLst>
            <pc:docMk/>
            <pc:sldMk cId="323728726" sldId="281"/>
            <ac:spMk id="3" creationId="{2D5C06FB-2B02-8D36-1B30-EA5F3EC2794F}"/>
          </ac:spMkLst>
        </pc:spChg>
        <pc:spChg chg="mod">
          <ac:chgData name="Prithiv Vijai" userId="5d24f1427401153b" providerId="LiveId" clId="{70A2666E-DFD6-444A-A910-CE2623165711}" dt="2024-07-29T15:17:40.200" v="956" actId="20577"/>
          <ac:spMkLst>
            <pc:docMk/>
            <pc:sldMk cId="323728726" sldId="281"/>
            <ac:spMk id="10" creationId="{578346BA-E791-40AE-F0B0-78A858C7B411}"/>
          </ac:spMkLst>
        </pc:spChg>
        <pc:picChg chg="add del mod">
          <ac:chgData name="Prithiv Vijai" userId="5d24f1427401153b" providerId="LiveId" clId="{70A2666E-DFD6-444A-A910-CE2623165711}" dt="2024-07-29T15:17:26.033" v="920" actId="478"/>
          <ac:picMkLst>
            <pc:docMk/>
            <pc:sldMk cId="323728726" sldId="281"/>
            <ac:picMk id="11" creationId="{3298D62B-E9AE-75D7-310D-4C7037F736AF}"/>
          </ac:picMkLst>
        </pc:picChg>
        <pc:picChg chg="add mod">
          <ac:chgData name="Prithiv Vijai" userId="5d24f1427401153b" providerId="LiveId" clId="{70A2666E-DFD6-444A-A910-CE2623165711}" dt="2024-07-29T15:17:49.134" v="958" actId="14100"/>
          <ac:picMkLst>
            <pc:docMk/>
            <pc:sldMk cId="323728726" sldId="281"/>
            <ac:picMk id="13" creationId="{56E3B1D2-6BB8-F15F-8184-006102981892}"/>
          </ac:picMkLst>
        </pc:picChg>
      </pc:sldChg>
      <pc:sldChg chg="addSp delSp modSp add mod">
        <pc:chgData name="Prithiv Vijai" userId="5d24f1427401153b" providerId="LiveId" clId="{70A2666E-DFD6-444A-A910-CE2623165711}" dt="2024-08-06T15:01:43.418" v="2355" actId="1076"/>
        <pc:sldMkLst>
          <pc:docMk/>
          <pc:sldMk cId="3337668691" sldId="281"/>
        </pc:sldMkLst>
        <pc:picChg chg="del">
          <ac:chgData name="Prithiv Vijai" userId="5d24f1427401153b" providerId="LiveId" clId="{70A2666E-DFD6-444A-A910-CE2623165711}" dt="2024-08-06T15:01:14.528" v="2346" actId="478"/>
          <ac:picMkLst>
            <pc:docMk/>
            <pc:sldMk cId="3337668691" sldId="281"/>
            <ac:picMk id="7" creationId="{F03755E3-66DD-1389-32EB-B90903AB5DFE}"/>
          </ac:picMkLst>
        </pc:picChg>
        <pc:picChg chg="add mod">
          <ac:chgData name="Prithiv Vijai" userId="5d24f1427401153b" providerId="LiveId" clId="{70A2666E-DFD6-444A-A910-CE2623165711}" dt="2024-08-06T15:01:39.710" v="2353" actId="1076"/>
          <ac:picMkLst>
            <pc:docMk/>
            <pc:sldMk cId="3337668691" sldId="281"/>
            <ac:picMk id="10" creationId="{DBA1EBA9-1E8B-0517-ED56-0F4D4FB57677}"/>
          </ac:picMkLst>
        </pc:picChg>
        <pc:picChg chg="add mod">
          <ac:chgData name="Prithiv Vijai" userId="5d24f1427401153b" providerId="LiveId" clId="{70A2666E-DFD6-444A-A910-CE2623165711}" dt="2024-08-06T15:01:43.418" v="2355" actId="1076"/>
          <ac:picMkLst>
            <pc:docMk/>
            <pc:sldMk cId="3337668691" sldId="281"/>
            <ac:picMk id="12" creationId="{01A91532-83AA-2A62-E36A-F1EFAEE4094A}"/>
          </ac:picMkLst>
        </pc:picChg>
        <pc:picChg chg="add mod">
          <ac:chgData name="Prithiv Vijai" userId="5d24f1427401153b" providerId="LiveId" clId="{70A2666E-DFD6-444A-A910-CE2623165711}" dt="2024-08-06T15:01:40.951" v="2354" actId="1076"/>
          <ac:picMkLst>
            <pc:docMk/>
            <pc:sldMk cId="3337668691" sldId="281"/>
            <ac:picMk id="14" creationId="{E4BB9E27-E52B-BEF2-BF6A-EEDC2740766D}"/>
          </ac:picMkLst>
        </pc:picChg>
      </pc:sldChg>
      <pc:sldChg chg="add del">
        <pc:chgData name="Prithiv Vijai" userId="5d24f1427401153b" providerId="LiveId" clId="{70A2666E-DFD6-444A-A910-CE2623165711}" dt="2024-08-04T17:49:31.798" v="1851" actId="47"/>
        <pc:sldMkLst>
          <pc:docMk/>
          <pc:sldMk cId="1995440813" sldId="282"/>
        </pc:sldMkLst>
      </pc:sldChg>
      <pc:sldChg chg="addSp delSp modSp add mod">
        <pc:chgData name="Prithiv Vijai" userId="5d24f1427401153b" providerId="LiveId" clId="{70A2666E-DFD6-444A-A910-CE2623165711}" dt="2024-08-06T15:11:58.914" v="2425" actId="1076"/>
        <pc:sldMkLst>
          <pc:docMk/>
          <pc:sldMk cId="4060776674" sldId="282"/>
        </pc:sldMkLst>
        <pc:spChg chg="mod">
          <ac:chgData name="Prithiv Vijai" userId="5d24f1427401153b" providerId="LiveId" clId="{70A2666E-DFD6-444A-A910-CE2623165711}" dt="2024-08-06T15:02:09.771" v="2363" actId="20577"/>
          <ac:spMkLst>
            <pc:docMk/>
            <pc:sldMk cId="4060776674" sldId="282"/>
            <ac:spMk id="2" creationId="{00000000-0000-0000-0000-000000000000}"/>
          </ac:spMkLst>
        </pc:spChg>
        <pc:picChg chg="add mod modCrop">
          <ac:chgData name="Prithiv Vijai" userId="5d24f1427401153b" providerId="LiveId" clId="{70A2666E-DFD6-444A-A910-CE2623165711}" dt="2024-08-06T15:11:58.914" v="2425" actId="1076"/>
          <ac:picMkLst>
            <pc:docMk/>
            <pc:sldMk cId="4060776674" sldId="282"/>
            <ac:picMk id="7" creationId="{D4BA1BDF-93E5-59E9-11E5-F270120AD96D}"/>
          </ac:picMkLst>
        </pc:picChg>
        <pc:picChg chg="del">
          <ac:chgData name="Prithiv Vijai" userId="5d24f1427401153b" providerId="LiveId" clId="{70A2666E-DFD6-444A-A910-CE2623165711}" dt="2024-08-06T15:01:54.162" v="2359" actId="478"/>
          <ac:picMkLst>
            <pc:docMk/>
            <pc:sldMk cId="4060776674" sldId="282"/>
            <ac:picMk id="10" creationId="{DBA1EBA9-1E8B-0517-ED56-0F4D4FB57677}"/>
          </ac:picMkLst>
        </pc:picChg>
        <pc:picChg chg="del">
          <ac:chgData name="Prithiv Vijai" userId="5d24f1427401153b" providerId="LiveId" clId="{70A2666E-DFD6-444A-A910-CE2623165711}" dt="2024-08-06T15:01:53.296" v="2357" actId="478"/>
          <ac:picMkLst>
            <pc:docMk/>
            <pc:sldMk cId="4060776674" sldId="282"/>
            <ac:picMk id="12" creationId="{01A91532-83AA-2A62-E36A-F1EFAEE4094A}"/>
          </ac:picMkLst>
        </pc:picChg>
        <pc:picChg chg="del">
          <ac:chgData name="Prithiv Vijai" userId="5d24f1427401153b" providerId="LiveId" clId="{70A2666E-DFD6-444A-A910-CE2623165711}" dt="2024-08-06T15:01:53.754" v="2358" actId="478"/>
          <ac:picMkLst>
            <pc:docMk/>
            <pc:sldMk cId="4060776674" sldId="282"/>
            <ac:picMk id="14" creationId="{E4BB9E27-E52B-BEF2-BF6A-EEDC2740766D}"/>
          </ac:picMkLst>
        </pc:picChg>
      </pc:sldChg>
      <pc:sldChg chg="addSp delSp modSp add mod">
        <pc:chgData name="Prithiv Vijai" userId="5d24f1427401153b" providerId="LiveId" clId="{70A2666E-DFD6-444A-A910-CE2623165711}" dt="2024-08-06T15:13:27.535" v="2430" actId="14100"/>
        <pc:sldMkLst>
          <pc:docMk/>
          <pc:sldMk cId="3510780241" sldId="283"/>
        </pc:sldMkLst>
        <pc:picChg chg="add del mod">
          <ac:chgData name="Prithiv Vijai" userId="5d24f1427401153b" providerId="LiveId" clId="{70A2666E-DFD6-444A-A910-CE2623165711}" dt="2024-08-06T15:03:00.784" v="2376" actId="478"/>
          <ac:picMkLst>
            <pc:docMk/>
            <pc:sldMk cId="3510780241" sldId="283"/>
            <ac:picMk id="7" creationId="{3CCD91FF-00C8-8050-92B0-527A0D262904}"/>
          </ac:picMkLst>
        </pc:picChg>
        <pc:picChg chg="add del mod">
          <ac:chgData name="Prithiv Vijai" userId="5d24f1427401153b" providerId="LiveId" clId="{70A2666E-DFD6-444A-A910-CE2623165711}" dt="2024-08-06T15:08:55.526" v="2396" actId="478"/>
          <ac:picMkLst>
            <pc:docMk/>
            <pc:sldMk cId="3510780241" sldId="283"/>
            <ac:picMk id="11" creationId="{54DB1DBC-7725-6833-3C4C-BA0ED38CB1C5}"/>
          </ac:picMkLst>
        </pc:picChg>
        <pc:picChg chg="add mod">
          <ac:chgData name="Prithiv Vijai" userId="5d24f1427401153b" providerId="LiveId" clId="{70A2666E-DFD6-444A-A910-CE2623165711}" dt="2024-08-06T15:13:27.535" v="2430" actId="14100"/>
          <ac:picMkLst>
            <pc:docMk/>
            <pc:sldMk cId="3510780241" sldId="283"/>
            <ac:picMk id="13" creationId="{CFE1C020-3E64-3BAE-088F-FE2CDAC0C07B}"/>
          </ac:picMkLst>
        </pc:picChg>
      </pc:sldChg>
      <pc:sldChg chg="addSp delSp modSp add del mod">
        <pc:chgData name="Prithiv Vijai" userId="5d24f1427401153b" providerId="LiveId" clId="{70A2666E-DFD6-444A-A910-CE2623165711}" dt="2024-08-04T17:49:30.595" v="1850" actId="47"/>
        <pc:sldMkLst>
          <pc:docMk/>
          <pc:sldMk cId="3644250280" sldId="283"/>
        </pc:sldMkLst>
        <pc:spChg chg="mod">
          <ac:chgData name="Prithiv Vijai" userId="5d24f1427401153b" providerId="LiveId" clId="{70A2666E-DFD6-444A-A910-CE2623165711}" dt="2024-07-29T16:08:52.233" v="1152" actId="20577"/>
          <ac:spMkLst>
            <pc:docMk/>
            <pc:sldMk cId="3644250280" sldId="283"/>
            <ac:spMk id="10" creationId="{578346BA-E791-40AE-F0B0-78A858C7B411}"/>
          </ac:spMkLst>
        </pc:spChg>
        <pc:spChg chg="add mod">
          <ac:chgData name="Prithiv Vijai" userId="5d24f1427401153b" providerId="LiveId" clId="{70A2666E-DFD6-444A-A910-CE2623165711}" dt="2024-07-29T16:09:07.865" v="1175" actId="20577"/>
          <ac:spMkLst>
            <pc:docMk/>
            <pc:sldMk cId="3644250280" sldId="283"/>
            <ac:spMk id="14" creationId="{9833FFB7-4479-70AA-43A7-2A767E3D5B83}"/>
          </ac:spMkLst>
        </pc:spChg>
        <pc:picChg chg="add mod">
          <ac:chgData name="Prithiv Vijai" userId="5d24f1427401153b" providerId="LiveId" clId="{70A2666E-DFD6-444A-A910-CE2623165711}" dt="2024-07-29T15:32:59.820" v="1109" actId="1076"/>
          <ac:picMkLst>
            <pc:docMk/>
            <pc:sldMk cId="3644250280" sldId="283"/>
            <ac:picMk id="7" creationId="{868AFEB1-6695-5376-CDA2-1FE8BADEAB2C}"/>
          </ac:picMkLst>
        </pc:picChg>
        <pc:picChg chg="del">
          <ac:chgData name="Prithiv Vijai" userId="5d24f1427401153b" providerId="LiveId" clId="{70A2666E-DFD6-444A-A910-CE2623165711}" dt="2024-07-29T15:32:55.175" v="1106" actId="478"/>
          <ac:picMkLst>
            <pc:docMk/>
            <pc:sldMk cId="3644250280" sldId="283"/>
            <ac:picMk id="11" creationId="{3298D62B-E9AE-75D7-310D-4C7037F736AF}"/>
          </ac:picMkLst>
        </pc:picChg>
        <pc:picChg chg="add mod">
          <ac:chgData name="Prithiv Vijai" userId="5d24f1427401153b" providerId="LiveId" clId="{70A2666E-DFD6-444A-A910-CE2623165711}" dt="2024-07-29T16:06:20.452" v="1114" actId="1076"/>
          <ac:picMkLst>
            <pc:docMk/>
            <pc:sldMk cId="3644250280" sldId="283"/>
            <ac:picMk id="13" creationId="{CF869028-E4F6-E43A-E4FE-605C349D32CA}"/>
          </ac:picMkLst>
        </pc:picChg>
      </pc:sldChg>
      <pc:sldChg chg="addSp delSp modSp add mod">
        <pc:chgData name="Prithiv Vijai" userId="5d24f1427401153b" providerId="LiveId" clId="{70A2666E-DFD6-444A-A910-CE2623165711}" dt="2024-08-06T15:13:36.598" v="2433" actId="1076"/>
        <pc:sldMkLst>
          <pc:docMk/>
          <pc:sldMk cId="3257773676" sldId="284"/>
        </pc:sldMkLst>
        <pc:picChg chg="del mod">
          <ac:chgData name="Prithiv Vijai" userId="5d24f1427401153b" providerId="LiveId" clId="{70A2666E-DFD6-444A-A910-CE2623165711}" dt="2024-08-06T15:09:13.194" v="2400" actId="478"/>
          <ac:picMkLst>
            <pc:docMk/>
            <pc:sldMk cId="3257773676" sldId="284"/>
            <ac:picMk id="7" creationId="{3CCD91FF-00C8-8050-92B0-527A0D262904}"/>
          </ac:picMkLst>
        </pc:picChg>
        <pc:picChg chg="add del mod">
          <ac:chgData name="Prithiv Vijai" userId="5d24f1427401153b" providerId="LiveId" clId="{70A2666E-DFD6-444A-A910-CE2623165711}" dt="2024-08-06T15:09:13.746" v="2401" actId="478"/>
          <ac:picMkLst>
            <pc:docMk/>
            <pc:sldMk cId="3257773676" sldId="284"/>
            <ac:picMk id="10" creationId="{905A4240-86F7-B01B-ACEA-8746226E979F}"/>
          </ac:picMkLst>
        </pc:picChg>
        <pc:picChg chg="add mod">
          <ac:chgData name="Prithiv Vijai" userId="5d24f1427401153b" providerId="LiveId" clId="{70A2666E-DFD6-444A-A910-CE2623165711}" dt="2024-08-06T15:13:36.598" v="2433" actId="1076"/>
          <ac:picMkLst>
            <pc:docMk/>
            <pc:sldMk cId="3257773676" sldId="284"/>
            <ac:picMk id="12" creationId="{0F2C762C-ADEE-66F7-FB0D-AD31B9251A47}"/>
          </ac:picMkLst>
        </pc:picChg>
      </pc:sldChg>
      <pc:sldChg chg="addSp delSp modSp add mod">
        <pc:chgData name="Prithiv Vijai" userId="5d24f1427401153b" providerId="LiveId" clId="{70A2666E-DFD6-444A-A910-CE2623165711}" dt="2024-08-06T15:10:05.158" v="2415" actId="1076"/>
        <pc:sldMkLst>
          <pc:docMk/>
          <pc:sldMk cId="262112687" sldId="285"/>
        </pc:sldMkLst>
        <pc:picChg chg="add mod">
          <ac:chgData name="Prithiv Vijai" userId="5d24f1427401153b" providerId="LiveId" clId="{70A2666E-DFD6-444A-A910-CE2623165711}" dt="2024-08-06T15:10:05.158" v="2415" actId="1076"/>
          <ac:picMkLst>
            <pc:docMk/>
            <pc:sldMk cId="262112687" sldId="285"/>
            <ac:picMk id="7" creationId="{BD92570C-D608-E3CB-9834-22B25AE17F18}"/>
          </ac:picMkLst>
        </pc:picChg>
        <pc:picChg chg="del">
          <ac:chgData name="Prithiv Vijai" userId="5d24f1427401153b" providerId="LiveId" clId="{70A2666E-DFD6-444A-A910-CE2623165711}" dt="2024-08-06T15:09:47.217" v="2406" actId="478"/>
          <ac:picMkLst>
            <pc:docMk/>
            <pc:sldMk cId="262112687" sldId="285"/>
            <ac:picMk id="12" creationId="{0F2C762C-ADEE-66F7-FB0D-AD31B9251A4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71673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346326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725678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600760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96357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740951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167092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212725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2605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069349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0174743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7272815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64498" y="6123911"/>
            <a:ext cx="4198352" cy="2905125"/>
          </a:xfrm>
          <a:prstGeom prst="rect">
            <a:avLst/>
          </a:prstGeom>
        </p:spPr>
        <p:txBody>
          <a:bodyPr lIns="0" tIns="0" rIns="0" bIns="0" rtlCol="0" anchor="t">
            <a:spAutoFit/>
          </a:bodyPr>
          <a:lstStyle/>
          <a:p>
            <a:pPr algn="just">
              <a:lnSpc>
                <a:spcPts val="4320"/>
              </a:lnSpc>
            </a:pPr>
            <a:r>
              <a:rPr lang="en-US" sz="3600" dirty="0">
                <a:solidFill>
                  <a:srgbClr val="FF0000"/>
                </a:solidFill>
                <a:latin typeface="Times New Roman"/>
                <a:ea typeface="Times New Roman"/>
                <a:cs typeface="Times New Roman"/>
                <a:sym typeface="Times New Roman"/>
              </a:rPr>
              <a:t>Team Members:</a:t>
            </a:r>
          </a:p>
          <a:p>
            <a:pPr algn="just">
              <a:lnSpc>
                <a:spcPts val="3600"/>
              </a:lnSpc>
            </a:pPr>
            <a:r>
              <a:rPr lang="en-US" sz="3000" dirty="0">
                <a:solidFill>
                  <a:srgbClr val="000000"/>
                </a:solidFill>
                <a:latin typeface="Times New Roman"/>
                <a:ea typeface="Times New Roman"/>
                <a:cs typeface="Times New Roman"/>
                <a:sym typeface="Times New Roman"/>
              </a:rPr>
              <a:t>21i320 Karthik R</a:t>
            </a:r>
          </a:p>
          <a:p>
            <a:pPr algn="just">
              <a:lnSpc>
                <a:spcPts val="3600"/>
              </a:lnSpc>
            </a:pPr>
            <a:r>
              <a:rPr lang="en-US" sz="3000" dirty="0">
                <a:solidFill>
                  <a:srgbClr val="000000"/>
                </a:solidFill>
                <a:latin typeface="Times New Roman"/>
                <a:ea typeface="Times New Roman"/>
                <a:cs typeface="Times New Roman"/>
                <a:sym typeface="Times New Roman"/>
              </a:rPr>
              <a:t>21i343 </a:t>
            </a:r>
            <a:r>
              <a:rPr lang="en-US" sz="3000" dirty="0" err="1">
                <a:solidFill>
                  <a:srgbClr val="000000"/>
                </a:solidFill>
                <a:latin typeface="Times New Roman"/>
                <a:ea typeface="Times New Roman"/>
                <a:cs typeface="Times New Roman"/>
                <a:sym typeface="Times New Roman"/>
              </a:rPr>
              <a:t>Prithiv</a:t>
            </a:r>
            <a:r>
              <a:rPr lang="en-US" sz="3000" dirty="0">
                <a:solidFill>
                  <a:srgbClr val="000000"/>
                </a:solidFill>
                <a:latin typeface="Times New Roman"/>
                <a:ea typeface="Times New Roman"/>
                <a:cs typeface="Times New Roman"/>
                <a:sym typeface="Times New Roman"/>
              </a:rPr>
              <a:t> </a:t>
            </a:r>
            <a:r>
              <a:rPr lang="en-US" sz="3000" dirty="0" err="1">
                <a:solidFill>
                  <a:srgbClr val="000000"/>
                </a:solidFill>
                <a:latin typeface="Times New Roman"/>
                <a:ea typeface="Times New Roman"/>
                <a:cs typeface="Times New Roman"/>
                <a:sym typeface="Times New Roman"/>
              </a:rPr>
              <a:t>Vijai</a:t>
            </a:r>
            <a:r>
              <a:rPr lang="en-US" sz="3000" dirty="0">
                <a:solidFill>
                  <a:srgbClr val="000000"/>
                </a:solidFill>
                <a:latin typeface="Times New Roman"/>
                <a:ea typeface="Times New Roman"/>
                <a:cs typeface="Times New Roman"/>
                <a:sym typeface="Times New Roman"/>
              </a:rPr>
              <a:t> U G</a:t>
            </a:r>
          </a:p>
          <a:p>
            <a:pPr algn="just">
              <a:lnSpc>
                <a:spcPts val="3600"/>
              </a:lnSpc>
            </a:pPr>
            <a:r>
              <a:rPr lang="en-US" sz="3000" dirty="0">
                <a:solidFill>
                  <a:srgbClr val="000000"/>
                </a:solidFill>
                <a:latin typeface="Times New Roman"/>
                <a:ea typeface="Times New Roman"/>
                <a:cs typeface="Times New Roman"/>
                <a:sym typeface="Times New Roman"/>
              </a:rPr>
              <a:t>21i344 Pukalvanan L</a:t>
            </a:r>
          </a:p>
          <a:p>
            <a:pPr algn="just">
              <a:lnSpc>
                <a:spcPts val="3600"/>
              </a:lnSpc>
            </a:pPr>
            <a:r>
              <a:rPr lang="en-US" sz="3000" dirty="0">
                <a:solidFill>
                  <a:srgbClr val="000000"/>
                </a:solidFill>
                <a:latin typeface="Times New Roman"/>
                <a:ea typeface="Times New Roman"/>
                <a:cs typeface="Times New Roman"/>
                <a:sym typeface="Times New Roman"/>
              </a:rPr>
              <a:t>21i366 </a:t>
            </a:r>
            <a:r>
              <a:rPr lang="en-US" sz="3000" dirty="0" err="1">
                <a:solidFill>
                  <a:srgbClr val="000000"/>
                </a:solidFill>
                <a:latin typeface="Times New Roman"/>
                <a:ea typeface="Times New Roman"/>
                <a:cs typeface="Times New Roman"/>
                <a:sym typeface="Times New Roman"/>
              </a:rPr>
              <a:t>Vinu</a:t>
            </a:r>
            <a:r>
              <a:rPr lang="en-US" sz="3000" dirty="0">
                <a:solidFill>
                  <a:srgbClr val="000000"/>
                </a:solidFill>
                <a:latin typeface="Times New Roman"/>
                <a:ea typeface="Times New Roman"/>
                <a:cs typeface="Times New Roman"/>
                <a:sym typeface="Times New Roman"/>
              </a:rPr>
              <a:t> V </a:t>
            </a:r>
          </a:p>
          <a:p>
            <a:pPr algn="just">
              <a:lnSpc>
                <a:spcPts val="3600"/>
              </a:lnSpc>
            </a:pPr>
            <a:endParaRPr lang="en-US" sz="3000" dirty="0">
              <a:solidFill>
                <a:srgbClr val="000000"/>
              </a:solidFill>
              <a:latin typeface="Times New Roman"/>
              <a:ea typeface="Times New Roman"/>
              <a:cs typeface="Times New Roman"/>
              <a:sym typeface="Times New Roman"/>
            </a:endParaRPr>
          </a:p>
        </p:txBody>
      </p:sp>
      <p:sp>
        <p:nvSpPr>
          <p:cNvPr id="3" name="TextBox 3"/>
          <p:cNvSpPr txBox="1"/>
          <p:nvPr/>
        </p:nvSpPr>
        <p:spPr>
          <a:xfrm>
            <a:off x="10287000" y="5972603"/>
            <a:ext cx="7375952" cy="3998550"/>
          </a:xfrm>
          <a:prstGeom prst="rect">
            <a:avLst/>
          </a:prstGeom>
        </p:spPr>
        <p:txBody>
          <a:bodyPr lIns="0" tIns="0" rIns="0" bIns="0" rtlCol="0" anchor="t">
            <a:spAutoFit/>
          </a:bodyPr>
          <a:lstStyle/>
          <a:p>
            <a:pPr algn="just">
              <a:lnSpc>
                <a:spcPts val="4320"/>
              </a:lnSpc>
            </a:pPr>
            <a:r>
              <a:rPr lang="en-US" sz="3600" dirty="0">
                <a:solidFill>
                  <a:srgbClr val="FF0000"/>
                </a:solidFill>
                <a:latin typeface="Times New Roman"/>
                <a:ea typeface="Times New Roman"/>
                <a:cs typeface="Times New Roman"/>
                <a:sym typeface="Times New Roman"/>
              </a:rPr>
              <a:t>Project Guide</a:t>
            </a:r>
          </a:p>
          <a:p>
            <a:pPr algn="just">
              <a:lnSpc>
                <a:spcPts val="3600"/>
              </a:lnSpc>
            </a:pPr>
            <a:r>
              <a:rPr lang="en-US" sz="3000" dirty="0">
                <a:solidFill>
                  <a:srgbClr val="111111"/>
                </a:solidFill>
                <a:latin typeface="Times New Roman"/>
                <a:ea typeface="Times New Roman"/>
                <a:cs typeface="Times New Roman"/>
                <a:sym typeface="Times New Roman"/>
              </a:rPr>
              <a:t>Dr. </a:t>
            </a:r>
            <a:r>
              <a:rPr lang="en-US" sz="3000" dirty="0" err="1">
                <a:solidFill>
                  <a:srgbClr val="111111"/>
                </a:solidFill>
                <a:latin typeface="Times New Roman"/>
                <a:ea typeface="Times New Roman"/>
                <a:cs typeface="Times New Roman"/>
                <a:sym typeface="Times New Roman"/>
              </a:rPr>
              <a:t>Anitha</a:t>
            </a:r>
            <a:r>
              <a:rPr lang="en-US" sz="3000" dirty="0">
                <a:solidFill>
                  <a:srgbClr val="111111"/>
                </a:solidFill>
                <a:latin typeface="Times New Roman"/>
                <a:ea typeface="Times New Roman"/>
                <a:cs typeface="Times New Roman"/>
                <a:sym typeface="Times New Roman"/>
              </a:rPr>
              <a:t> Kumari K </a:t>
            </a:r>
          </a:p>
          <a:p>
            <a:pPr algn="just">
              <a:lnSpc>
                <a:spcPts val="3600"/>
              </a:lnSpc>
            </a:pPr>
            <a:r>
              <a:rPr lang="en-US" sz="3000" dirty="0">
                <a:solidFill>
                  <a:srgbClr val="111111"/>
                </a:solidFill>
                <a:latin typeface="Times New Roman"/>
                <a:ea typeface="Times New Roman"/>
                <a:cs typeface="Times New Roman"/>
                <a:sym typeface="Times New Roman"/>
              </a:rPr>
              <a:t>Associate Professor </a:t>
            </a:r>
          </a:p>
          <a:p>
            <a:pPr algn="just">
              <a:lnSpc>
                <a:spcPts val="3600"/>
              </a:lnSpc>
            </a:pPr>
            <a:r>
              <a:rPr lang="en-US" sz="3000" dirty="0">
                <a:solidFill>
                  <a:srgbClr val="111111"/>
                </a:solidFill>
                <a:latin typeface="Times New Roman"/>
                <a:ea typeface="Times New Roman"/>
                <a:cs typeface="Times New Roman"/>
                <a:sym typeface="Times New Roman"/>
              </a:rPr>
              <a:t>Department of Information Technology </a:t>
            </a:r>
          </a:p>
          <a:p>
            <a:pPr algn="just">
              <a:lnSpc>
                <a:spcPts val="3600"/>
              </a:lnSpc>
            </a:pPr>
            <a:r>
              <a:rPr lang="en-US" sz="3000" dirty="0">
                <a:solidFill>
                  <a:srgbClr val="111111"/>
                </a:solidFill>
                <a:latin typeface="Times New Roman"/>
                <a:ea typeface="Times New Roman"/>
                <a:cs typeface="Times New Roman"/>
                <a:sym typeface="Times New Roman"/>
              </a:rPr>
              <a:t>PSG College of Technology </a:t>
            </a:r>
          </a:p>
          <a:p>
            <a:pPr algn="just">
              <a:lnSpc>
                <a:spcPts val="3600"/>
              </a:lnSpc>
            </a:pPr>
            <a:r>
              <a:rPr lang="en-US" sz="3000" dirty="0">
                <a:solidFill>
                  <a:srgbClr val="111111"/>
                </a:solidFill>
                <a:latin typeface="Times New Roman"/>
                <a:ea typeface="Times New Roman"/>
                <a:cs typeface="Times New Roman"/>
                <a:sym typeface="Times New Roman"/>
              </a:rPr>
              <a:t>Coimbatore.</a:t>
            </a:r>
          </a:p>
          <a:p>
            <a:pPr algn="just">
              <a:lnSpc>
                <a:spcPts val="3600"/>
              </a:lnSpc>
            </a:pPr>
            <a:endParaRPr lang="en-US" sz="3000" dirty="0">
              <a:solidFill>
                <a:srgbClr val="111111"/>
              </a:solidFill>
              <a:latin typeface="Times New Roman"/>
              <a:ea typeface="Times New Roman"/>
              <a:cs typeface="Times New Roman"/>
              <a:sym typeface="Times New Roman"/>
            </a:endParaRPr>
          </a:p>
        </p:txBody>
      </p:sp>
      <p:grpSp>
        <p:nvGrpSpPr>
          <p:cNvPr id="4" name="Group 4"/>
          <p:cNvGrpSpPr/>
          <p:nvPr/>
        </p:nvGrpSpPr>
        <p:grpSpPr>
          <a:xfrm>
            <a:off x="238699" y="315800"/>
            <a:ext cx="17810603" cy="9655400"/>
            <a:chOff x="0" y="0"/>
            <a:chExt cx="23641200" cy="12816256"/>
          </a:xfrm>
        </p:grpSpPr>
        <p:sp>
          <p:nvSpPr>
            <p:cNvPr id="5" name="Freeform 5"/>
            <p:cNvSpPr/>
            <p:nvPr/>
          </p:nvSpPr>
          <p:spPr>
            <a:xfrm>
              <a:off x="0" y="0"/>
              <a:ext cx="23641177" cy="12816194"/>
            </a:xfrm>
            <a:custGeom>
              <a:avLst/>
              <a:gdLst/>
              <a:ahLst/>
              <a:cxnLst/>
              <a:rect l="l" t="t" r="r" b="b"/>
              <a:pathLst>
                <a:path w="23641177" h="12816194">
                  <a:moveTo>
                    <a:pt x="25400" y="0"/>
                  </a:moveTo>
                  <a:lnTo>
                    <a:pt x="23615777" y="0"/>
                  </a:lnTo>
                  <a:cubicBezTo>
                    <a:pt x="23629747" y="0"/>
                    <a:pt x="23641177" y="11305"/>
                    <a:pt x="23641177" y="25122"/>
                  </a:cubicBezTo>
                  <a:lnTo>
                    <a:pt x="23641177" y="12791072"/>
                  </a:lnTo>
                  <a:cubicBezTo>
                    <a:pt x="23641177" y="12804888"/>
                    <a:pt x="23629747" y="12816194"/>
                    <a:pt x="23615777" y="12816194"/>
                  </a:cubicBezTo>
                  <a:lnTo>
                    <a:pt x="25400" y="12816194"/>
                  </a:lnTo>
                  <a:cubicBezTo>
                    <a:pt x="11430" y="12816194"/>
                    <a:pt x="0" y="12804888"/>
                    <a:pt x="0" y="12791072"/>
                  </a:cubicBezTo>
                  <a:lnTo>
                    <a:pt x="0" y="25122"/>
                  </a:lnTo>
                  <a:cubicBezTo>
                    <a:pt x="0" y="11305"/>
                    <a:pt x="11430" y="0"/>
                    <a:pt x="25400" y="0"/>
                  </a:cubicBezTo>
                  <a:moveTo>
                    <a:pt x="25400" y="50244"/>
                  </a:moveTo>
                  <a:lnTo>
                    <a:pt x="25400" y="25122"/>
                  </a:lnTo>
                  <a:lnTo>
                    <a:pt x="50800" y="25122"/>
                  </a:lnTo>
                  <a:lnTo>
                    <a:pt x="50800" y="12791072"/>
                  </a:lnTo>
                  <a:lnTo>
                    <a:pt x="25400" y="12791072"/>
                  </a:lnTo>
                  <a:lnTo>
                    <a:pt x="25400" y="12765949"/>
                  </a:lnTo>
                  <a:lnTo>
                    <a:pt x="23615777" y="12765949"/>
                  </a:lnTo>
                  <a:lnTo>
                    <a:pt x="23615777" y="12791072"/>
                  </a:lnTo>
                  <a:lnTo>
                    <a:pt x="23590377" y="12791072"/>
                  </a:lnTo>
                  <a:lnTo>
                    <a:pt x="23590377" y="25122"/>
                  </a:lnTo>
                  <a:lnTo>
                    <a:pt x="23615777" y="25122"/>
                  </a:lnTo>
                  <a:lnTo>
                    <a:pt x="23615777" y="50244"/>
                  </a:lnTo>
                  <a:lnTo>
                    <a:pt x="25400" y="50244"/>
                  </a:lnTo>
                  <a:close/>
                </a:path>
              </a:pathLst>
            </a:custGeom>
            <a:solidFill>
              <a:srgbClr val="000000"/>
            </a:solidFill>
          </p:spPr>
        </p:sp>
      </p:grpSp>
      <p:sp>
        <p:nvSpPr>
          <p:cNvPr id="6" name="TextBox 6"/>
          <p:cNvSpPr txBox="1"/>
          <p:nvPr/>
        </p:nvSpPr>
        <p:spPr>
          <a:xfrm>
            <a:off x="573658" y="2197422"/>
            <a:ext cx="16858350" cy="3030093"/>
          </a:xfrm>
          <a:prstGeom prst="rect">
            <a:avLst/>
          </a:prstGeom>
        </p:spPr>
        <p:txBody>
          <a:bodyPr lIns="0" tIns="0" rIns="0" bIns="0" rtlCol="0" anchor="t">
            <a:spAutoFit/>
          </a:bodyPr>
          <a:lstStyle/>
          <a:p>
            <a:pPr algn="ctr">
              <a:lnSpc>
                <a:spcPts val="4752"/>
              </a:lnSpc>
            </a:pPr>
            <a:r>
              <a:rPr lang="en-US" sz="3600" dirty="0">
                <a:solidFill>
                  <a:srgbClr val="FF0000"/>
                </a:solidFill>
                <a:latin typeface="Times New Roman Bold"/>
                <a:ea typeface="Times New Roman Bold"/>
                <a:cs typeface="Times New Roman Bold"/>
                <a:sym typeface="Times New Roman Bold"/>
              </a:rPr>
              <a:t>OPTIMIZING RESOURCE ALLOCATION IN MULTI-ACCESS EDGE COMPUTING FOR 5G NETWORKS USING ADVANCED MACHINE LEARNING TECHNIQUES</a:t>
            </a:r>
          </a:p>
          <a:p>
            <a:pPr algn="ctr">
              <a:lnSpc>
                <a:spcPts val="4752"/>
              </a:lnSpc>
            </a:pPr>
            <a:endParaRPr lang="en-US" sz="3600" dirty="0">
              <a:solidFill>
                <a:srgbClr val="FF0000"/>
              </a:solidFill>
              <a:latin typeface="Times New Roman Bold"/>
              <a:ea typeface="Times New Roman Bold"/>
              <a:cs typeface="Times New Roman Bold"/>
              <a:sym typeface="Times New Roman Bold"/>
            </a:endParaRPr>
          </a:p>
          <a:p>
            <a:pPr algn="ctr">
              <a:lnSpc>
                <a:spcPts val="4320"/>
              </a:lnSpc>
            </a:pPr>
            <a:endParaRPr lang="en-US" sz="3600" dirty="0">
              <a:solidFill>
                <a:srgbClr val="FF0000"/>
              </a:solidFill>
              <a:latin typeface="Times New Roman Bold"/>
              <a:ea typeface="Times New Roman Bold"/>
              <a:cs typeface="Times New Roman Bold"/>
              <a:sym typeface="Times New Roman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623" y="2012475"/>
            <a:ext cx="17026652" cy="52650"/>
            <a:chOff x="0" y="0"/>
            <a:chExt cx="22702203" cy="70200"/>
          </a:xfrm>
        </p:grpSpPr>
        <p:sp>
          <p:nvSpPr>
            <p:cNvPr id="3" name="Freeform 3"/>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4" name="Freeform 4"/>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5" name="TextBox 5"/>
          <p:cNvSpPr txBox="1"/>
          <p:nvPr/>
        </p:nvSpPr>
        <p:spPr>
          <a:xfrm>
            <a:off x="826676" y="4531480"/>
            <a:ext cx="6411904" cy="762000"/>
          </a:xfrm>
          <a:prstGeom prst="rect">
            <a:avLst/>
          </a:prstGeom>
        </p:spPr>
        <p:txBody>
          <a:bodyPr lIns="0" tIns="0" rIns="0" bIns="0" rtlCol="0" anchor="t">
            <a:spAutoFit/>
          </a:bodyPr>
          <a:lstStyle/>
          <a:p>
            <a:pPr marL="0" lvl="0" indent="0" algn="l">
              <a:lnSpc>
                <a:spcPts val="5377"/>
              </a:lnSpc>
              <a:spcBef>
                <a:spcPct val="0"/>
              </a:spcBef>
            </a:pPr>
            <a:r>
              <a:rPr lang="en-US" sz="4481" dirty="0">
                <a:solidFill>
                  <a:srgbClr val="FF0000"/>
                </a:solidFill>
                <a:latin typeface="Times New Roman"/>
                <a:ea typeface="Times New Roman"/>
                <a:cs typeface="Times New Roman"/>
                <a:sym typeface="Times New Roman"/>
              </a:rPr>
              <a:t>Increased Bandwidth:</a:t>
            </a:r>
          </a:p>
        </p:txBody>
      </p:sp>
      <p:sp>
        <p:nvSpPr>
          <p:cNvPr id="6" name="TextBox 6"/>
          <p:cNvSpPr txBox="1"/>
          <p:nvPr/>
        </p:nvSpPr>
        <p:spPr>
          <a:xfrm>
            <a:off x="1387275" y="5626137"/>
            <a:ext cx="14263599" cy="1845488"/>
          </a:xfrm>
          <a:prstGeom prst="rect">
            <a:avLst/>
          </a:prstGeom>
        </p:spPr>
        <p:txBody>
          <a:bodyPr lIns="0" tIns="0" rIns="0" bIns="0" rtlCol="0" anchor="t">
            <a:spAutoFit/>
          </a:bodyPr>
          <a:lstStyle/>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Localized processing reduces data transmission over the core network.</a:t>
            </a:r>
          </a:p>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Frees up bandwidth for other uses.</a:t>
            </a:r>
          </a:p>
          <a:p>
            <a:pPr algn="just">
              <a:lnSpc>
                <a:spcPts val="4773"/>
              </a:lnSpc>
              <a:spcBef>
                <a:spcPct val="0"/>
              </a:spcBef>
            </a:pPr>
            <a:endParaRPr lang="en-US" sz="3399" dirty="0">
              <a:solidFill>
                <a:srgbClr val="000000"/>
              </a:solidFill>
              <a:latin typeface="Times New Roman"/>
              <a:ea typeface="Times New Roman"/>
              <a:cs typeface="Times New Roman"/>
              <a:sym typeface="Times New Roman"/>
            </a:endParaRPr>
          </a:p>
        </p:txBody>
      </p:sp>
      <p:sp>
        <p:nvSpPr>
          <p:cNvPr id="7" name="TextBox 7"/>
          <p:cNvSpPr txBox="1"/>
          <p:nvPr/>
        </p:nvSpPr>
        <p:spPr>
          <a:xfrm>
            <a:off x="826676" y="7170691"/>
            <a:ext cx="6411904" cy="762000"/>
          </a:xfrm>
          <a:prstGeom prst="rect">
            <a:avLst/>
          </a:prstGeom>
        </p:spPr>
        <p:txBody>
          <a:bodyPr lIns="0" tIns="0" rIns="0" bIns="0" rtlCol="0" anchor="t">
            <a:spAutoFit/>
          </a:bodyPr>
          <a:lstStyle/>
          <a:p>
            <a:pPr marL="0" lvl="0" indent="0" algn="l">
              <a:lnSpc>
                <a:spcPts val="5377"/>
              </a:lnSpc>
              <a:spcBef>
                <a:spcPct val="0"/>
              </a:spcBef>
            </a:pPr>
            <a:r>
              <a:rPr lang="en-US" sz="4481" u="none" strike="noStrike" dirty="0">
                <a:solidFill>
                  <a:srgbClr val="FF0000"/>
                </a:solidFill>
                <a:latin typeface="Times New Roman"/>
                <a:ea typeface="Times New Roman"/>
                <a:cs typeface="Times New Roman"/>
                <a:sym typeface="Times New Roman"/>
              </a:rPr>
              <a:t>Improved Reliability:</a:t>
            </a:r>
          </a:p>
        </p:txBody>
      </p:sp>
      <p:sp>
        <p:nvSpPr>
          <p:cNvPr id="8" name="TextBox 8"/>
          <p:cNvSpPr txBox="1"/>
          <p:nvPr/>
        </p:nvSpPr>
        <p:spPr>
          <a:xfrm>
            <a:off x="1518154" y="7827289"/>
            <a:ext cx="15275082" cy="1845488"/>
          </a:xfrm>
          <a:prstGeom prst="rect">
            <a:avLst/>
          </a:prstGeom>
        </p:spPr>
        <p:txBody>
          <a:bodyPr lIns="0" tIns="0" rIns="0" bIns="0" rtlCol="0" anchor="t">
            <a:spAutoFit/>
          </a:bodyPr>
          <a:lstStyle/>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Localized edge nodes can operate independently of the central data center.</a:t>
            </a:r>
          </a:p>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Enhances overall system reliability.</a:t>
            </a:r>
          </a:p>
          <a:p>
            <a:pPr algn="just">
              <a:lnSpc>
                <a:spcPts val="4773"/>
              </a:lnSpc>
              <a:spcBef>
                <a:spcPct val="0"/>
              </a:spcBef>
            </a:pPr>
            <a:endParaRPr lang="en-US" sz="3399" dirty="0">
              <a:solidFill>
                <a:srgbClr val="000000"/>
              </a:solidFill>
              <a:latin typeface="Times New Roman"/>
              <a:ea typeface="Times New Roman"/>
              <a:cs typeface="Times New Roman"/>
              <a:sym typeface="Times New Roman"/>
            </a:endParaRPr>
          </a:p>
        </p:txBody>
      </p:sp>
      <p:sp>
        <p:nvSpPr>
          <p:cNvPr id="9" name="TextBox 9"/>
          <p:cNvSpPr txBox="1"/>
          <p:nvPr/>
        </p:nvSpPr>
        <p:spPr>
          <a:xfrm>
            <a:off x="826676" y="1000697"/>
            <a:ext cx="2204905" cy="866775"/>
          </a:xfrm>
          <a:prstGeom prst="rect">
            <a:avLst/>
          </a:prstGeom>
        </p:spPr>
        <p:txBody>
          <a:bodyPr lIns="0" tIns="0" rIns="0" bIns="0" rtlCol="0" anchor="t">
            <a:spAutoFit/>
          </a:bodyPr>
          <a:lstStyle/>
          <a:p>
            <a:pPr marL="0" lvl="0" indent="0" algn="l">
              <a:lnSpc>
                <a:spcPts val="6097"/>
              </a:lnSpc>
              <a:spcBef>
                <a:spcPct val="0"/>
              </a:spcBef>
            </a:pPr>
            <a:r>
              <a:rPr lang="en-US" sz="5081" u="none" strike="noStrike" dirty="0">
                <a:solidFill>
                  <a:srgbClr val="FF0000"/>
                </a:solidFill>
                <a:latin typeface="Times New Roman"/>
                <a:ea typeface="Times New Roman"/>
                <a:cs typeface="Times New Roman"/>
                <a:sym typeface="Times New Roman"/>
              </a:rPr>
              <a:t>Benefits</a:t>
            </a:r>
          </a:p>
        </p:txBody>
      </p:sp>
      <p:sp>
        <p:nvSpPr>
          <p:cNvPr id="10" name="TextBox 10"/>
          <p:cNvSpPr txBox="1"/>
          <p:nvPr/>
        </p:nvSpPr>
        <p:spPr>
          <a:xfrm>
            <a:off x="826676" y="2272142"/>
            <a:ext cx="4961996" cy="762000"/>
          </a:xfrm>
          <a:prstGeom prst="rect">
            <a:avLst/>
          </a:prstGeom>
        </p:spPr>
        <p:txBody>
          <a:bodyPr lIns="0" tIns="0" rIns="0" bIns="0" rtlCol="0" anchor="t">
            <a:spAutoFit/>
          </a:bodyPr>
          <a:lstStyle/>
          <a:p>
            <a:pPr marL="0" lvl="0" indent="0" algn="l">
              <a:lnSpc>
                <a:spcPts val="5377"/>
              </a:lnSpc>
              <a:spcBef>
                <a:spcPct val="0"/>
              </a:spcBef>
            </a:pPr>
            <a:r>
              <a:rPr lang="en-US" sz="4481" u="none" strike="noStrike" dirty="0">
                <a:solidFill>
                  <a:srgbClr val="FF0000"/>
                </a:solidFill>
                <a:latin typeface="Times New Roman"/>
                <a:ea typeface="Times New Roman"/>
                <a:cs typeface="Times New Roman"/>
                <a:sym typeface="Times New Roman"/>
              </a:rPr>
              <a:t>Reduced Latency:</a:t>
            </a:r>
          </a:p>
        </p:txBody>
      </p:sp>
      <p:sp>
        <p:nvSpPr>
          <p:cNvPr id="11" name="TextBox 11"/>
          <p:cNvSpPr txBox="1"/>
          <p:nvPr/>
        </p:nvSpPr>
        <p:spPr>
          <a:xfrm>
            <a:off x="1518154" y="3230224"/>
            <a:ext cx="10411354" cy="1845488"/>
          </a:xfrm>
          <a:prstGeom prst="rect">
            <a:avLst/>
          </a:prstGeom>
        </p:spPr>
        <p:txBody>
          <a:bodyPr lIns="0" tIns="0" rIns="0" bIns="0" rtlCol="0" anchor="t">
            <a:spAutoFit/>
          </a:bodyPr>
          <a:lstStyle/>
          <a:p>
            <a:pPr marL="734059" lvl="1" indent="-367030" algn="just">
              <a:lnSpc>
                <a:spcPts val="4773"/>
              </a:lnSpc>
              <a:spcBef>
                <a:spcPct val="0"/>
              </a:spcBef>
              <a:buFont typeface="Arial"/>
              <a:buChar char="•"/>
            </a:pPr>
            <a:r>
              <a:rPr lang="en-US" sz="3399" u="none" strike="noStrike" dirty="0">
                <a:solidFill>
                  <a:srgbClr val="000000"/>
                </a:solidFill>
                <a:latin typeface="Times New Roman"/>
                <a:ea typeface="Times New Roman"/>
                <a:cs typeface="Times New Roman"/>
                <a:sym typeface="Times New Roman"/>
              </a:rPr>
              <a:t>Processes data closer to the client.</a:t>
            </a:r>
          </a:p>
          <a:p>
            <a:pPr marL="734059" lvl="1" indent="-367030" algn="just">
              <a:lnSpc>
                <a:spcPts val="4773"/>
              </a:lnSpc>
              <a:spcBef>
                <a:spcPct val="0"/>
              </a:spcBef>
              <a:buFont typeface="Arial"/>
              <a:buChar char="•"/>
            </a:pPr>
            <a:r>
              <a:rPr lang="en-US" sz="3399" u="none" strike="noStrike" dirty="0">
                <a:solidFill>
                  <a:srgbClr val="000000"/>
                </a:solidFill>
                <a:latin typeface="Times New Roman"/>
                <a:ea typeface="Times New Roman"/>
                <a:cs typeface="Times New Roman"/>
                <a:sym typeface="Times New Roman"/>
              </a:rPr>
              <a:t>Minimizes the time for data to travel back and forth.</a:t>
            </a:r>
          </a:p>
          <a:p>
            <a:pPr algn="just">
              <a:lnSpc>
                <a:spcPts val="4773"/>
              </a:lnSpc>
              <a:spcBef>
                <a:spcPct val="0"/>
              </a:spcBef>
            </a:pPr>
            <a:endParaRPr lang="en-US" sz="3399" u="none" strike="noStrike" dirty="0">
              <a:solidFill>
                <a:srgbClr val="000000"/>
              </a:solidFill>
              <a:latin typeface="Times New Roman"/>
              <a:ea typeface="Times New Roman"/>
              <a:cs typeface="Times New Roman"/>
              <a:sym typeface="Times New Roman"/>
            </a:endParaRPr>
          </a:p>
        </p:txBody>
      </p:sp>
      <p:grpSp>
        <p:nvGrpSpPr>
          <p:cNvPr id="12" name="Group 12"/>
          <p:cNvGrpSpPr/>
          <p:nvPr/>
        </p:nvGrpSpPr>
        <p:grpSpPr>
          <a:xfrm>
            <a:off x="295499" y="284250"/>
            <a:ext cx="17730900" cy="9718500"/>
            <a:chOff x="0" y="0"/>
            <a:chExt cx="23641200" cy="12958000"/>
          </a:xfrm>
        </p:grpSpPr>
        <p:sp>
          <p:nvSpPr>
            <p:cNvPr id="13" name="Freeform 13"/>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Dataset:</a:t>
            </a:r>
          </a:p>
        </p:txBody>
      </p:sp>
      <p:sp>
        <p:nvSpPr>
          <p:cNvPr id="3" name="TextBox 3"/>
          <p:cNvSpPr txBox="1"/>
          <p:nvPr/>
        </p:nvSpPr>
        <p:spPr>
          <a:xfrm>
            <a:off x="10287000" y="2036748"/>
            <a:ext cx="7620000" cy="6323847"/>
          </a:xfrm>
          <a:prstGeom prst="rect">
            <a:avLst/>
          </a:prstGeom>
        </p:spPr>
        <p:txBody>
          <a:bodyPr wrap="square" lIns="0" tIns="0" rIns="0" bIns="0" rtlCol="0" anchor="t">
            <a:spAutoFit/>
          </a:bodyPr>
          <a:lstStyle/>
          <a:p>
            <a:pPr marL="171450" lvl="1" indent="-171450" algn="just">
              <a:lnSpc>
                <a:spcPts val="4967"/>
              </a:lnSpc>
              <a:buClr>
                <a:srgbClr val="000000"/>
              </a:buClr>
              <a:buFont typeface="Arial"/>
              <a:buChar char="•"/>
            </a:pPr>
            <a:r>
              <a:rPr lang="en-IN" sz="2400" dirty="0">
                <a:solidFill>
                  <a:srgbClr val="000000"/>
                </a:solidFill>
                <a:latin typeface="Times New Roman"/>
                <a:cs typeface="Times New Roman"/>
                <a:sym typeface="Arial"/>
              </a:rPr>
              <a:t>FEATURES :</a:t>
            </a:r>
          </a:p>
          <a:p>
            <a:pPr marL="171450" lvl="1" indent="-171450" algn="just" fontAlgn="base">
              <a:lnSpc>
                <a:spcPts val="4967"/>
              </a:lnSpc>
              <a:buClr>
                <a:srgbClr val="000000"/>
              </a:buClr>
              <a:buFont typeface="Arial"/>
              <a:buChar char="•"/>
            </a:pPr>
            <a:r>
              <a:rPr lang="en-IN" sz="2400" dirty="0">
                <a:solidFill>
                  <a:srgbClr val="000000"/>
                </a:solidFill>
                <a:latin typeface="Times New Roman"/>
                <a:cs typeface="Times New Roman"/>
                <a:sym typeface="Arial"/>
              </a:rPr>
              <a:t>Signal strength: -90 dBm (weak) to -30 dBm (strong)</a:t>
            </a:r>
          </a:p>
          <a:p>
            <a:pPr marL="171450" lvl="1" indent="-171450" algn="just" fontAlgn="base">
              <a:lnSpc>
                <a:spcPts val="4967"/>
              </a:lnSpc>
              <a:buClr>
                <a:srgbClr val="000000"/>
              </a:buClr>
              <a:buFont typeface="Arial"/>
              <a:buChar char="•"/>
            </a:pPr>
            <a:r>
              <a:rPr lang="en-IN" sz="2400" dirty="0">
                <a:solidFill>
                  <a:srgbClr val="000000"/>
                </a:solidFill>
                <a:latin typeface="Times New Roman"/>
                <a:cs typeface="Times New Roman"/>
                <a:sym typeface="Arial"/>
              </a:rPr>
              <a:t>Application Type:  The type of application.</a:t>
            </a:r>
          </a:p>
          <a:p>
            <a:pPr marL="171450" lvl="1" indent="-171450" algn="just" fontAlgn="base">
              <a:lnSpc>
                <a:spcPts val="4967"/>
              </a:lnSpc>
              <a:buClr>
                <a:srgbClr val="000000"/>
              </a:buClr>
              <a:buFont typeface="Arial"/>
              <a:buChar char="•"/>
            </a:pPr>
            <a:r>
              <a:rPr lang="en-IN" sz="2400" dirty="0">
                <a:solidFill>
                  <a:srgbClr val="000000"/>
                </a:solidFill>
                <a:latin typeface="Times New Roman"/>
                <a:cs typeface="Times New Roman"/>
                <a:sym typeface="Arial"/>
              </a:rPr>
              <a:t>Latency: 0 </a:t>
            </a:r>
            <a:r>
              <a:rPr lang="en-IN" sz="2400" dirty="0" err="1">
                <a:solidFill>
                  <a:srgbClr val="000000"/>
                </a:solidFill>
                <a:latin typeface="Times New Roman"/>
                <a:cs typeface="Times New Roman"/>
                <a:sym typeface="Arial"/>
              </a:rPr>
              <a:t>ms</a:t>
            </a:r>
            <a:r>
              <a:rPr lang="en-IN" sz="2400" dirty="0">
                <a:solidFill>
                  <a:srgbClr val="000000"/>
                </a:solidFill>
                <a:latin typeface="Times New Roman"/>
                <a:cs typeface="Times New Roman"/>
                <a:sym typeface="Arial"/>
              </a:rPr>
              <a:t> (ideal) to 100 </a:t>
            </a:r>
            <a:r>
              <a:rPr lang="en-IN" sz="2400" dirty="0" err="1">
                <a:solidFill>
                  <a:srgbClr val="000000"/>
                </a:solidFill>
                <a:latin typeface="Times New Roman"/>
                <a:cs typeface="Times New Roman"/>
                <a:sym typeface="Arial"/>
              </a:rPr>
              <a:t>ms</a:t>
            </a:r>
            <a:r>
              <a:rPr lang="en-IN" sz="2400" dirty="0">
                <a:solidFill>
                  <a:srgbClr val="000000"/>
                </a:solidFill>
                <a:latin typeface="Times New Roman"/>
                <a:cs typeface="Times New Roman"/>
                <a:sym typeface="Arial"/>
              </a:rPr>
              <a:t> (</a:t>
            </a:r>
            <a:r>
              <a:rPr lang="en-IN" sz="2400" dirty="0" err="1">
                <a:solidFill>
                  <a:srgbClr val="000000"/>
                </a:solidFill>
                <a:latin typeface="Times New Roman"/>
                <a:cs typeface="Times New Roman"/>
                <a:sym typeface="Arial"/>
              </a:rPr>
              <a:t>realtime</a:t>
            </a:r>
            <a:r>
              <a:rPr lang="en-IN" sz="2400" dirty="0">
                <a:solidFill>
                  <a:srgbClr val="000000"/>
                </a:solidFill>
                <a:latin typeface="Times New Roman"/>
                <a:cs typeface="Times New Roman"/>
                <a:sym typeface="Arial"/>
              </a:rPr>
              <a:t>: 20 </a:t>
            </a:r>
            <a:r>
              <a:rPr lang="en-IN" sz="2400" dirty="0" err="1">
                <a:solidFill>
                  <a:srgbClr val="000000"/>
                </a:solidFill>
                <a:latin typeface="Times New Roman"/>
                <a:cs typeface="Times New Roman"/>
                <a:sym typeface="Arial"/>
              </a:rPr>
              <a:t>ms</a:t>
            </a:r>
            <a:r>
              <a:rPr lang="en-IN" sz="2400" dirty="0">
                <a:solidFill>
                  <a:srgbClr val="000000"/>
                </a:solidFill>
                <a:latin typeface="Times New Roman"/>
                <a:cs typeface="Times New Roman"/>
                <a:sym typeface="Arial"/>
              </a:rPr>
              <a:t> to 30 </a:t>
            </a:r>
            <a:r>
              <a:rPr lang="en-IN" sz="2400" dirty="0" err="1">
                <a:solidFill>
                  <a:srgbClr val="000000"/>
                </a:solidFill>
                <a:latin typeface="Times New Roman"/>
                <a:cs typeface="Times New Roman"/>
                <a:sym typeface="Arial"/>
              </a:rPr>
              <a:t>ms</a:t>
            </a:r>
            <a:r>
              <a:rPr lang="en-IN" sz="2400" dirty="0">
                <a:solidFill>
                  <a:srgbClr val="000000"/>
                </a:solidFill>
                <a:latin typeface="Times New Roman"/>
                <a:cs typeface="Times New Roman"/>
                <a:sym typeface="Arial"/>
              </a:rPr>
              <a:t>)</a:t>
            </a:r>
          </a:p>
          <a:p>
            <a:pPr marL="171450" lvl="1" indent="-171450" algn="just" fontAlgn="base">
              <a:lnSpc>
                <a:spcPts val="4967"/>
              </a:lnSpc>
              <a:buClr>
                <a:srgbClr val="000000"/>
              </a:buClr>
              <a:buFont typeface="Arial"/>
              <a:buChar char="•"/>
            </a:pPr>
            <a:r>
              <a:rPr lang="en-IN" sz="2400" dirty="0" err="1">
                <a:solidFill>
                  <a:srgbClr val="000000"/>
                </a:solidFill>
                <a:latin typeface="Times New Roman"/>
                <a:cs typeface="Times New Roman"/>
                <a:sym typeface="Arial"/>
              </a:rPr>
              <a:t>Req</a:t>
            </a:r>
            <a:r>
              <a:rPr lang="en-IN" sz="2400" dirty="0">
                <a:solidFill>
                  <a:srgbClr val="000000"/>
                </a:solidFill>
                <a:latin typeface="Times New Roman"/>
                <a:cs typeface="Times New Roman"/>
                <a:sym typeface="Arial"/>
              </a:rPr>
              <a:t> </a:t>
            </a:r>
            <a:r>
              <a:rPr lang="en-IN" sz="2400" dirty="0" err="1">
                <a:solidFill>
                  <a:srgbClr val="000000"/>
                </a:solidFill>
                <a:latin typeface="Times New Roman"/>
                <a:cs typeface="Times New Roman"/>
                <a:sym typeface="Arial"/>
              </a:rPr>
              <a:t>bw</a:t>
            </a:r>
            <a:r>
              <a:rPr lang="en-IN" sz="2400" dirty="0">
                <a:solidFill>
                  <a:srgbClr val="000000"/>
                </a:solidFill>
                <a:latin typeface="Times New Roman"/>
                <a:cs typeface="Times New Roman"/>
                <a:sym typeface="Arial"/>
              </a:rPr>
              <a:t>: varies by application (</a:t>
            </a:r>
            <a:r>
              <a:rPr lang="en-IN" sz="2400" dirty="0" err="1">
                <a:solidFill>
                  <a:srgbClr val="000000"/>
                </a:solidFill>
                <a:latin typeface="Times New Roman"/>
                <a:cs typeface="Times New Roman"/>
                <a:sym typeface="Arial"/>
              </a:rPr>
              <a:t>eg</a:t>
            </a:r>
            <a:r>
              <a:rPr lang="en-IN" sz="2400" dirty="0">
                <a:solidFill>
                  <a:srgbClr val="000000"/>
                </a:solidFill>
                <a:latin typeface="Times New Roman"/>
                <a:cs typeface="Times New Roman"/>
                <a:sym typeface="Arial"/>
              </a:rPr>
              <a:t>: 5-10 Mbps - HD video streaming, 3-6 Mbps - Online Gaming)</a:t>
            </a:r>
          </a:p>
          <a:p>
            <a:pPr marL="171450" lvl="1" indent="-171450" algn="just" fontAlgn="base">
              <a:lnSpc>
                <a:spcPts val="4967"/>
              </a:lnSpc>
              <a:buClr>
                <a:srgbClr val="000000"/>
              </a:buClr>
              <a:buFont typeface="Arial"/>
              <a:buChar char="•"/>
            </a:pPr>
            <a:r>
              <a:rPr lang="en-IN" sz="2400" dirty="0">
                <a:solidFill>
                  <a:srgbClr val="000000"/>
                </a:solidFill>
                <a:latin typeface="Times New Roman"/>
                <a:cs typeface="Times New Roman"/>
                <a:sym typeface="Arial"/>
              </a:rPr>
              <a:t>Allocated </a:t>
            </a:r>
            <a:r>
              <a:rPr lang="en-IN" sz="2400" dirty="0" err="1">
                <a:solidFill>
                  <a:srgbClr val="000000"/>
                </a:solidFill>
                <a:latin typeface="Times New Roman"/>
                <a:cs typeface="Times New Roman"/>
                <a:sym typeface="Arial"/>
              </a:rPr>
              <a:t>bw</a:t>
            </a:r>
            <a:r>
              <a:rPr lang="en-IN" sz="2400" dirty="0">
                <a:solidFill>
                  <a:srgbClr val="000000"/>
                </a:solidFill>
                <a:latin typeface="Times New Roman"/>
                <a:cs typeface="Times New Roman"/>
                <a:sym typeface="Arial"/>
              </a:rPr>
              <a:t>: exact or slightly exceed </a:t>
            </a:r>
            <a:r>
              <a:rPr lang="en-IN" sz="2400" dirty="0" err="1">
                <a:solidFill>
                  <a:srgbClr val="000000"/>
                </a:solidFill>
                <a:latin typeface="Times New Roman"/>
                <a:cs typeface="Times New Roman"/>
                <a:sym typeface="Arial"/>
              </a:rPr>
              <a:t>bw</a:t>
            </a:r>
            <a:r>
              <a:rPr lang="en-IN" sz="2400" dirty="0">
                <a:solidFill>
                  <a:srgbClr val="000000"/>
                </a:solidFill>
                <a:latin typeface="Times New Roman"/>
                <a:cs typeface="Times New Roman"/>
                <a:sym typeface="Arial"/>
              </a:rPr>
              <a:t> allocation, not lesser or over-provisioning.</a:t>
            </a:r>
          </a:p>
          <a:p>
            <a:pPr marL="171450" lvl="1" indent="-171450" algn="just" fontAlgn="base">
              <a:lnSpc>
                <a:spcPts val="4967"/>
              </a:lnSpc>
              <a:buClr>
                <a:srgbClr val="000000"/>
              </a:buClr>
              <a:buFont typeface="Arial"/>
              <a:buChar char="•"/>
            </a:pPr>
            <a:r>
              <a:rPr lang="en-IN" sz="2400" dirty="0">
                <a:solidFill>
                  <a:srgbClr val="000000"/>
                </a:solidFill>
                <a:latin typeface="Times New Roman"/>
                <a:cs typeface="Times New Roman"/>
                <a:sym typeface="Arial"/>
              </a:rPr>
              <a:t>Resource Allocation: Efficiency of allocated resource.</a:t>
            </a:r>
            <a:r>
              <a:rPr lang="en-US" sz="2400" dirty="0">
                <a:solidFill>
                  <a:srgbClr val="000000"/>
                </a:solidFill>
                <a:latin typeface="Times New Roman"/>
                <a:cs typeface="Times New Roman"/>
                <a:sym typeface="Arial"/>
              </a:rPr>
              <a:t>	</a:t>
            </a:r>
            <a:r>
              <a:rPr lang="en-US" sz="2400" b="1" dirty="0">
                <a:solidFill>
                  <a:srgbClr val="000000"/>
                </a:solidFill>
                <a:latin typeface="Times New Roman" panose="02020603050405020304" pitchFamily="18" charset="0"/>
                <a:cs typeface="Times New Roman" panose="02020603050405020304" pitchFamily="18" charset="0"/>
                <a:sym typeface="Arial"/>
              </a:rPr>
              <a:t>		</a:t>
            </a:r>
            <a:endParaRPr lang="en-IN" sz="2400" b="1" dirty="0">
              <a:solidFill>
                <a:srgbClr val="000000"/>
              </a:solidFill>
              <a:latin typeface="Times New Roman" panose="02020603050405020304" pitchFamily="18" charset="0"/>
              <a:cs typeface="Times New Roman" panose="02020603050405020304" pitchFamily="18" charset="0"/>
              <a:sym typeface="Arial"/>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9" name="Picture 8">
            <a:extLst>
              <a:ext uri="{FF2B5EF4-FFF2-40B4-BE49-F238E27FC236}">
                <a16:creationId xmlns:a16="http://schemas.microsoft.com/office/drawing/2014/main" id="{1136800A-2EA1-8C6F-483E-9367C0370D99}"/>
              </a:ext>
            </a:extLst>
          </p:cNvPr>
          <p:cNvPicPr>
            <a:picLocks noChangeAspect="1"/>
          </p:cNvPicPr>
          <p:nvPr/>
        </p:nvPicPr>
        <p:blipFill>
          <a:blip r:embed="rId3"/>
          <a:stretch>
            <a:fillRect/>
          </a:stretch>
        </p:blipFill>
        <p:spPr>
          <a:xfrm>
            <a:off x="533400" y="2100482"/>
            <a:ext cx="9648375" cy="6929217"/>
          </a:xfrm>
          <a:prstGeom prst="rect">
            <a:avLst/>
          </a:prstGeom>
        </p:spPr>
      </p:pic>
    </p:spTree>
    <p:extLst>
      <p:ext uri="{BB962C8B-B14F-4D97-AF65-F5344CB8AC3E}">
        <p14:creationId xmlns:p14="http://schemas.microsoft.com/office/powerpoint/2010/main" val="818205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623" y="2012475"/>
            <a:ext cx="17026652" cy="52650"/>
            <a:chOff x="0" y="0"/>
            <a:chExt cx="22702203" cy="70200"/>
          </a:xfrm>
        </p:grpSpPr>
        <p:sp>
          <p:nvSpPr>
            <p:cNvPr id="3" name="Freeform 3"/>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4" name="Freeform 4"/>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5" name="Group 5"/>
          <p:cNvGrpSpPr/>
          <p:nvPr/>
        </p:nvGrpSpPr>
        <p:grpSpPr>
          <a:xfrm>
            <a:off x="278550" y="284250"/>
            <a:ext cx="17730900" cy="9718500"/>
            <a:chOff x="0" y="0"/>
            <a:chExt cx="23641200" cy="12958000"/>
          </a:xfrm>
        </p:grpSpPr>
        <p:sp>
          <p:nvSpPr>
            <p:cNvPr id="6" name="Freeform 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TextBox 8"/>
          <p:cNvSpPr txBox="1"/>
          <p:nvPr/>
        </p:nvSpPr>
        <p:spPr>
          <a:xfrm>
            <a:off x="714825" y="886225"/>
            <a:ext cx="16858352" cy="85725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Block Diagram:</a:t>
            </a:r>
          </a:p>
        </p:txBody>
      </p:sp>
      <p:pic>
        <p:nvPicPr>
          <p:cNvPr id="12" name="Picture 11">
            <a:extLst>
              <a:ext uri="{FF2B5EF4-FFF2-40B4-BE49-F238E27FC236}">
                <a16:creationId xmlns:a16="http://schemas.microsoft.com/office/drawing/2014/main" id="{67BA8825-732C-C38B-09F8-DC722ACEE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705100"/>
            <a:ext cx="12039600" cy="678844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Algorithm: -</a:t>
            </a:r>
          </a:p>
        </p:txBody>
      </p:sp>
      <p:sp>
        <p:nvSpPr>
          <p:cNvPr id="3" name="TextBox 3"/>
          <p:cNvSpPr txBox="1"/>
          <p:nvPr/>
        </p:nvSpPr>
        <p:spPr>
          <a:xfrm>
            <a:off x="304800" y="2158250"/>
            <a:ext cx="16858352" cy="682816"/>
          </a:xfrm>
          <a:prstGeom prst="rect">
            <a:avLst/>
          </a:prstGeom>
        </p:spPr>
        <p:txBody>
          <a:bodyPr lIns="0" tIns="0" rIns="0" bIns="0" rtlCol="0" anchor="t">
            <a:spAutoFit/>
          </a:bodyPr>
          <a:lstStyle/>
          <a:p>
            <a:pPr marL="1049909" lvl="1" indent="-524955" algn="just">
              <a:lnSpc>
                <a:spcPts val="5994"/>
              </a:lnSpc>
            </a:pPr>
            <a:r>
              <a:rPr lang="en-US" sz="3200" dirty="0">
                <a:solidFill>
                  <a:srgbClr val="FF0000"/>
                </a:solidFill>
              </a:rPr>
              <a:t>HISTOGRAM-BASED GRADIENT BOOSTING REGRESSION TREE (H-GBRT)</a:t>
            </a:r>
            <a:endParaRPr lang="en-US" sz="3099"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16" name="TextBox 3">
            <a:extLst>
              <a:ext uri="{FF2B5EF4-FFF2-40B4-BE49-F238E27FC236}">
                <a16:creationId xmlns:a16="http://schemas.microsoft.com/office/drawing/2014/main" id="{4BF3D13D-B84D-D796-8AD5-58E76912C129}"/>
              </a:ext>
            </a:extLst>
          </p:cNvPr>
          <p:cNvSpPr txBox="1"/>
          <p:nvPr/>
        </p:nvSpPr>
        <p:spPr>
          <a:xfrm>
            <a:off x="304800" y="6432359"/>
            <a:ext cx="16858352" cy="682816"/>
          </a:xfrm>
          <a:prstGeom prst="rect">
            <a:avLst/>
          </a:prstGeom>
        </p:spPr>
        <p:txBody>
          <a:bodyPr lIns="0" tIns="0" rIns="0" bIns="0" rtlCol="0" anchor="t">
            <a:spAutoFit/>
          </a:bodyPr>
          <a:lstStyle/>
          <a:p>
            <a:pPr marL="1049909" lvl="1" indent="-524955" algn="just">
              <a:lnSpc>
                <a:spcPts val="5994"/>
              </a:lnSpc>
            </a:pPr>
            <a:r>
              <a:rPr lang="en-IN" sz="3200" dirty="0">
                <a:solidFill>
                  <a:srgbClr val="FF0000"/>
                </a:solidFill>
              </a:rPr>
              <a:t>PROXIMAL POLICY OPTIMIZATION (PPO)</a:t>
            </a:r>
            <a:endParaRPr lang="en-US" sz="3200" dirty="0">
              <a:solidFill>
                <a:srgbClr val="FF0000"/>
              </a:solidFill>
              <a:sym typeface="Times New Roman"/>
            </a:endParaRPr>
          </a:p>
        </p:txBody>
      </p:sp>
      <p:sp>
        <p:nvSpPr>
          <p:cNvPr id="20" name="Rectangle 9">
            <a:extLst>
              <a:ext uri="{FF2B5EF4-FFF2-40B4-BE49-F238E27FC236}">
                <a16:creationId xmlns:a16="http://schemas.microsoft.com/office/drawing/2014/main" id="{798E4288-5EC5-2D88-EF43-BDE95F74FA5C}"/>
              </a:ext>
            </a:extLst>
          </p:cNvPr>
          <p:cNvSpPr>
            <a:spLocks noChangeArrowheads="1"/>
          </p:cNvSpPr>
          <p:nvPr/>
        </p:nvSpPr>
        <p:spPr bwMode="auto">
          <a:xfrm>
            <a:off x="731796" y="7400740"/>
            <a:ext cx="16858351" cy="2000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lvl="1" indent="-488581" algn="just" fontAlgn="base">
              <a:spcBef>
                <a:spcPct val="0"/>
              </a:spcBef>
              <a:spcAft>
                <a:spcPct val="0"/>
              </a:spcAft>
              <a:buFont typeface="Arial"/>
              <a:buChar char="•"/>
            </a:pPr>
            <a:r>
              <a:rPr lang="en-US" altLang="en-US" sz="3099" dirty="0">
                <a:solidFill>
                  <a:srgbClr val="000000"/>
                </a:solidFill>
                <a:latin typeface="Times New Roman"/>
                <a:cs typeface="Times New Roman"/>
              </a:rPr>
              <a:t>Purpose: Dynamic resource allocation in MEC based on predicted resource demands.</a:t>
            </a:r>
          </a:p>
          <a:p>
            <a:pPr marL="977163" lvl="1" indent="-488581" algn="just" fontAlgn="base">
              <a:spcBef>
                <a:spcPct val="0"/>
              </a:spcBef>
              <a:spcAft>
                <a:spcPct val="0"/>
              </a:spcAft>
              <a:buFont typeface="Arial"/>
              <a:buChar char="•"/>
            </a:pPr>
            <a:r>
              <a:rPr lang="en-US" altLang="en-US" sz="3099" dirty="0">
                <a:solidFill>
                  <a:srgbClr val="000000"/>
                </a:solidFill>
                <a:latin typeface="Times New Roman"/>
                <a:cs typeface="Times New Roman"/>
              </a:rPr>
              <a:t>Function: PPO is a reinforcement learning algorithm that learns to allocate resources dynamically by interacting with the MEC environment. It makes real-time decisions to optimize the allocation of resources like CPU, memory, and bandwidth to different applications. </a:t>
            </a:r>
          </a:p>
        </p:txBody>
      </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1">
            <a:extLst>
              <a:ext uri="{FF2B5EF4-FFF2-40B4-BE49-F238E27FC236}">
                <a16:creationId xmlns:a16="http://schemas.microsoft.com/office/drawing/2014/main" id="{751747EF-31BD-F62D-708A-5AABDC7A7A0F}"/>
              </a:ext>
            </a:extLst>
          </p:cNvPr>
          <p:cNvSpPr>
            <a:spLocks noChangeArrowheads="1"/>
          </p:cNvSpPr>
          <p:nvPr/>
        </p:nvSpPr>
        <p:spPr bwMode="auto">
          <a:xfrm>
            <a:off x="630651" y="3087312"/>
            <a:ext cx="17026698" cy="295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spcBef>
                <a:spcPct val="0"/>
              </a:spcBef>
              <a:spcAft>
                <a:spcPct val="0"/>
              </a:spcAft>
              <a:buClrTx/>
              <a:buSzTx/>
              <a:buFont typeface="Arial"/>
              <a:buChar char="•"/>
              <a:tabLst/>
            </a:pPr>
            <a:r>
              <a:rPr lang="en-US" altLang="en-US" sz="3099" dirty="0">
                <a:solidFill>
                  <a:srgbClr val="000000"/>
                </a:solidFill>
                <a:latin typeface="Times New Roman"/>
                <a:cs typeface="Times New Roman"/>
              </a:rPr>
              <a:t>Purpose: Predict Resource allocation </a:t>
            </a:r>
            <a:r>
              <a:rPr lang="en-US" altLang="en-US" sz="3099" dirty="0" err="1">
                <a:solidFill>
                  <a:srgbClr val="000000"/>
                </a:solidFill>
                <a:latin typeface="Times New Roman"/>
                <a:cs typeface="Times New Roman"/>
              </a:rPr>
              <a:t>efficinecy</a:t>
            </a:r>
            <a:r>
              <a:rPr lang="en-US" altLang="en-US" sz="3099" dirty="0">
                <a:solidFill>
                  <a:srgbClr val="000000"/>
                </a:solidFill>
                <a:latin typeface="Times New Roman"/>
                <a:cs typeface="Times New Roman"/>
              </a:rPr>
              <a:t>.</a:t>
            </a:r>
          </a:p>
          <a:p>
            <a:pPr marL="977163" marR="0" lvl="1" indent="-488581" algn="just" fontAlgn="base">
              <a:spcBef>
                <a:spcPct val="0"/>
              </a:spcBef>
              <a:spcAft>
                <a:spcPct val="0"/>
              </a:spcAft>
              <a:buClrTx/>
              <a:buSzTx/>
              <a:buFont typeface="Arial"/>
              <a:buChar char="•"/>
              <a:tabLst/>
            </a:pPr>
            <a:r>
              <a:rPr lang="en-US" altLang="en-US" sz="3099" dirty="0">
                <a:solidFill>
                  <a:srgbClr val="000000"/>
                </a:solidFill>
                <a:latin typeface="Times New Roman"/>
                <a:cs typeface="Times New Roman"/>
              </a:rPr>
              <a:t>Function: Forecast future resource requirements (CPU, memory, bandwidth) for applications and services on edge nodes.</a:t>
            </a:r>
          </a:p>
          <a:p>
            <a:pPr marL="977163" marR="0" lvl="1" indent="-488581" algn="just" fontAlgn="base">
              <a:spcBef>
                <a:spcPct val="0"/>
              </a:spcBef>
              <a:spcAft>
                <a:spcPct val="0"/>
              </a:spcAft>
              <a:buClrTx/>
              <a:buSzTx/>
              <a:buFont typeface="Arial"/>
              <a:buChar char="•"/>
              <a:tabLst/>
            </a:pPr>
            <a:r>
              <a:rPr lang="en-US" altLang="en-US" sz="3099" dirty="0">
                <a:solidFill>
                  <a:srgbClr val="000000"/>
                </a:solidFill>
                <a:latin typeface="Times New Roman"/>
                <a:cs typeface="Times New Roman"/>
              </a:rPr>
              <a:t>Optimization: Parameters optimized using the Slime </a:t>
            </a:r>
            <a:r>
              <a:rPr lang="en-US" altLang="en-US" sz="3099" dirty="0" err="1">
                <a:solidFill>
                  <a:srgbClr val="000000"/>
                </a:solidFill>
                <a:latin typeface="Times New Roman"/>
                <a:cs typeface="Times New Roman"/>
              </a:rPr>
              <a:t>Mould</a:t>
            </a:r>
            <a:r>
              <a:rPr lang="en-US" altLang="en-US" sz="3099" dirty="0">
                <a:solidFill>
                  <a:srgbClr val="000000"/>
                </a:solidFill>
                <a:latin typeface="Times New Roman"/>
                <a:cs typeface="Times New Roman"/>
              </a:rPr>
              <a:t> Algorithm (SMA) to enhance prediction accuracy, enabling pre-emptive resource allocation and handling varying workloads without compromising performance. </a:t>
            </a:r>
          </a:p>
        </p:txBody>
      </p:sp>
    </p:spTree>
    <p:extLst>
      <p:ext uri="{BB962C8B-B14F-4D97-AF65-F5344CB8AC3E}">
        <p14:creationId xmlns:p14="http://schemas.microsoft.com/office/powerpoint/2010/main" val="3589079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83825" y="860925"/>
            <a:ext cx="16858352" cy="1538883"/>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Environment Setup: -</a:t>
            </a:r>
          </a:p>
          <a:p>
            <a:pPr algn="l">
              <a:lnSpc>
                <a:spcPts val="6047"/>
              </a:lnSpc>
            </a:pPr>
            <a:endParaRPr lang="en-US" sz="5039"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16623" y="19871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Rectangle 1">
            <a:extLst>
              <a:ext uri="{FF2B5EF4-FFF2-40B4-BE49-F238E27FC236}">
                <a16:creationId xmlns:a16="http://schemas.microsoft.com/office/drawing/2014/main" id="{2CB1B01C-C440-1C0C-2CAF-581C6835E716}"/>
              </a:ext>
            </a:extLst>
          </p:cNvPr>
          <p:cNvSpPr>
            <a:spLocks noChangeArrowheads="1"/>
          </p:cNvSpPr>
          <p:nvPr/>
        </p:nvSpPr>
        <p:spPr bwMode="auto">
          <a:xfrm>
            <a:off x="626148" y="2420095"/>
            <a:ext cx="16857595" cy="471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lvl="1" indent="-488581" algn="just" fontAlgn="base">
              <a:lnSpc>
                <a:spcPct val="200000"/>
              </a:lnSpc>
              <a:spcBef>
                <a:spcPct val="0"/>
              </a:spcBef>
              <a:spcAft>
                <a:spcPct val="0"/>
              </a:spcAft>
              <a:buFont typeface="Arial"/>
              <a:buChar char="•"/>
            </a:pPr>
            <a:r>
              <a:rPr lang="en-US" altLang="en-US" sz="3099" dirty="0">
                <a:solidFill>
                  <a:srgbClr val="000000"/>
                </a:solidFill>
                <a:latin typeface="Times New Roman"/>
                <a:cs typeface="Times New Roman"/>
              </a:rPr>
              <a:t>Install Python and Required Libraries: Ensure Python and necessary libraries are installed.</a:t>
            </a:r>
          </a:p>
          <a:p>
            <a:pPr marL="977163" lvl="1" indent="-488581" algn="just" fontAlgn="base">
              <a:lnSpc>
                <a:spcPct val="200000"/>
              </a:lnSpc>
              <a:spcBef>
                <a:spcPct val="0"/>
              </a:spcBef>
              <a:spcAft>
                <a:spcPct val="0"/>
              </a:spcAft>
              <a:buFont typeface="Arial"/>
              <a:buChar char="•"/>
            </a:pPr>
            <a:r>
              <a:rPr lang="en-US" altLang="en-US" sz="3099" dirty="0">
                <a:solidFill>
                  <a:srgbClr val="000000"/>
                </a:solidFill>
                <a:latin typeface="Times New Roman"/>
                <a:cs typeface="Times New Roman"/>
              </a:rPr>
              <a:t>Set Up Environment: Use </a:t>
            </a:r>
            <a:r>
              <a:rPr lang="en-US" altLang="en-US" sz="3099" dirty="0" err="1">
                <a:solidFill>
                  <a:srgbClr val="000000"/>
                </a:solidFill>
                <a:latin typeface="Times New Roman"/>
                <a:cs typeface="Times New Roman"/>
              </a:rPr>
              <a:t>Jupyter</a:t>
            </a:r>
            <a:r>
              <a:rPr lang="en-US" altLang="en-US" sz="3099" dirty="0">
                <a:solidFill>
                  <a:srgbClr val="000000"/>
                </a:solidFill>
                <a:latin typeface="Times New Roman"/>
                <a:cs typeface="Times New Roman"/>
              </a:rPr>
              <a:t> Notebook or Google </a:t>
            </a:r>
            <a:r>
              <a:rPr lang="en-US" altLang="en-US" sz="3099" dirty="0" err="1">
                <a:solidFill>
                  <a:srgbClr val="000000"/>
                </a:solidFill>
                <a:latin typeface="Times New Roman"/>
                <a:cs typeface="Times New Roman"/>
              </a:rPr>
              <a:t>Colab</a:t>
            </a:r>
            <a:r>
              <a:rPr lang="en-US" altLang="en-US" sz="3099" dirty="0">
                <a:solidFill>
                  <a:srgbClr val="000000"/>
                </a:solidFill>
                <a:latin typeface="Times New Roman"/>
                <a:cs typeface="Times New Roman"/>
              </a:rPr>
              <a:t> for code implementation.</a:t>
            </a:r>
          </a:p>
          <a:p>
            <a:pPr marL="977163" lvl="1" indent="-488581" algn="just" fontAlgn="base">
              <a:lnSpc>
                <a:spcPct val="200000"/>
              </a:lnSpc>
              <a:spcBef>
                <a:spcPct val="0"/>
              </a:spcBef>
              <a:spcAft>
                <a:spcPct val="0"/>
              </a:spcAft>
              <a:buFont typeface="Arial"/>
              <a:buChar char="•"/>
            </a:pPr>
            <a:r>
              <a:rPr lang="en-US" altLang="en-US" sz="3099" dirty="0">
                <a:solidFill>
                  <a:srgbClr val="000000"/>
                </a:solidFill>
                <a:latin typeface="Times New Roman"/>
                <a:cs typeface="Times New Roman"/>
              </a:rPr>
              <a:t>Data Collection and Model Training: Collect data, train H-GBRT, and optimize with SMA.</a:t>
            </a:r>
          </a:p>
          <a:p>
            <a:pPr marL="977163" lvl="1" indent="-488581" algn="just" fontAlgn="base">
              <a:lnSpc>
                <a:spcPct val="200000"/>
              </a:lnSpc>
              <a:spcBef>
                <a:spcPct val="0"/>
              </a:spcBef>
              <a:spcAft>
                <a:spcPct val="0"/>
              </a:spcAft>
              <a:buFont typeface="Arial"/>
              <a:buChar char="•"/>
            </a:pPr>
            <a:r>
              <a:rPr lang="en-US" altLang="en-US" sz="3099" dirty="0">
                <a:solidFill>
                  <a:srgbClr val="000000"/>
                </a:solidFill>
                <a:latin typeface="Times New Roman"/>
                <a:cs typeface="Times New Roman"/>
              </a:rPr>
              <a:t>Run the Hybrid Model: Implement and execute the central server, edge nodes, and client nodes using python for concurrency. </a:t>
            </a:r>
          </a:p>
        </p:txBody>
      </p:sp>
    </p:spTree>
    <p:extLst>
      <p:ext uri="{BB962C8B-B14F-4D97-AF65-F5344CB8AC3E}">
        <p14:creationId xmlns:p14="http://schemas.microsoft.com/office/powerpoint/2010/main" val="2425819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9629"/>
          </a:xfrm>
          <a:prstGeom prst="rect">
            <a:avLst/>
          </a:prstGeom>
        </p:spPr>
        <p:txBody>
          <a:bodyPr lIns="0" tIns="0" rIns="0" bIns="0" rtlCol="0" anchor="t">
            <a:spAutoFit/>
          </a:bodyPr>
          <a:lstStyle/>
          <a:p>
            <a:pPr algn="l">
              <a:lnSpc>
                <a:spcPts val="6220"/>
              </a:lnSpc>
            </a:pPr>
            <a:r>
              <a:rPr lang="en-US" sz="5100" dirty="0">
                <a:solidFill>
                  <a:srgbClr val="FF0000"/>
                </a:solidFill>
                <a:latin typeface="Times New Roman"/>
                <a:ea typeface="Times New Roman"/>
                <a:cs typeface="Times New Roman"/>
                <a:sym typeface="Times New Roman"/>
              </a:rPr>
              <a:t>Requirements</a:t>
            </a:r>
          </a:p>
        </p:txBody>
      </p:sp>
      <p:sp>
        <p:nvSpPr>
          <p:cNvPr id="3" name="TextBox 3"/>
          <p:cNvSpPr txBox="1"/>
          <p:nvPr/>
        </p:nvSpPr>
        <p:spPr>
          <a:xfrm>
            <a:off x="714825" y="2310650"/>
            <a:ext cx="16858350" cy="654090"/>
          </a:xfrm>
          <a:prstGeom prst="rect">
            <a:avLst/>
          </a:prstGeom>
        </p:spPr>
        <p:txBody>
          <a:bodyPr lIns="0" tIns="0" rIns="0" bIns="0" rtlCol="0" anchor="t">
            <a:spAutoFit/>
          </a:bodyPr>
          <a:lstStyle/>
          <a:p>
            <a:pPr marL="0" lvl="0" indent="0" algn="l">
              <a:lnSpc>
                <a:spcPts val="5377"/>
              </a:lnSpc>
              <a:spcBef>
                <a:spcPct val="0"/>
              </a:spcBef>
            </a:pPr>
            <a:r>
              <a:rPr lang="en-US" sz="4481" dirty="0">
                <a:solidFill>
                  <a:srgbClr val="FF0000"/>
                </a:solidFill>
                <a:latin typeface="Times New Roman"/>
                <a:ea typeface="Times New Roman"/>
                <a:cs typeface="Times New Roman"/>
                <a:sym typeface="Times New Roman"/>
              </a:rPr>
              <a:t>Hard</a:t>
            </a:r>
            <a:r>
              <a:rPr lang="en-US" sz="4481" u="none" strike="noStrike" dirty="0">
                <a:solidFill>
                  <a:srgbClr val="FF0000"/>
                </a:solidFill>
                <a:latin typeface="Times New Roman"/>
                <a:ea typeface="Times New Roman"/>
                <a:cs typeface="Times New Roman"/>
                <a:sym typeface="Times New Roman"/>
              </a:rPr>
              <a:t>ware Requirements:</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sp>
        <p:nvSpPr>
          <p:cNvPr id="7" name="TextBox 7"/>
          <p:cNvSpPr txBox="1"/>
          <p:nvPr/>
        </p:nvSpPr>
        <p:spPr>
          <a:xfrm>
            <a:off x="647625" y="3009900"/>
            <a:ext cx="7543800" cy="2507866"/>
          </a:xfrm>
          <a:prstGeom prst="rect">
            <a:avLst/>
          </a:prstGeom>
        </p:spPr>
        <p:txBody>
          <a:bodyPr wrap="square" lIns="0" tIns="0" rIns="0" bIns="0" rtlCol="0" anchor="t">
            <a:spAutoFit/>
          </a:bodyPr>
          <a:lstStyle/>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Processor: Intel i5 series </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RAM: 8 GB </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GPU: 4 GB</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TextBox 3">
            <a:extLst>
              <a:ext uri="{FF2B5EF4-FFF2-40B4-BE49-F238E27FC236}">
                <a16:creationId xmlns:a16="http://schemas.microsoft.com/office/drawing/2014/main" id="{6D8AF457-4C9C-49C3-EB7B-D3693F7EA96B}"/>
              </a:ext>
            </a:extLst>
          </p:cNvPr>
          <p:cNvSpPr txBox="1"/>
          <p:nvPr/>
        </p:nvSpPr>
        <p:spPr>
          <a:xfrm>
            <a:off x="657150" y="5439635"/>
            <a:ext cx="16858350" cy="654090"/>
          </a:xfrm>
          <a:prstGeom prst="rect">
            <a:avLst/>
          </a:prstGeom>
        </p:spPr>
        <p:txBody>
          <a:bodyPr lIns="0" tIns="0" rIns="0" bIns="0" rtlCol="0" anchor="t">
            <a:spAutoFit/>
          </a:bodyPr>
          <a:lstStyle/>
          <a:p>
            <a:pPr marL="0" lvl="0" indent="0" algn="l">
              <a:lnSpc>
                <a:spcPts val="5377"/>
              </a:lnSpc>
              <a:spcBef>
                <a:spcPct val="0"/>
              </a:spcBef>
            </a:pPr>
            <a:r>
              <a:rPr lang="en-US" sz="4481" u="none" strike="noStrike" dirty="0">
                <a:solidFill>
                  <a:srgbClr val="FF0000"/>
                </a:solidFill>
                <a:latin typeface="Times New Roman"/>
                <a:ea typeface="Times New Roman"/>
                <a:cs typeface="Times New Roman"/>
                <a:sym typeface="Times New Roman"/>
              </a:rPr>
              <a:t>Software Requirements:</a:t>
            </a:r>
          </a:p>
        </p:txBody>
      </p:sp>
      <p:sp>
        <p:nvSpPr>
          <p:cNvPr id="11" name="TextBox 7">
            <a:extLst>
              <a:ext uri="{FF2B5EF4-FFF2-40B4-BE49-F238E27FC236}">
                <a16:creationId xmlns:a16="http://schemas.microsoft.com/office/drawing/2014/main" id="{856882FC-900E-F4E6-6C79-F3B755A5A622}"/>
              </a:ext>
            </a:extLst>
          </p:cNvPr>
          <p:cNvSpPr txBox="1"/>
          <p:nvPr/>
        </p:nvSpPr>
        <p:spPr>
          <a:xfrm>
            <a:off x="657150" y="6264532"/>
            <a:ext cx="17259300" cy="3154197"/>
          </a:xfrm>
          <a:prstGeom prst="rect">
            <a:avLst/>
          </a:prstGeom>
        </p:spPr>
        <p:txBody>
          <a:bodyPr lIns="0" tIns="0" rIns="0" bIns="0" rtlCol="0" anchor="t">
            <a:spAutoFit/>
          </a:bodyPr>
          <a:lstStyle/>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Operating System: Windows 10, MacOS </a:t>
            </a:r>
          </a:p>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Coding Language: Python</a:t>
            </a:r>
          </a:p>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Packages: </a:t>
            </a:r>
            <a:r>
              <a:rPr lang="en-US" sz="2800" u="none" strike="noStrike" dirty="0" err="1">
                <a:solidFill>
                  <a:srgbClr val="000000"/>
                </a:solidFill>
                <a:latin typeface="Times New Roman"/>
                <a:ea typeface="Times New Roman"/>
                <a:cs typeface="Times New Roman"/>
                <a:sym typeface="Times New Roman"/>
              </a:rPr>
              <a:t>Keras</a:t>
            </a:r>
            <a:r>
              <a:rPr lang="en-US" sz="2800" u="none" strike="noStrike" dirty="0">
                <a:solidFill>
                  <a:srgbClr val="000000"/>
                </a:solidFill>
                <a:latin typeface="Times New Roman"/>
                <a:ea typeface="Times New Roman"/>
                <a:cs typeface="Times New Roman"/>
                <a:sym typeface="Times New Roman"/>
              </a:rPr>
              <a:t>, Torch, Matplotlib, </a:t>
            </a:r>
            <a:r>
              <a:rPr lang="en-US" sz="2800" u="none" strike="noStrike" dirty="0" err="1">
                <a:solidFill>
                  <a:srgbClr val="000000"/>
                </a:solidFill>
                <a:latin typeface="Times New Roman"/>
                <a:ea typeface="Times New Roman"/>
                <a:cs typeface="Times New Roman"/>
                <a:sym typeface="Times New Roman"/>
              </a:rPr>
              <a:t>Tensorflow</a:t>
            </a:r>
            <a:r>
              <a:rPr lang="en-US" sz="2800" u="none" strike="noStrike" dirty="0">
                <a:solidFill>
                  <a:srgbClr val="000000"/>
                </a:solidFill>
                <a:latin typeface="Times New Roman"/>
                <a:ea typeface="Times New Roman"/>
                <a:cs typeface="Times New Roman"/>
                <a:sym typeface="Times New Roman"/>
              </a:rPr>
              <a:t>, Random, Pandas, Scikit-learn, NumPy ,</a:t>
            </a:r>
            <a:r>
              <a:rPr lang="en-US" sz="2800" u="none" strike="noStrike" dirty="0" err="1">
                <a:solidFill>
                  <a:srgbClr val="000000"/>
                </a:solidFill>
                <a:latin typeface="Times New Roman"/>
                <a:ea typeface="Times New Roman"/>
                <a:cs typeface="Times New Roman"/>
                <a:sym typeface="Times New Roman"/>
              </a:rPr>
              <a:t>Plotly</a:t>
            </a:r>
            <a:r>
              <a:rPr lang="en-US" sz="2800" u="none" strike="noStrike" dirty="0">
                <a:solidFill>
                  <a:srgbClr val="000000"/>
                </a:solidFill>
                <a:latin typeface="Times New Roman"/>
                <a:ea typeface="Times New Roman"/>
                <a:cs typeface="Times New Roman"/>
                <a:sym typeface="Times New Roman"/>
              </a:rPr>
              <a:t> , Dash </a:t>
            </a:r>
          </a:p>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IDE: Google </a:t>
            </a:r>
            <a:r>
              <a:rPr lang="en-US" sz="2800" u="none" strike="noStrike" dirty="0" err="1">
                <a:solidFill>
                  <a:srgbClr val="000000"/>
                </a:solidFill>
                <a:latin typeface="Times New Roman"/>
                <a:ea typeface="Times New Roman"/>
                <a:cs typeface="Times New Roman"/>
                <a:sym typeface="Times New Roman"/>
              </a:rPr>
              <a:t>Colaboratory</a:t>
            </a:r>
            <a:r>
              <a:rPr lang="en-US" sz="2800" u="none" strike="noStrike" dirty="0">
                <a:solidFill>
                  <a:srgbClr val="000000"/>
                </a:solidFill>
                <a:latin typeface="Times New Roman"/>
                <a:ea typeface="Times New Roman"/>
                <a:cs typeface="Times New Roman"/>
                <a:sym typeface="Times New Roman"/>
              </a:rPr>
              <a:t>, Visual Studio Code </a:t>
            </a:r>
          </a:p>
          <a:p>
            <a:pPr algn="just">
              <a:lnSpc>
                <a:spcPct val="150000"/>
              </a:lnSpc>
            </a:pPr>
            <a:endParaRPr lang="en-US" sz="2800" u="none" strike="noStrik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Implementation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TextBox 7">
            <a:extLst>
              <a:ext uri="{FF2B5EF4-FFF2-40B4-BE49-F238E27FC236}">
                <a16:creationId xmlns:a16="http://schemas.microsoft.com/office/drawing/2014/main" id="{CF578412-55A6-FC75-B8A1-D32C96A21280}"/>
              </a:ext>
            </a:extLst>
          </p:cNvPr>
          <p:cNvSpPr txBox="1"/>
          <p:nvPr/>
        </p:nvSpPr>
        <p:spPr>
          <a:xfrm>
            <a:off x="647625" y="3009900"/>
            <a:ext cx="7543800" cy="3154197"/>
          </a:xfrm>
          <a:prstGeom prst="rect">
            <a:avLst/>
          </a:prstGeom>
        </p:spPr>
        <p:txBody>
          <a:bodyPr wrap="square" lIns="0" tIns="0" rIns="0" bIns="0" rtlCol="0" anchor="t">
            <a:spAutoFit/>
          </a:bodyPr>
          <a:lstStyle/>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Data Preprocessing</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Data Augmentation</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Model Training</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Result analysis</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79818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Preprocessing</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graphicFrame>
        <p:nvGraphicFramePr>
          <p:cNvPr id="11" name="Table 10">
            <a:extLst>
              <a:ext uri="{FF2B5EF4-FFF2-40B4-BE49-F238E27FC236}">
                <a16:creationId xmlns:a16="http://schemas.microsoft.com/office/drawing/2014/main" id="{D58CB578-1FCD-90DF-2583-344D1E3A37B3}"/>
              </a:ext>
            </a:extLst>
          </p:cNvPr>
          <p:cNvGraphicFramePr>
            <a:graphicFrameLocks noGrp="1"/>
          </p:cNvGraphicFramePr>
          <p:nvPr>
            <p:extLst>
              <p:ext uri="{D42A27DB-BD31-4B8C-83A1-F6EECF244321}">
                <p14:modId xmlns:p14="http://schemas.microsoft.com/office/powerpoint/2010/main" val="1597307573"/>
              </p:ext>
            </p:extLst>
          </p:nvPr>
        </p:nvGraphicFramePr>
        <p:xfrm>
          <a:off x="7086600" y="2933698"/>
          <a:ext cx="10363200" cy="2819402"/>
        </p:xfrm>
        <a:graphic>
          <a:graphicData uri="http://schemas.openxmlformats.org/drawingml/2006/table">
            <a:tbl>
              <a:tblPr/>
              <a:tblGrid>
                <a:gridCol w="1485070">
                  <a:extLst>
                    <a:ext uri="{9D8B030D-6E8A-4147-A177-3AD203B41FA5}">
                      <a16:colId xmlns:a16="http://schemas.microsoft.com/office/drawing/2014/main" val="3413398010"/>
                    </a:ext>
                  </a:extLst>
                </a:gridCol>
                <a:gridCol w="694108">
                  <a:extLst>
                    <a:ext uri="{9D8B030D-6E8A-4147-A177-3AD203B41FA5}">
                      <a16:colId xmlns:a16="http://schemas.microsoft.com/office/drawing/2014/main" val="722885241"/>
                    </a:ext>
                  </a:extLst>
                </a:gridCol>
                <a:gridCol w="1291364">
                  <a:extLst>
                    <a:ext uri="{9D8B030D-6E8A-4147-A177-3AD203B41FA5}">
                      <a16:colId xmlns:a16="http://schemas.microsoft.com/office/drawing/2014/main" val="2228066475"/>
                    </a:ext>
                  </a:extLst>
                </a:gridCol>
                <a:gridCol w="1242938">
                  <a:extLst>
                    <a:ext uri="{9D8B030D-6E8A-4147-A177-3AD203B41FA5}">
                      <a16:colId xmlns:a16="http://schemas.microsoft.com/office/drawing/2014/main" val="2632779193"/>
                    </a:ext>
                  </a:extLst>
                </a:gridCol>
                <a:gridCol w="823245">
                  <a:extLst>
                    <a:ext uri="{9D8B030D-6E8A-4147-A177-3AD203B41FA5}">
                      <a16:colId xmlns:a16="http://schemas.microsoft.com/office/drawing/2014/main" val="1049272121"/>
                    </a:ext>
                  </a:extLst>
                </a:gridCol>
                <a:gridCol w="1581921">
                  <a:extLst>
                    <a:ext uri="{9D8B030D-6E8A-4147-A177-3AD203B41FA5}">
                      <a16:colId xmlns:a16="http://schemas.microsoft.com/office/drawing/2014/main" val="3904404253"/>
                    </a:ext>
                  </a:extLst>
                </a:gridCol>
                <a:gridCol w="1630348">
                  <a:extLst>
                    <a:ext uri="{9D8B030D-6E8A-4147-A177-3AD203B41FA5}">
                      <a16:colId xmlns:a16="http://schemas.microsoft.com/office/drawing/2014/main" val="614623743"/>
                    </a:ext>
                  </a:extLst>
                </a:gridCol>
                <a:gridCol w="1614206">
                  <a:extLst>
                    <a:ext uri="{9D8B030D-6E8A-4147-A177-3AD203B41FA5}">
                      <a16:colId xmlns:a16="http://schemas.microsoft.com/office/drawing/2014/main" val="3630466540"/>
                    </a:ext>
                  </a:extLst>
                </a:gridCol>
              </a:tblGrid>
              <a:tr h="239788">
                <a:tc>
                  <a:txBody>
                    <a:bodyPr/>
                    <a:lstStyle/>
                    <a:p>
                      <a:pPr algn="l" fontAlgn="b"/>
                      <a:r>
                        <a:rPr lang="en-IN" sz="1100" b="0" i="0" u="none" strike="noStrike">
                          <a:solidFill>
                            <a:srgbClr val="000000"/>
                          </a:solidFill>
                          <a:effectLst/>
                          <a:latin typeface="Calibri" panose="020F0502020204030204" pitchFamily="34" charset="0"/>
                        </a:rPr>
                        <a:t>Timestamp</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User_ID</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Application_Type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Signal_Strength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Latency</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Required_Bandwidth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Allocated_Bandwidth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Resource_Allocation</a:t>
                      </a:r>
                    </a:p>
                  </a:txBody>
                  <a:tcPr marL="4763" marR="4763" marT="4763" marB="0" anchor="b">
                    <a:lnL>
                      <a:noFill/>
                    </a:lnL>
                    <a:lnR>
                      <a:noFill/>
                    </a:lnR>
                    <a:lnT>
                      <a:noFill/>
                    </a:lnT>
                    <a:lnB>
                      <a:noFill/>
                    </a:lnB>
                    <a:noFill/>
                  </a:tcPr>
                </a:tc>
                <a:extLst>
                  <a:ext uri="{0D108BD9-81ED-4DB2-BD59-A6C34878D82A}">
                    <a16:rowId xmlns:a16="http://schemas.microsoft.com/office/drawing/2014/main" val="467560831"/>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User_1</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Video_Call</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2732666670"/>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User_2</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Voice_Call</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20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120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1358065718"/>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User_3</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Streaming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40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6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extLst>
                  <a:ext uri="{0D108BD9-81ED-4DB2-BD59-A6C34878D82A}">
                    <a16:rowId xmlns:a16="http://schemas.microsoft.com/office/drawing/2014/main" val="480274894"/>
                  </a:ext>
                </a:extLst>
              </a:tr>
              <a:tr h="450549">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User_4</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Emergency_Service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extLst>
                  <a:ext uri="{0D108BD9-81ED-4DB2-BD59-A6C34878D82A}">
                    <a16:rowId xmlns:a16="http://schemas.microsoft.com/office/drawing/2014/main" val="1967008075"/>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User_5</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Online_Gaming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-78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25 ms</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2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extLst>
                  <a:ext uri="{0D108BD9-81ED-4DB2-BD59-A6C34878D82A}">
                    <a16:rowId xmlns:a16="http://schemas.microsoft.com/office/drawing/2014/main" val="4111390008"/>
                  </a:ext>
                </a:extLst>
              </a:tr>
              <a:tr h="450549">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User_6</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Background_Download</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-90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50 ms</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500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550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4024847712"/>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User_7</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Web_Browsing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-88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a:t>
                      </a:r>
                    </a:p>
                  </a:txBody>
                  <a:tcPr marL="4763" marR="4763" marT="4763" marB="0" anchor="b">
                    <a:lnL>
                      <a:noFill/>
                    </a:lnL>
                    <a:lnR>
                      <a:noFill/>
                    </a:lnR>
                    <a:lnT>
                      <a:noFill/>
                    </a:lnT>
                    <a:lnB>
                      <a:noFill/>
                    </a:lnB>
                    <a:noFill/>
                  </a:tcPr>
                </a:tc>
                <a:extLst>
                  <a:ext uri="{0D108BD9-81ED-4DB2-BD59-A6C34878D82A}">
                    <a16:rowId xmlns:a16="http://schemas.microsoft.com/office/drawing/2014/main" val="1102582252"/>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User_8</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IoT_Temperature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-95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extLst>
                  <a:ext uri="{0D108BD9-81ED-4DB2-BD59-A6C34878D82A}">
                    <a16:rowId xmlns:a16="http://schemas.microsoft.com/office/drawing/2014/main" val="572895768"/>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User_9</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Video_Streaming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-82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35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3.5 Mbps</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3591515272"/>
                  </a:ext>
                </a:extLst>
              </a:tr>
            </a:tbl>
          </a:graphicData>
        </a:graphic>
      </p:graphicFrame>
      <p:graphicFrame>
        <p:nvGraphicFramePr>
          <p:cNvPr id="12" name="Table 11">
            <a:extLst>
              <a:ext uri="{FF2B5EF4-FFF2-40B4-BE49-F238E27FC236}">
                <a16:creationId xmlns:a16="http://schemas.microsoft.com/office/drawing/2014/main" id="{54960C86-EA00-83D3-82C9-5E14BAD15056}"/>
              </a:ext>
            </a:extLst>
          </p:cNvPr>
          <p:cNvGraphicFramePr>
            <a:graphicFrameLocks noGrp="1"/>
          </p:cNvGraphicFramePr>
          <p:nvPr>
            <p:extLst>
              <p:ext uri="{D42A27DB-BD31-4B8C-83A1-F6EECF244321}">
                <p14:modId xmlns:p14="http://schemas.microsoft.com/office/powerpoint/2010/main" val="564626002"/>
              </p:ext>
            </p:extLst>
          </p:nvPr>
        </p:nvGraphicFramePr>
        <p:xfrm>
          <a:off x="7848600" y="6667500"/>
          <a:ext cx="9296397" cy="2514600"/>
        </p:xfrm>
        <a:graphic>
          <a:graphicData uri="http://schemas.openxmlformats.org/drawingml/2006/table">
            <a:tbl>
              <a:tblPr/>
              <a:tblGrid>
                <a:gridCol w="802227">
                  <a:extLst>
                    <a:ext uri="{9D8B030D-6E8A-4147-A177-3AD203B41FA5}">
                      <a16:colId xmlns:a16="http://schemas.microsoft.com/office/drawing/2014/main" val="2295909562"/>
                    </a:ext>
                  </a:extLst>
                </a:gridCol>
                <a:gridCol w="1462885">
                  <a:extLst>
                    <a:ext uri="{9D8B030D-6E8A-4147-A177-3AD203B41FA5}">
                      <a16:colId xmlns:a16="http://schemas.microsoft.com/office/drawing/2014/main" val="3226994239"/>
                    </a:ext>
                  </a:extLst>
                </a:gridCol>
                <a:gridCol w="1337045">
                  <a:extLst>
                    <a:ext uri="{9D8B030D-6E8A-4147-A177-3AD203B41FA5}">
                      <a16:colId xmlns:a16="http://schemas.microsoft.com/office/drawing/2014/main" val="3933686717"/>
                    </a:ext>
                  </a:extLst>
                </a:gridCol>
                <a:gridCol w="849417">
                  <a:extLst>
                    <a:ext uri="{9D8B030D-6E8A-4147-A177-3AD203B41FA5}">
                      <a16:colId xmlns:a16="http://schemas.microsoft.com/office/drawing/2014/main" val="3701330670"/>
                    </a:ext>
                  </a:extLst>
                </a:gridCol>
                <a:gridCol w="1588724">
                  <a:extLst>
                    <a:ext uri="{9D8B030D-6E8A-4147-A177-3AD203B41FA5}">
                      <a16:colId xmlns:a16="http://schemas.microsoft.com/office/drawing/2014/main" val="998496136"/>
                    </a:ext>
                  </a:extLst>
                </a:gridCol>
                <a:gridCol w="1746024">
                  <a:extLst>
                    <a:ext uri="{9D8B030D-6E8A-4147-A177-3AD203B41FA5}">
                      <a16:colId xmlns:a16="http://schemas.microsoft.com/office/drawing/2014/main" val="3627704632"/>
                    </a:ext>
                  </a:extLst>
                </a:gridCol>
                <a:gridCol w="1510075">
                  <a:extLst>
                    <a:ext uri="{9D8B030D-6E8A-4147-A177-3AD203B41FA5}">
                      <a16:colId xmlns:a16="http://schemas.microsoft.com/office/drawing/2014/main" val="2713380155"/>
                    </a:ext>
                  </a:extLst>
                </a:gridCol>
              </a:tblGrid>
              <a:tr h="251460">
                <a:tc>
                  <a:txBody>
                    <a:bodyPr/>
                    <a:lstStyle/>
                    <a:p>
                      <a:pPr algn="l" fontAlgn="b"/>
                      <a:r>
                        <a:rPr lang="en-IN" sz="1100" b="0" i="0" u="none" strike="noStrike">
                          <a:solidFill>
                            <a:srgbClr val="000000"/>
                          </a:solidFill>
                          <a:effectLst/>
                          <a:latin typeface="Calibri" panose="020F0502020204030204" pitchFamily="34" charset="0"/>
                        </a:rPr>
                        <a:t>User_ID</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Application_Type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Signal_Strength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Latency</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Required_Bandwidth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Allocated_Bandwidth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Resource_Allocation</a:t>
                      </a:r>
                    </a:p>
                  </a:txBody>
                  <a:tcPr marL="4763" marR="4763" marT="4763" marB="0" anchor="b">
                    <a:lnL>
                      <a:noFill/>
                    </a:lnL>
                    <a:lnR>
                      <a:noFill/>
                    </a:lnR>
                    <a:lnT>
                      <a:noFill/>
                    </a:lnT>
                    <a:lnB>
                      <a:noFill/>
                    </a:lnB>
                    <a:noFill/>
                  </a:tcPr>
                </a:tc>
                <a:extLst>
                  <a:ext uri="{0D108BD9-81ED-4DB2-BD59-A6C34878D82A}">
                    <a16:rowId xmlns:a16="http://schemas.microsoft.com/office/drawing/2014/main" val="2127550581"/>
                  </a:ext>
                </a:extLst>
              </a:tr>
              <a:tr h="251460">
                <a:tc>
                  <a:txBody>
                    <a:bodyPr/>
                    <a:lstStyle/>
                    <a:p>
                      <a:pPr algn="r" fontAlgn="b"/>
                      <a:r>
                        <a:rPr lang="en-IN" sz="1100" b="0" i="0" u="none" strike="noStrike">
                          <a:solidFill>
                            <a:srgbClr val="000000"/>
                          </a:solidFill>
                          <a:effectLst/>
                          <a:latin typeface="Calibri" panose="020F0502020204030204" pitchFamily="34" charset="0"/>
                        </a:rPr>
                        <a:t>1</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10000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369208510"/>
                  </a:ext>
                </a:extLst>
              </a:tr>
              <a:tr h="251460">
                <a:tc>
                  <a:txBody>
                    <a:bodyPr/>
                    <a:lstStyle/>
                    <a:p>
                      <a:pPr algn="r" fontAlgn="b"/>
                      <a:r>
                        <a:rPr lang="en-IN" sz="1100" b="0" i="0" u="none" strike="noStrike">
                          <a:solidFill>
                            <a:srgbClr val="000000"/>
                          </a:solidFill>
                          <a:effectLst/>
                          <a:latin typeface="Calibri" panose="020F0502020204030204" pitchFamily="34" charset="0"/>
                        </a:rPr>
                        <a:t>2</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120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1710121049"/>
                  </a:ext>
                </a:extLst>
              </a:tr>
              <a:tr h="251460">
                <a:tc>
                  <a:txBody>
                    <a:bodyPr/>
                    <a:lstStyle/>
                    <a:p>
                      <a:pPr algn="r" fontAlgn="b"/>
                      <a:r>
                        <a:rPr lang="en-IN" sz="1100" b="0" i="0" u="none" strike="noStrike">
                          <a:solidFill>
                            <a:srgbClr val="000000"/>
                          </a:solidFill>
                          <a:effectLst/>
                          <a:latin typeface="Calibri" panose="020F0502020204030204" pitchFamily="34" charset="0"/>
                        </a:rPr>
                        <a:t>3</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extLst>
                  <a:ext uri="{0D108BD9-81ED-4DB2-BD59-A6C34878D82A}">
                    <a16:rowId xmlns:a16="http://schemas.microsoft.com/office/drawing/2014/main" val="679471442"/>
                  </a:ext>
                </a:extLst>
              </a:tr>
              <a:tr h="251460">
                <a:tc>
                  <a:txBody>
                    <a:bodyPr/>
                    <a:lstStyle/>
                    <a:p>
                      <a:pPr algn="r" fontAlgn="b"/>
                      <a:r>
                        <a:rPr lang="en-IN" sz="1100" b="0" i="0" u="none" strike="noStrike">
                          <a:solidFill>
                            <a:srgbClr val="000000"/>
                          </a:solidFill>
                          <a:effectLst/>
                          <a:latin typeface="Calibri" panose="020F0502020204030204" pitchFamily="34" charset="0"/>
                        </a:rPr>
                        <a:t>4</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extLst>
                  <a:ext uri="{0D108BD9-81ED-4DB2-BD59-A6C34878D82A}">
                    <a16:rowId xmlns:a16="http://schemas.microsoft.com/office/drawing/2014/main" val="1962215114"/>
                  </a:ext>
                </a:extLst>
              </a:tr>
              <a:tr h="251460">
                <a:tc>
                  <a:txBody>
                    <a:bodyPr/>
                    <a:lstStyle/>
                    <a:p>
                      <a:pPr algn="r" fontAlgn="b"/>
                      <a:r>
                        <a:rPr lang="en-IN" sz="1100" b="0" i="0" u="none" strike="noStrike">
                          <a:solidFill>
                            <a:srgbClr val="000000"/>
                          </a:solidFill>
                          <a:effectLst/>
                          <a:latin typeface="Calibri" panose="020F0502020204030204" pitchFamily="34" charset="0"/>
                        </a:rPr>
                        <a:t>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2000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3000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extLst>
                  <a:ext uri="{0D108BD9-81ED-4DB2-BD59-A6C34878D82A}">
                    <a16:rowId xmlns:a16="http://schemas.microsoft.com/office/drawing/2014/main" val="4034042231"/>
                  </a:ext>
                </a:extLst>
              </a:tr>
              <a:tr h="251460">
                <a:tc>
                  <a:txBody>
                    <a:bodyPr/>
                    <a:lstStyle/>
                    <a:p>
                      <a:pPr algn="r" fontAlgn="b"/>
                      <a:r>
                        <a:rPr lang="en-IN" sz="1100" b="0" i="0" u="none" strike="noStrike">
                          <a:solidFill>
                            <a:srgbClr val="000000"/>
                          </a:solidFill>
                          <a:effectLst/>
                          <a:latin typeface="Calibri" panose="020F0502020204030204" pitchFamily="34" charset="0"/>
                        </a:rPr>
                        <a:t>6</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550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3232504120"/>
                  </a:ext>
                </a:extLst>
              </a:tr>
              <a:tr h="251460">
                <a:tc>
                  <a:txBody>
                    <a:bodyPr/>
                    <a:lstStyle/>
                    <a:p>
                      <a:pPr algn="r" fontAlgn="b"/>
                      <a:r>
                        <a:rPr lang="en-IN" sz="1100" b="0" i="0" u="none" strike="noStrike">
                          <a:solidFill>
                            <a:srgbClr val="000000"/>
                          </a:solidFill>
                          <a:effectLst/>
                          <a:latin typeface="Calibri" panose="020F0502020204030204" pitchFamily="34" charset="0"/>
                        </a:rPr>
                        <a:t>7</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a:t>
                      </a:r>
                    </a:p>
                  </a:txBody>
                  <a:tcPr marL="4763" marR="4763" marT="4763" marB="0" anchor="b">
                    <a:lnL>
                      <a:noFill/>
                    </a:lnL>
                    <a:lnR>
                      <a:noFill/>
                    </a:lnR>
                    <a:lnT>
                      <a:noFill/>
                    </a:lnT>
                    <a:lnB>
                      <a:noFill/>
                    </a:lnB>
                    <a:noFill/>
                  </a:tcPr>
                </a:tc>
                <a:extLst>
                  <a:ext uri="{0D108BD9-81ED-4DB2-BD59-A6C34878D82A}">
                    <a16:rowId xmlns:a16="http://schemas.microsoft.com/office/drawing/2014/main" val="1392234330"/>
                  </a:ext>
                </a:extLst>
              </a:tr>
              <a:tr h="251460">
                <a:tc>
                  <a:txBody>
                    <a:bodyPr/>
                    <a:lstStyle/>
                    <a:p>
                      <a:pPr algn="r" fontAlgn="b"/>
                      <a:r>
                        <a:rPr lang="en-IN" sz="1100" b="0" i="0" u="none" strike="noStrike">
                          <a:solidFill>
                            <a:srgbClr val="000000"/>
                          </a:solidFill>
                          <a:effectLst/>
                          <a:latin typeface="Calibri" panose="020F0502020204030204" pitchFamily="34" charset="0"/>
                        </a:rPr>
                        <a:t>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extLst>
                  <a:ext uri="{0D108BD9-81ED-4DB2-BD59-A6C34878D82A}">
                    <a16:rowId xmlns:a16="http://schemas.microsoft.com/office/drawing/2014/main" val="1309512065"/>
                  </a:ext>
                </a:extLst>
              </a:tr>
              <a:tr h="251460">
                <a:tc>
                  <a:txBody>
                    <a:bodyPr/>
                    <a:lstStyle/>
                    <a:p>
                      <a:pPr algn="r" fontAlgn="b"/>
                      <a:r>
                        <a:rPr lang="en-IN" sz="1100" b="0" i="0" u="none" strike="noStrike">
                          <a:solidFill>
                            <a:srgbClr val="000000"/>
                          </a:solidFill>
                          <a:effectLst/>
                          <a:latin typeface="Calibri" panose="020F0502020204030204" pitchFamily="34" charset="0"/>
                        </a:rPr>
                        <a:t>9</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-82</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3500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537074048"/>
                  </a:ext>
                </a:extLst>
              </a:tr>
            </a:tbl>
          </a:graphicData>
        </a:graphic>
      </p:graphicFrame>
      <p:sp>
        <p:nvSpPr>
          <p:cNvPr id="13" name="TextBox 7">
            <a:extLst>
              <a:ext uri="{FF2B5EF4-FFF2-40B4-BE49-F238E27FC236}">
                <a16:creationId xmlns:a16="http://schemas.microsoft.com/office/drawing/2014/main" id="{8BD2F30C-AECD-3FCA-EB6A-A130DE15F902}"/>
              </a:ext>
            </a:extLst>
          </p:cNvPr>
          <p:cNvSpPr txBox="1"/>
          <p:nvPr/>
        </p:nvSpPr>
        <p:spPr>
          <a:xfrm>
            <a:off x="647625" y="3009900"/>
            <a:ext cx="6319590" cy="6385851"/>
          </a:xfrm>
          <a:prstGeom prst="rect">
            <a:avLst/>
          </a:prstGeom>
        </p:spPr>
        <p:txBody>
          <a:bodyPr wrap="square" lIns="0" tIns="0" rIns="0" bIns="0" rtlCol="0" anchor="t">
            <a:spAutoFit/>
          </a:bodyPr>
          <a:lstStyle/>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Timestamp attribute removed.</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Numeric encoding for </a:t>
            </a:r>
            <a:r>
              <a:rPr lang="en-US" sz="2800" dirty="0" err="1">
                <a:solidFill>
                  <a:srgbClr val="000000"/>
                </a:solidFill>
                <a:latin typeface="Times New Roman"/>
                <a:ea typeface="Times New Roman"/>
                <a:cs typeface="Times New Roman"/>
                <a:sym typeface="Times New Roman"/>
              </a:rPr>
              <a:t>application_type</a:t>
            </a:r>
            <a:r>
              <a:rPr lang="en-US" sz="2800" dirty="0">
                <a:solidFill>
                  <a:srgbClr val="000000"/>
                </a:solidFill>
                <a:latin typeface="Times New Roman"/>
                <a:ea typeface="Times New Roman"/>
                <a:cs typeface="Times New Roman"/>
                <a:sym typeface="Times New Roman"/>
              </a:rPr>
              <a:t>.</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Converted </a:t>
            </a:r>
            <a:r>
              <a:rPr lang="en-US" sz="2800" dirty="0" err="1">
                <a:solidFill>
                  <a:srgbClr val="000000"/>
                </a:solidFill>
                <a:latin typeface="Times New Roman"/>
                <a:ea typeface="Times New Roman"/>
                <a:cs typeface="Times New Roman"/>
                <a:sym typeface="Times New Roman"/>
              </a:rPr>
              <a:t>Required_bandwidth</a:t>
            </a:r>
            <a:r>
              <a:rPr lang="en-US" sz="2800" dirty="0">
                <a:solidFill>
                  <a:srgbClr val="000000"/>
                </a:solidFill>
                <a:latin typeface="Times New Roman"/>
                <a:ea typeface="Times New Roman"/>
                <a:cs typeface="Times New Roman"/>
                <a:sym typeface="Times New Roman"/>
              </a:rPr>
              <a:t> , </a:t>
            </a:r>
            <a:r>
              <a:rPr lang="en-US" sz="2800" dirty="0" err="1">
                <a:solidFill>
                  <a:srgbClr val="000000"/>
                </a:solidFill>
                <a:latin typeface="Times New Roman"/>
                <a:ea typeface="Times New Roman"/>
                <a:cs typeface="Times New Roman"/>
                <a:sym typeface="Times New Roman"/>
              </a:rPr>
              <a:t>Allocated_bandwidth</a:t>
            </a:r>
            <a:r>
              <a:rPr lang="en-US" sz="2800" dirty="0">
                <a:solidFill>
                  <a:srgbClr val="000000"/>
                </a:solidFill>
                <a:latin typeface="Times New Roman"/>
                <a:ea typeface="Times New Roman"/>
                <a:cs typeface="Times New Roman"/>
                <a:sym typeface="Times New Roman"/>
              </a:rPr>
              <a:t> to same units. </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Removed ‘%’ , ‘dBm’ , ‘</a:t>
            </a:r>
            <a:r>
              <a:rPr lang="en-US" sz="2800" dirty="0" err="1">
                <a:solidFill>
                  <a:srgbClr val="000000"/>
                </a:solidFill>
                <a:latin typeface="Times New Roman"/>
                <a:ea typeface="Times New Roman"/>
                <a:cs typeface="Times New Roman"/>
                <a:sym typeface="Times New Roman"/>
              </a:rPr>
              <a:t>ms</a:t>
            </a:r>
            <a:r>
              <a:rPr lang="en-US" sz="2800" dirty="0">
                <a:solidFill>
                  <a:srgbClr val="000000"/>
                </a:solidFill>
                <a:latin typeface="Times New Roman"/>
                <a:ea typeface="Times New Roman"/>
                <a:cs typeface="Times New Roman"/>
                <a:sym typeface="Times New Roman"/>
              </a:rPr>
              <a:t>’ from respective attributes.</a:t>
            </a:r>
          </a:p>
          <a:p>
            <a:pPr marL="712470" lvl="1" indent="-356235" algn="l">
              <a:lnSpc>
                <a:spcPct val="150000"/>
              </a:lnSpc>
              <a:buFont typeface="Arial"/>
              <a:buChar char="•"/>
            </a:pPr>
            <a:r>
              <a:rPr lang="en-US" sz="2800" dirty="0" err="1">
                <a:solidFill>
                  <a:srgbClr val="000000"/>
                </a:solidFill>
                <a:latin typeface="Times New Roman"/>
                <a:ea typeface="Times New Roman"/>
                <a:cs typeface="Times New Roman"/>
                <a:sym typeface="Times New Roman"/>
              </a:rPr>
              <a:t>User_Id</a:t>
            </a:r>
            <a:r>
              <a:rPr lang="en-US" sz="2800" dirty="0">
                <a:solidFill>
                  <a:srgbClr val="000000"/>
                </a:solidFill>
                <a:latin typeface="Times New Roman"/>
                <a:ea typeface="Times New Roman"/>
                <a:cs typeface="Times New Roman"/>
                <a:sym typeface="Times New Roman"/>
              </a:rPr>
              <a:t> to contain only the ID.</a:t>
            </a:r>
          </a:p>
          <a:p>
            <a:pPr marL="356235" lvl="1" algn="l">
              <a:lnSpc>
                <a:spcPct val="150000"/>
              </a:lnSpc>
            </a:pPr>
            <a:endParaRPr lang="en-US" sz="2800" dirty="0">
              <a:solidFill>
                <a:srgbClr val="000000"/>
              </a:solidFill>
              <a:latin typeface="Times New Roman"/>
              <a:ea typeface="Times New Roman"/>
              <a:cs typeface="Times New Roman"/>
              <a:sym typeface="Times New Roman"/>
            </a:endParaRP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
        <p:nvSpPr>
          <p:cNvPr id="14" name="TextBox 7">
            <a:extLst>
              <a:ext uri="{FF2B5EF4-FFF2-40B4-BE49-F238E27FC236}">
                <a16:creationId xmlns:a16="http://schemas.microsoft.com/office/drawing/2014/main" id="{078EF32A-33D0-5162-04CE-23982D8639F3}"/>
              </a:ext>
            </a:extLst>
          </p:cNvPr>
          <p:cNvSpPr txBox="1"/>
          <p:nvPr/>
        </p:nvSpPr>
        <p:spPr>
          <a:xfrm>
            <a:off x="10668000" y="2175696"/>
            <a:ext cx="5981775" cy="1215204"/>
          </a:xfrm>
          <a:prstGeom prst="rect">
            <a:avLst/>
          </a:prstGeom>
        </p:spPr>
        <p:txBody>
          <a:bodyPr wrap="square" lIns="0" tIns="0" rIns="0" bIns="0" rtlCol="0" anchor="t">
            <a:spAutoFit/>
          </a:bodyPr>
          <a:lstStyle/>
          <a:p>
            <a:pPr marL="356235" lvl="1" algn="l">
              <a:lnSpc>
                <a:spcPct val="150000"/>
              </a:lnSpc>
            </a:pPr>
            <a:r>
              <a:rPr lang="en-US" sz="2800" dirty="0">
                <a:solidFill>
                  <a:srgbClr val="000000"/>
                </a:solidFill>
                <a:latin typeface="Times New Roman"/>
                <a:ea typeface="Times New Roman"/>
                <a:cs typeface="Times New Roman"/>
                <a:sym typeface="Times New Roman"/>
              </a:rPr>
              <a:t>Original Dataset</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
        <p:nvSpPr>
          <p:cNvPr id="16" name="TextBox 7">
            <a:extLst>
              <a:ext uri="{FF2B5EF4-FFF2-40B4-BE49-F238E27FC236}">
                <a16:creationId xmlns:a16="http://schemas.microsoft.com/office/drawing/2014/main" id="{FFEFA0FD-0432-D87B-87BD-2F96A03614FC}"/>
              </a:ext>
            </a:extLst>
          </p:cNvPr>
          <p:cNvSpPr txBox="1"/>
          <p:nvPr/>
        </p:nvSpPr>
        <p:spPr>
          <a:xfrm>
            <a:off x="10439400" y="5931729"/>
            <a:ext cx="5981775" cy="1215204"/>
          </a:xfrm>
          <a:prstGeom prst="rect">
            <a:avLst/>
          </a:prstGeom>
        </p:spPr>
        <p:txBody>
          <a:bodyPr wrap="square" lIns="0" tIns="0" rIns="0" bIns="0" rtlCol="0" anchor="t">
            <a:spAutoFit/>
          </a:bodyPr>
          <a:lstStyle/>
          <a:p>
            <a:pPr marL="356235" lvl="1" algn="l">
              <a:lnSpc>
                <a:spcPct val="150000"/>
              </a:lnSpc>
            </a:pPr>
            <a:r>
              <a:rPr lang="en-US" sz="2800" dirty="0">
                <a:solidFill>
                  <a:srgbClr val="000000"/>
                </a:solidFill>
                <a:latin typeface="Times New Roman"/>
                <a:ea typeface="Times New Roman"/>
                <a:cs typeface="Times New Roman"/>
                <a:sym typeface="Times New Roman"/>
              </a:rPr>
              <a:t>Preprocessed Dataset</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777661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t>
            </a:r>
            <a:r>
              <a:rPr lang="en-US" sz="5000" dirty="0" err="1">
                <a:solidFill>
                  <a:srgbClr val="FF0000"/>
                </a:solidFill>
                <a:latin typeface="Times New Roman"/>
                <a:ea typeface="Times New Roman"/>
                <a:cs typeface="Times New Roman"/>
                <a:sym typeface="Times New Roman"/>
              </a:rPr>
              <a:t>Augmentaion</a:t>
            </a: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extLst>
      <p:ext uri="{BB962C8B-B14F-4D97-AF65-F5344CB8AC3E}">
        <p14:creationId xmlns:p14="http://schemas.microsoft.com/office/powerpoint/2010/main" val="1962121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t>
            </a:r>
            <a:r>
              <a:rPr lang="en-US" sz="5000" dirty="0" err="1">
                <a:solidFill>
                  <a:srgbClr val="FF0000"/>
                </a:solidFill>
                <a:latin typeface="Times New Roman"/>
                <a:ea typeface="Times New Roman"/>
                <a:cs typeface="Times New Roman"/>
                <a:sym typeface="Times New Roman"/>
              </a:rPr>
              <a:t>Augmentaion</a:t>
            </a:r>
            <a:r>
              <a:rPr lang="en-US" sz="5000" dirty="0">
                <a:solidFill>
                  <a:srgbClr val="FF0000"/>
                </a:solidFill>
                <a:latin typeface="Times New Roman"/>
                <a:ea typeface="Times New Roman"/>
                <a:cs typeface="Times New Roman"/>
                <a:sym typeface="Times New Roman"/>
              </a:rPr>
              <a:t> – </a:t>
            </a:r>
            <a:r>
              <a:rPr lang="en-US" sz="5000" dirty="0" err="1">
                <a:solidFill>
                  <a:srgbClr val="FF0000"/>
                </a:solidFill>
                <a:latin typeface="Times New Roman"/>
                <a:ea typeface="Times New Roman"/>
                <a:cs typeface="Times New Roman"/>
                <a:sym typeface="Times New Roman"/>
              </a:rPr>
              <a:t>Comparitive</a:t>
            </a:r>
            <a:r>
              <a:rPr lang="en-US" sz="5000" dirty="0">
                <a:solidFill>
                  <a:srgbClr val="FF0000"/>
                </a:solidFill>
                <a:latin typeface="Times New Roman"/>
                <a:ea typeface="Times New Roman"/>
                <a:cs typeface="Times New Roman"/>
                <a:sym typeface="Times New Roman"/>
              </a:rPr>
              <a:t> Analysis </a:t>
            </a: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0" name="Picture 9">
            <a:extLst>
              <a:ext uri="{FF2B5EF4-FFF2-40B4-BE49-F238E27FC236}">
                <a16:creationId xmlns:a16="http://schemas.microsoft.com/office/drawing/2014/main" id="{DBA1EBA9-1E8B-0517-ED56-0F4D4FB576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463" y="5993135"/>
            <a:ext cx="8281337" cy="3680595"/>
          </a:xfrm>
          <a:prstGeom prst="rect">
            <a:avLst/>
          </a:prstGeom>
        </p:spPr>
      </p:pic>
      <p:pic>
        <p:nvPicPr>
          <p:cNvPr id="12" name="Picture 11">
            <a:extLst>
              <a:ext uri="{FF2B5EF4-FFF2-40B4-BE49-F238E27FC236}">
                <a16:creationId xmlns:a16="http://schemas.microsoft.com/office/drawing/2014/main" id="{01A91532-83AA-2A62-E36A-F1EFAEE409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3348" y="6070601"/>
            <a:ext cx="8058165" cy="3581407"/>
          </a:xfrm>
          <a:prstGeom prst="rect">
            <a:avLst/>
          </a:prstGeom>
        </p:spPr>
      </p:pic>
      <p:pic>
        <p:nvPicPr>
          <p:cNvPr id="14" name="Picture 13">
            <a:extLst>
              <a:ext uri="{FF2B5EF4-FFF2-40B4-BE49-F238E27FC236}">
                <a16:creationId xmlns:a16="http://schemas.microsoft.com/office/drawing/2014/main" id="{E4BB9E27-E52B-BEF2-BF6A-EEDC274076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15435" y="2397841"/>
            <a:ext cx="8058165" cy="3581407"/>
          </a:xfrm>
          <a:prstGeom prst="rect">
            <a:avLst/>
          </a:prstGeom>
        </p:spPr>
      </p:pic>
      <p:pic>
        <p:nvPicPr>
          <p:cNvPr id="7" name="Picture 6">
            <a:extLst>
              <a:ext uri="{FF2B5EF4-FFF2-40B4-BE49-F238E27FC236}">
                <a16:creationId xmlns:a16="http://schemas.microsoft.com/office/drawing/2014/main" id="{F03755E3-66DD-1389-32EB-B90903AB5D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2324100"/>
            <a:ext cx="7924800" cy="3522133"/>
          </a:xfrm>
          <a:prstGeom prst="rect">
            <a:avLst/>
          </a:prstGeom>
        </p:spPr>
      </p:pic>
    </p:spTree>
    <p:extLst>
      <p:ext uri="{BB962C8B-B14F-4D97-AF65-F5344CB8AC3E}">
        <p14:creationId xmlns:p14="http://schemas.microsoft.com/office/powerpoint/2010/main" val="3337668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Agenda: -</a:t>
            </a:r>
          </a:p>
          <a:p>
            <a:pPr algn="l">
              <a:lnSpc>
                <a:spcPts val="6047"/>
              </a:lnSpc>
            </a:pPr>
            <a:endParaRPr lang="en-US" sz="5039">
              <a:solidFill>
                <a:srgbClr val="FF0000"/>
              </a:solidFill>
              <a:latin typeface="Times New Roman"/>
              <a:ea typeface="Times New Roman"/>
              <a:cs typeface="Times New Roman"/>
              <a:sym typeface="Times New Roman"/>
            </a:endParaRPr>
          </a:p>
        </p:txBody>
      </p:sp>
      <p:sp>
        <p:nvSpPr>
          <p:cNvPr id="3" name="TextBox 3"/>
          <p:cNvSpPr txBox="1"/>
          <p:nvPr/>
        </p:nvSpPr>
        <p:spPr>
          <a:xfrm>
            <a:off x="714825" y="2263025"/>
            <a:ext cx="16858352" cy="7001084"/>
          </a:xfrm>
          <a:prstGeom prst="rect">
            <a:avLst/>
          </a:prstGeom>
        </p:spPr>
        <p:txBody>
          <a:bodyPr lIns="0" tIns="0" rIns="0" bIns="0" rtlCol="0" anchor="t">
            <a:spAutoFit/>
          </a:bodyPr>
          <a:lstStyle/>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Abstract</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Literature Survey</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Drawbacks of existing system</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Proposed Methodology</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Dataset</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Block Diagram</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Algorithm</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Requirements</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Timeline</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References</a:t>
            </a:r>
          </a:p>
          <a:p>
            <a:pPr marL="1097280" lvl="1" indent="-548640" algn="just">
              <a:lnSpc>
                <a:spcPts val="4967"/>
              </a:lnSpc>
            </a:pPr>
            <a:endParaRPr lang="en-US" sz="3600"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 – Correlation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D4BA1BDF-93E5-59E9-11E5-F270120AD96D}"/>
              </a:ext>
            </a:extLst>
          </p:cNvPr>
          <p:cNvPicPr>
            <a:picLocks noChangeAspect="1"/>
          </p:cNvPicPr>
          <p:nvPr/>
        </p:nvPicPr>
        <p:blipFill rotWithShape="1">
          <a:blip r:embed="rId3">
            <a:extLst>
              <a:ext uri="{28A0092B-C50C-407E-A947-70E740481C1C}">
                <a14:useLocalDpi xmlns:a14="http://schemas.microsoft.com/office/drawing/2010/main" val="0"/>
              </a:ext>
            </a:extLst>
          </a:blip>
          <a:srcRect l="575" r="2657"/>
          <a:stretch/>
        </p:blipFill>
        <p:spPr>
          <a:xfrm>
            <a:off x="838200" y="2292291"/>
            <a:ext cx="16424792" cy="7543800"/>
          </a:xfrm>
          <a:prstGeom prst="rect">
            <a:avLst/>
          </a:prstGeom>
        </p:spPr>
      </p:pic>
    </p:spTree>
    <p:extLst>
      <p:ext uri="{BB962C8B-B14F-4D97-AF65-F5344CB8AC3E}">
        <p14:creationId xmlns:p14="http://schemas.microsoft.com/office/powerpoint/2010/main" val="4060776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Model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7">
            <a:extLst>
              <a:ext uri="{FF2B5EF4-FFF2-40B4-BE49-F238E27FC236}">
                <a16:creationId xmlns:a16="http://schemas.microsoft.com/office/drawing/2014/main" id="{62FA5441-5544-AF7F-ECA8-E56B5E8D0889}"/>
              </a:ext>
            </a:extLst>
          </p:cNvPr>
          <p:cNvSpPr txBox="1"/>
          <p:nvPr/>
        </p:nvSpPr>
        <p:spPr>
          <a:xfrm>
            <a:off x="1600200" y="3009900"/>
            <a:ext cx="7543800" cy="6385851"/>
          </a:xfrm>
          <a:prstGeom prst="rect">
            <a:avLst/>
          </a:prstGeom>
        </p:spPr>
        <p:txBody>
          <a:bodyPr wrap="square" lIns="0" tIns="0" rIns="0" bIns="0" rtlCol="0" anchor="t">
            <a:spAutoFit/>
          </a:bodyPr>
          <a:lstStyle/>
          <a:p>
            <a:pPr marL="356235" lvl="1" algn="l">
              <a:lnSpc>
                <a:spcPct val="150000"/>
              </a:lnSpc>
            </a:pPr>
            <a:r>
              <a:rPr lang="en-US" sz="2800" b="1" dirty="0">
                <a:solidFill>
                  <a:srgbClr val="000000"/>
                </a:solidFill>
                <a:latin typeface="Times New Roman"/>
                <a:ea typeface="Times New Roman"/>
                <a:cs typeface="Times New Roman"/>
                <a:sym typeface="Times New Roman"/>
              </a:rPr>
              <a:t>Regression models used :</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Liner regression</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Lasso regression</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Ridge regression</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Decision tree</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Random forest</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Gradient boosting</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Support vector machine</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Polynomial regression</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
        <p:nvSpPr>
          <p:cNvPr id="7" name="TextBox 7">
            <a:extLst>
              <a:ext uri="{FF2B5EF4-FFF2-40B4-BE49-F238E27FC236}">
                <a16:creationId xmlns:a16="http://schemas.microsoft.com/office/drawing/2014/main" id="{0AA4883A-F585-FC40-94E8-ABFEF1794BC2}"/>
              </a:ext>
            </a:extLst>
          </p:cNvPr>
          <p:cNvSpPr txBox="1"/>
          <p:nvPr/>
        </p:nvSpPr>
        <p:spPr>
          <a:xfrm>
            <a:off x="9813291" y="3086100"/>
            <a:ext cx="7543800" cy="4446858"/>
          </a:xfrm>
          <a:prstGeom prst="rect">
            <a:avLst/>
          </a:prstGeom>
        </p:spPr>
        <p:txBody>
          <a:bodyPr wrap="square" lIns="0" tIns="0" rIns="0" bIns="0" rtlCol="0" anchor="t">
            <a:spAutoFit/>
          </a:bodyPr>
          <a:lstStyle/>
          <a:p>
            <a:pPr marL="356235" lvl="1" algn="l">
              <a:lnSpc>
                <a:spcPct val="150000"/>
              </a:lnSpc>
            </a:pPr>
            <a:r>
              <a:rPr lang="en-US" sz="2800" b="1" dirty="0">
                <a:solidFill>
                  <a:srgbClr val="000000"/>
                </a:solidFill>
                <a:latin typeface="Times New Roman"/>
                <a:ea typeface="Times New Roman"/>
                <a:cs typeface="Times New Roman"/>
                <a:sym typeface="Times New Roman"/>
              </a:rPr>
              <a:t>Metrics compared:</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MSE: Mean Squared Error</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RMSE: Root Mean Squared Error</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R2: R-Squared</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Adjusted R2: Adjusted R-Squared</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MAPE: Mean Absolute Percentage Error</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MAE: Mean Absolute Error</a:t>
            </a:r>
          </a:p>
        </p:txBody>
      </p:sp>
    </p:spTree>
    <p:extLst>
      <p:ext uri="{BB962C8B-B14F-4D97-AF65-F5344CB8AC3E}">
        <p14:creationId xmlns:p14="http://schemas.microsoft.com/office/powerpoint/2010/main" val="3426263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Model Comparison – Actual vs Predicted</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3" name="Picture 12">
            <a:extLst>
              <a:ext uri="{FF2B5EF4-FFF2-40B4-BE49-F238E27FC236}">
                <a16:creationId xmlns:a16="http://schemas.microsoft.com/office/drawing/2014/main" id="{CFE1C020-3E64-3BAE-088F-FE2CDAC0C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154421"/>
            <a:ext cx="15468600" cy="7734300"/>
          </a:xfrm>
          <a:prstGeom prst="rect">
            <a:avLst/>
          </a:prstGeom>
        </p:spPr>
      </p:pic>
    </p:spTree>
    <p:extLst>
      <p:ext uri="{BB962C8B-B14F-4D97-AF65-F5344CB8AC3E}">
        <p14:creationId xmlns:p14="http://schemas.microsoft.com/office/powerpoint/2010/main" val="3510780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F2C762C-ADEE-66F7-FB0D-AD31B9251A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110637"/>
            <a:ext cx="17724931" cy="7385388"/>
          </a:xfrm>
          <a:prstGeom prst="rect">
            <a:avLst/>
          </a:prstGeom>
        </p:spPr>
      </p:pic>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Model Comparison – Metrics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extLst>
      <p:ext uri="{BB962C8B-B14F-4D97-AF65-F5344CB8AC3E}">
        <p14:creationId xmlns:p14="http://schemas.microsoft.com/office/powerpoint/2010/main" val="3257773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Model Comparison – Best performance</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BD92570C-D608-E3CB-9834-22B25AE17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2310819"/>
            <a:ext cx="13743456" cy="7176304"/>
          </a:xfrm>
          <a:prstGeom prst="rect">
            <a:avLst/>
          </a:prstGeom>
        </p:spPr>
      </p:pic>
    </p:spTree>
    <p:extLst>
      <p:ext uri="{BB962C8B-B14F-4D97-AF65-F5344CB8AC3E}">
        <p14:creationId xmlns:p14="http://schemas.microsoft.com/office/powerpoint/2010/main" val="262112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Timeline chart: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987467" y="2253165"/>
            <a:ext cx="491250" cy="457650"/>
            <a:chOff x="0" y="0"/>
            <a:chExt cx="655000" cy="610200"/>
          </a:xfrm>
        </p:grpSpPr>
        <p:sp>
          <p:nvSpPr>
            <p:cNvPr id="7" name="Freeform 7"/>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93C47D"/>
            </a:solidFill>
          </p:spPr>
        </p:sp>
        <p:sp>
          <p:nvSpPr>
            <p:cNvPr id="8" name="Freeform 8"/>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p:spPr>
        </p:sp>
      </p:grpSp>
      <p:sp>
        <p:nvSpPr>
          <p:cNvPr id="9" name="TextBox 9"/>
          <p:cNvSpPr txBox="1"/>
          <p:nvPr/>
        </p:nvSpPr>
        <p:spPr>
          <a:xfrm>
            <a:off x="1601599" y="2253165"/>
            <a:ext cx="3510750" cy="41113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 done</a:t>
            </a:r>
          </a:p>
        </p:txBody>
      </p:sp>
      <p:grpSp>
        <p:nvGrpSpPr>
          <p:cNvPr id="10" name="Group 10"/>
          <p:cNvGrpSpPr/>
          <p:nvPr/>
        </p:nvGrpSpPr>
        <p:grpSpPr>
          <a:xfrm>
            <a:off x="14038382" y="2245695"/>
            <a:ext cx="491250" cy="457650"/>
            <a:chOff x="0" y="0"/>
            <a:chExt cx="655000" cy="610200"/>
          </a:xfrm>
        </p:grpSpPr>
        <p:sp>
          <p:nvSpPr>
            <p:cNvPr id="11" name="Freeform 11"/>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E84A46"/>
            </a:solidFill>
          </p:spPr>
        </p:sp>
        <p:sp>
          <p:nvSpPr>
            <p:cNvPr id="12" name="Freeform 12"/>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p:spPr>
        </p:sp>
      </p:grpSp>
      <p:sp>
        <p:nvSpPr>
          <p:cNvPr id="13" name="TextBox 13"/>
          <p:cNvSpPr txBox="1"/>
          <p:nvPr/>
        </p:nvSpPr>
        <p:spPr>
          <a:xfrm>
            <a:off x="14747969" y="2287094"/>
            <a:ext cx="2946150" cy="67445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Works to be done</a:t>
            </a:r>
          </a:p>
        </p:txBody>
      </p:sp>
      <p:sp>
        <p:nvSpPr>
          <p:cNvPr id="14" name="TextBox 14"/>
          <p:cNvSpPr txBox="1"/>
          <p:nvPr/>
        </p:nvSpPr>
        <p:spPr>
          <a:xfrm>
            <a:off x="7660877" y="2272189"/>
            <a:ext cx="3510750" cy="67445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Works Assigned</a:t>
            </a:r>
          </a:p>
        </p:txBody>
      </p:sp>
      <p:grpSp>
        <p:nvGrpSpPr>
          <p:cNvPr id="15" name="Group 15"/>
          <p:cNvGrpSpPr/>
          <p:nvPr/>
        </p:nvGrpSpPr>
        <p:grpSpPr>
          <a:xfrm>
            <a:off x="387602" y="284250"/>
            <a:ext cx="17730900" cy="9718500"/>
            <a:chOff x="0" y="0"/>
            <a:chExt cx="23641200" cy="12958000"/>
          </a:xfrm>
        </p:grpSpPr>
        <p:sp>
          <p:nvSpPr>
            <p:cNvPr id="16" name="Freeform 1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grpSp>
        <p:nvGrpSpPr>
          <p:cNvPr id="17" name="Group 17"/>
          <p:cNvGrpSpPr/>
          <p:nvPr/>
        </p:nvGrpSpPr>
        <p:grpSpPr>
          <a:xfrm>
            <a:off x="6892273" y="2262664"/>
            <a:ext cx="491250" cy="457650"/>
            <a:chOff x="0" y="0"/>
            <a:chExt cx="655000" cy="610200"/>
          </a:xfrm>
        </p:grpSpPr>
        <p:sp>
          <p:nvSpPr>
            <p:cNvPr id="18" name="Freeform 18"/>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FFCF66"/>
            </a:solidFill>
          </p:spPr>
        </p:sp>
        <p:sp>
          <p:nvSpPr>
            <p:cNvPr id="19" name="Freeform 19"/>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FBFB00"/>
            </a:solidFill>
          </p:spPr>
        </p:sp>
      </p:grpSp>
      <p:pic>
        <p:nvPicPr>
          <p:cNvPr id="22" name="Picture 21">
            <a:extLst>
              <a:ext uri="{FF2B5EF4-FFF2-40B4-BE49-F238E27FC236}">
                <a16:creationId xmlns:a16="http://schemas.microsoft.com/office/drawing/2014/main" id="{C6E67569-7A8E-B625-3110-76AFFE12333D}"/>
              </a:ext>
            </a:extLst>
          </p:cNvPr>
          <p:cNvPicPr>
            <a:picLocks noChangeAspect="1"/>
          </p:cNvPicPr>
          <p:nvPr/>
        </p:nvPicPr>
        <p:blipFill rotWithShape="1">
          <a:blip r:embed="rId3"/>
          <a:srcRect l="416" t="1" b="286"/>
          <a:stretch/>
        </p:blipFill>
        <p:spPr>
          <a:xfrm>
            <a:off x="1447901" y="3311215"/>
            <a:ext cx="14890874" cy="612342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References: -</a:t>
            </a:r>
          </a:p>
        </p:txBody>
      </p:sp>
      <p:sp>
        <p:nvSpPr>
          <p:cNvPr id="3" name="TextBox 3"/>
          <p:cNvSpPr txBox="1"/>
          <p:nvPr/>
        </p:nvSpPr>
        <p:spPr>
          <a:xfrm>
            <a:off x="714825" y="2205875"/>
            <a:ext cx="16858352" cy="6741033"/>
          </a:xfrm>
          <a:prstGeom prst="rect">
            <a:avLst/>
          </a:prstGeom>
        </p:spPr>
        <p:txBody>
          <a:bodyPr lIns="0" tIns="0" rIns="0" bIns="0" rtlCol="0" anchor="t">
            <a:spAutoFit/>
          </a:bodyPr>
          <a:lstStyle/>
          <a:p>
            <a:pPr marL="845820" lvl="1" indent="-422910" algn="just">
              <a:lnSpc>
                <a:spcPts val="4320"/>
              </a:lnSpc>
              <a:buFont typeface="Arial"/>
              <a:buChar char="•"/>
            </a:pPr>
            <a:r>
              <a:rPr lang="en-US" sz="2400">
                <a:solidFill>
                  <a:srgbClr val="000000"/>
                </a:solidFill>
                <a:latin typeface="Times New Roman"/>
                <a:ea typeface="Times New Roman"/>
                <a:cs typeface="Times New Roman"/>
                <a:sym typeface="Times New Roman"/>
              </a:rPr>
              <a:t>Gao Z. 5G Traffic Prediction Based on Deep Learning. Comput Intell Neurosci. 2022 Jun 24;2022:3174530. doi: 10.1155/2022/3174530. PMID: 35785055; PMCID: PMC9249458.</a:t>
            </a:r>
          </a:p>
          <a:p>
            <a:pPr marL="845820" lvl="1" indent="-422910" algn="just">
              <a:lnSpc>
                <a:spcPts val="4320"/>
              </a:lnSpc>
              <a:buFont typeface="Arial"/>
              <a:buChar char="•"/>
            </a:pPr>
            <a:r>
              <a:rPr lang="en-US" sz="2400">
                <a:solidFill>
                  <a:srgbClr val="000000"/>
                </a:solidFill>
                <a:latin typeface="Times New Roman"/>
                <a:ea typeface="Times New Roman"/>
                <a:cs typeface="Times New Roman"/>
                <a:sym typeface="Times New Roman"/>
              </a:rPr>
              <a:t>Zamzami, Ikhlas. (2022). Deep Learning Models Applied to Prediction of 5G Technology Adoption. Applied Sciences. 13. 119. 10.3390/app13010119. </a:t>
            </a:r>
          </a:p>
          <a:p>
            <a:pPr marL="807720" lvl="1" indent="-403860" algn="l">
              <a:lnSpc>
                <a:spcPts val="4032"/>
              </a:lnSpc>
              <a:buFont typeface="Arial"/>
              <a:buChar char="•"/>
            </a:pPr>
            <a:r>
              <a:rPr lang="en-US" sz="2400">
                <a:solidFill>
                  <a:srgbClr val="000000"/>
                </a:solidFill>
                <a:latin typeface="Times New Roman"/>
                <a:ea typeface="Times New Roman"/>
                <a:cs typeface="Times New Roman"/>
                <a:sym typeface="Times New Roman"/>
              </a:rPr>
              <a:t>L. Li and T. Ye, "Research on throughput prediction of 5G network based on LSTM," in Intelligent and Converged Networks, vol. 3, no. 2, pp. 217-227, June 2022, doi: 10.23919/ICN.2022.0006Qin, Z., Weng, J., Cui, Y., &amp; Ren, K. Privacy-preserving image processing in the cloud. </a:t>
            </a:r>
            <a:r>
              <a:rPr lang="en-US" sz="2400">
                <a:solidFill>
                  <a:srgbClr val="000000"/>
                </a:solidFill>
                <a:latin typeface="Times New Roman Italics"/>
                <a:ea typeface="Times New Roman Italics"/>
                <a:cs typeface="Times New Roman Italics"/>
                <a:sym typeface="Times New Roman Italics"/>
              </a:rPr>
              <a:t>IEEE Cloud Computing </a:t>
            </a:r>
            <a:r>
              <a:rPr lang="en-US" sz="2400">
                <a:solidFill>
                  <a:srgbClr val="000000"/>
                </a:solidFill>
                <a:latin typeface="Times New Roman"/>
                <a:ea typeface="Times New Roman"/>
                <a:cs typeface="Times New Roman"/>
                <a:sym typeface="Times New Roman"/>
              </a:rPr>
              <a:t>(2018).</a:t>
            </a:r>
          </a:p>
          <a:p>
            <a:pPr marL="807720" lvl="1" indent="-403860" algn="l">
              <a:lnSpc>
                <a:spcPts val="4032"/>
              </a:lnSpc>
              <a:buFont typeface="Arial"/>
              <a:buChar char="•"/>
            </a:pPr>
            <a:r>
              <a:rPr lang="en-US" sz="2400">
                <a:solidFill>
                  <a:srgbClr val="000000"/>
                </a:solidFill>
                <a:latin typeface="Times New Roman"/>
                <a:ea typeface="Times New Roman"/>
                <a:cs typeface="Times New Roman"/>
                <a:sym typeface="Times New Roman"/>
              </a:rPr>
              <a:t>G. Nencioni, R. G. Garroppo and R. F. Olimid, "5G Multi-Access Edge Computing: A Survey on Security, Dependability, and Performance," in IEEE Access, vol. 11, pp. 63496-63533, 2023, doi: 10.1109/ACCESS.2023.3288334.</a:t>
            </a:r>
          </a:p>
          <a:p>
            <a:pPr marL="807720" lvl="1" indent="-403860" algn="l">
              <a:lnSpc>
                <a:spcPts val="4032"/>
              </a:lnSpc>
              <a:buFont typeface="Arial"/>
              <a:buChar char="•"/>
            </a:pPr>
            <a:r>
              <a:rPr lang="en-US" sz="2400">
                <a:solidFill>
                  <a:srgbClr val="000000"/>
                </a:solidFill>
                <a:latin typeface="Times New Roman"/>
                <a:ea typeface="Times New Roman"/>
                <a:cs typeface="Times New Roman"/>
                <a:sym typeface="Times New Roman"/>
              </a:rPr>
              <a:t> L. Zhang, W. Yang, B. Hao, Z. Yang and Q. Zhao, "Edge Computing Resource Allocation Method for Mining 5G Communication System," in IEEE Access, vol. 11, pp. 49730-49737, 2023, doi: 10.1109/ACCESS.2023.3244242.</a:t>
            </a:r>
          </a:p>
          <a:p>
            <a:pPr marL="807720" lvl="1" indent="-403860" algn="l">
              <a:lnSpc>
                <a:spcPts val="4032"/>
              </a:lnSpc>
              <a:buFont typeface="Arial"/>
              <a:buChar char="•"/>
            </a:pPr>
            <a:r>
              <a:rPr lang="en-US" sz="2400">
                <a:solidFill>
                  <a:srgbClr val="000000"/>
                </a:solidFill>
                <a:latin typeface="Times New Roman"/>
                <a:ea typeface="Times New Roman"/>
                <a:cs typeface="Times New Roman"/>
                <a:sym typeface="Times New Roman"/>
              </a:rPr>
              <a:t>Rekoputra, Nadhif Muhammad, Chia-Wei Tseng, Jui-Tang Wang, Shu-Hao Liang, Ray-Guang Cheng, Yueh-Feng Li, and Wen-Hao Yang. 2023. "Implementation and Evaluation of 5G MEC-Enabled Smart Factory" Electronics 12, no. 6: 1310</a:t>
            </a: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References: -</a:t>
            </a:r>
          </a:p>
        </p:txBody>
      </p:sp>
      <p:sp>
        <p:nvSpPr>
          <p:cNvPr id="3" name="TextBox 3"/>
          <p:cNvSpPr txBox="1"/>
          <p:nvPr/>
        </p:nvSpPr>
        <p:spPr>
          <a:xfrm>
            <a:off x="647623" y="2147469"/>
            <a:ext cx="16858352" cy="4074033"/>
          </a:xfrm>
          <a:prstGeom prst="rect">
            <a:avLst/>
          </a:prstGeom>
        </p:spPr>
        <p:txBody>
          <a:bodyPr lIns="0" tIns="0" rIns="0" bIns="0" rtlCol="0" anchor="t">
            <a:spAutoFit/>
          </a:bodyPr>
          <a:lstStyle/>
          <a:p>
            <a:pPr marL="807720" lvl="1" indent="-403860" algn="l">
              <a:lnSpc>
                <a:spcPts val="4032"/>
              </a:lnSpc>
              <a:buFont typeface="Arial"/>
              <a:buChar char="•"/>
            </a:pPr>
            <a:r>
              <a:rPr lang="en-US" sz="2400" dirty="0">
                <a:solidFill>
                  <a:srgbClr val="000000"/>
                </a:solidFill>
                <a:latin typeface="Times New Roman"/>
                <a:ea typeface="Times New Roman"/>
                <a:cs typeface="Times New Roman"/>
                <a:sym typeface="Times New Roman"/>
              </a:rPr>
              <a:t>Xavier, Ruben, </a:t>
            </a:r>
            <a:r>
              <a:rPr lang="en-US" sz="2400" dirty="0" err="1">
                <a:solidFill>
                  <a:srgbClr val="000000"/>
                </a:solidFill>
                <a:latin typeface="Times New Roman"/>
                <a:ea typeface="Times New Roman"/>
                <a:cs typeface="Times New Roman"/>
                <a:sym typeface="Times New Roman"/>
              </a:rPr>
              <a:t>Rogério</a:t>
            </a:r>
            <a:r>
              <a:rPr lang="en-US" sz="2400" dirty="0">
                <a:solidFill>
                  <a:srgbClr val="000000"/>
                </a:solidFill>
                <a:latin typeface="Times New Roman"/>
                <a:ea typeface="Times New Roman"/>
                <a:cs typeface="Times New Roman"/>
                <a:sym typeface="Times New Roman"/>
              </a:rPr>
              <a:t> S. Silva, Maria Ribeiro, </a:t>
            </a:r>
            <a:r>
              <a:rPr lang="en-US" sz="2400" dirty="0" err="1">
                <a:solidFill>
                  <a:srgbClr val="000000"/>
                </a:solidFill>
                <a:latin typeface="Times New Roman"/>
                <a:ea typeface="Times New Roman"/>
                <a:cs typeface="Times New Roman"/>
                <a:sym typeface="Times New Roman"/>
              </a:rPr>
              <a:t>Waldir</a:t>
            </a:r>
            <a:r>
              <a:rPr lang="en-US" sz="2400" dirty="0">
                <a:solidFill>
                  <a:srgbClr val="000000"/>
                </a:solidFill>
                <a:latin typeface="Times New Roman"/>
                <a:ea typeface="Times New Roman"/>
                <a:cs typeface="Times New Roman"/>
                <a:sym typeface="Times New Roman"/>
              </a:rPr>
              <a:t> Moreira, Leandro Freitas, and Antonio Oliveira-Jr. 2024. "Integrating Multi-Access Edge Computing (MEC) into Open 5G Core" Telecom 5, no. 2: 433-450. </a:t>
            </a:r>
          </a:p>
          <a:p>
            <a:pPr marL="807720" lvl="1" indent="-403860" algn="l">
              <a:lnSpc>
                <a:spcPts val="4032"/>
              </a:lnSpc>
              <a:buFont typeface="Arial"/>
              <a:buChar char="•"/>
            </a:pPr>
            <a:r>
              <a:rPr lang="en-US" sz="2400" dirty="0">
                <a:solidFill>
                  <a:srgbClr val="000000"/>
                </a:solidFill>
                <a:latin typeface="Times New Roman"/>
                <a:ea typeface="Times New Roman"/>
                <a:cs typeface="Times New Roman"/>
                <a:sym typeface="Times New Roman"/>
              </a:rPr>
              <a:t>G. Chen, R. Huang, X. Tang and Q. Huang, "Research on the 5G MEC Co-construction and Sharing," 2024 4th International Conference on Neural Networks, Information and Communication Engineering (NNICE), Guangzhou, China, 2024, pp. 1187-1191, </a:t>
            </a:r>
            <a:r>
              <a:rPr lang="en-US" sz="2400" dirty="0" err="1">
                <a:solidFill>
                  <a:srgbClr val="000000"/>
                </a:solidFill>
                <a:latin typeface="Times New Roman"/>
                <a:ea typeface="Times New Roman"/>
                <a:cs typeface="Times New Roman"/>
                <a:sym typeface="Times New Roman"/>
              </a:rPr>
              <a:t>doi</a:t>
            </a:r>
            <a:r>
              <a:rPr lang="en-US" sz="2400" dirty="0">
                <a:solidFill>
                  <a:srgbClr val="000000"/>
                </a:solidFill>
                <a:latin typeface="Times New Roman"/>
                <a:ea typeface="Times New Roman"/>
                <a:cs typeface="Times New Roman"/>
                <a:sym typeface="Times New Roman"/>
              </a:rPr>
              <a:t>: 10.1109/NNICE61279.2024.10499087.</a:t>
            </a:r>
          </a:p>
          <a:p>
            <a:pPr marL="807720" lvl="1" indent="-403860" algn="l">
              <a:lnSpc>
                <a:spcPts val="4032"/>
              </a:lnSpc>
            </a:pPr>
            <a:endParaRPr lang="en-US" sz="2400" dirty="0">
              <a:solidFill>
                <a:srgbClr val="000000"/>
              </a:solidFill>
              <a:latin typeface="Times New Roman"/>
              <a:ea typeface="Times New Roman"/>
              <a:cs typeface="Times New Roman"/>
              <a:sym typeface="Times New Roman"/>
            </a:endParaRPr>
          </a:p>
          <a:p>
            <a:pPr marL="807720" lvl="1" indent="-403860" algn="l">
              <a:lnSpc>
                <a:spcPts val="4032"/>
              </a:lnSpc>
            </a:pPr>
            <a:endParaRPr lang="en-US" sz="2400" dirty="0">
              <a:solidFill>
                <a:srgbClr val="000000"/>
              </a:solidFill>
              <a:latin typeface="Times New Roman"/>
              <a:ea typeface="Times New Roman"/>
              <a:cs typeface="Times New Roman"/>
              <a:sym typeface="Times New Roman"/>
            </a:endParaRPr>
          </a:p>
          <a:p>
            <a:pPr marL="807720" lvl="1" indent="-403860" algn="l">
              <a:lnSpc>
                <a:spcPts val="4320"/>
              </a:lnSpc>
            </a:pPr>
            <a:endParaRPr lang="en-US" sz="2400"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090223" y="4566977"/>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THANK YOU!</a:t>
            </a:r>
          </a:p>
        </p:txBody>
      </p:sp>
      <p:grpSp>
        <p:nvGrpSpPr>
          <p:cNvPr id="3" name="Group 3"/>
          <p:cNvGrpSpPr/>
          <p:nvPr/>
        </p:nvGrpSpPr>
        <p:grpSpPr>
          <a:xfrm>
            <a:off x="278550" y="284250"/>
            <a:ext cx="17730900" cy="9718500"/>
            <a:chOff x="0" y="0"/>
            <a:chExt cx="23641200" cy="12958000"/>
          </a:xfrm>
        </p:grpSpPr>
        <p:sp>
          <p:nvSpPr>
            <p:cNvPr id="4" name="Freeform 4"/>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85725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Abstract: -</a:t>
            </a:r>
          </a:p>
        </p:txBody>
      </p:sp>
      <p:sp>
        <p:nvSpPr>
          <p:cNvPr id="3" name="TextBox 3"/>
          <p:cNvSpPr txBox="1"/>
          <p:nvPr/>
        </p:nvSpPr>
        <p:spPr>
          <a:xfrm>
            <a:off x="714825" y="2158250"/>
            <a:ext cx="16858352" cy="8498967"/>
          </a:xfrm>
          <a:prstGeom prst="rect">
            <a:avLst/>
          </a:prstGeom>
        </p:spPr>
        <p:txBody>
          <a:bodyPr lIns="0" tIns="0" rIns="0" bIns="0" rtlCol="0" anchor="t">
            <a:spAutoFit/>
          </a:bodyPr>
          <a:lstStyle/>
          <a:p>
            <a:pPr marL="977163" lvl="1" indent="-488581" algn="just">
              <a:lnSpc>
                <a:spcPts val="5579"/>
              </a:lnSpc>
              <a:buFont typeface="Arial"/>
              <a:buChar char="•"/>
            </a:pPr>
            <a:r>
              <a:rPr lang="en-US" sz="3099" dirty="0">
                <a:solidFill>
                  <a:srgbClr val="000000"/>
                </a:solidFill>
                <a:latin typeface="Times New Roman"/>
                <a:ea typeface="Times New Roman"/>
                <a:cs typeface="Times New Roman"/>
                <a:sym typeface="Times New Roman"/>
              </a:rPr>
              <a:t>Multi-Access Edge Computing (MEC) with 5G technology optimizes resource allocation using advanced machine learning techniques to analyze key patterns and correlations in a comprehensive dataset, including fields like latency, allocated bandwidth, required bandwidth, signal strength, and resource allocation efficiency.</a:t>
            </a:r>
          </a:p>
          <a:p>
            <a:pPr marL="977163" lvl="1" indent="-488581" algn="just">
              <a:lnSpc>
                <a:spcPts val="5579"/>
              </a:lnSpc>
              <a:buFont typeface="Arial"/>
              <a:buChar char="•"/>
            </a:pPr>
            <a:r>
              <a:rPr lang="en-US" sz="3099" dirty="0">
                <a:solidFill>
                  <a:srgbClr val="000000"/>
                </a:solidFill>
                <a:latin typeface="Times New Roman"/>
                <a:ea typeface="Times New Roman"/>
                <a:cs typeface="Times New Roman"/>
                <a:sym typeface="Times New Roman"/>
              </a:rPr>
              <a:t>The project aims to enhance MEC system efficiency and responsiveness by dynamically allocating bandwidth and processing power, minimizing latency, and maximizing overall network performance, thereby improving user experience and service delivery.</a:t>
            </a:r>
          </a:p>
          <a:p>
            <a:pPr marL="977163" lvl="1" indent="-488581" algn="just">
              <a:lnSpc>
                <a:spcPts val="5579"/>
              </a:lnSpc>
              <a:buFont typeface="Arial"/>
              <a:buChar char="•"/>
            </a:pPr>
            <a:r>
              <a:rPr lang="en-US" sz="3099" dirty="0">
                <a:solidFill>
                  <a:srgbClr val="000000"/>
                </a:solidFill>
                <a:latin typeface="Times New Roman"/>
                <a:ea typeface="Times New Roman"/>
                <a:cs typeface="Times New Roman"/>
                <a:sym typeface="Times New Roman"/>
              </a:rPr>
              <a:t>The integration of MEC with 5G technology supports emerging applications such as autonomous vehicles, smart cities, and the Internet of Things (IoT), paving the way for reliable and efficient communication infrastructures that drive innovation and technological advancement in the telecommunications industry.</a:t>
            </a:r>
          </a:p>
          <a:p>
            <a:pPr marL="1049909" lvl="1" indent="-524955" algn="just">
              <a:lnSpc>
                <a:spcPts val="5994"/>
              </a:lnSpc>
            </a:pPr>
            <a:endParaRPr lang="en-US" sz="3099"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238863"/>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Literature Survey: -</a:t>
            </a:r>
          </a:p>
        </p:txBody>
      </p:sp>
      <p:grpSp>
        <p:nvGrpSpPr>
          <p:cNvPr id="3" name="Group 3"/>
          <p:cNvGrpSpPr/>
          <p:nvPr/>
        </p:nvGrpSpPr>
        <p:grpSpPr>
          <a:xfrm>
            <a:off x="617277" y="1102123"/>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extLst>
              <p:ext uri="{D42A27DB-BD31-4B8C-83A1-F6EECF244321}">
                <p14:modId xmlns:p14="http://schemas.microsoft.com/office/powerpoint/2010/main" val="3296685255"/>
              </p:ext>
            </p:extLst>
          </p:nvPr>
        </p:nvGraphicFramePr>
        <p:xfrm>
          <a:off x="617277" y="1154773"/>
          <a:ext cx="17026653" cy="8480292"/>
        </p:xfrm>
        <a:graphic>
          <a:graphicData uri="http://schemas.openxmlformats.org/drawingml/2006/table">
            <a:tbl>
              <a:tblPr/>
              <a:tblGrid>
                <a:gridCol w="609367">
                  <a:extLst>
                    <a:ext uri="{9D8B030D-6E8A-4147-A177-3AD203B41FA5}">
                      <a16:colId xmlns:a16="http://schemas.microsoft.com/office/drawing/2014/main" val="20000"/>
                    </a:ext>
                  </a:extLst>
                </a:gridCol>
                <a:gridCol w="2967617">
                  <a:extLst>
                    <a:ext uri="{9D8B030D-6E8A-4147-A177-3AD203B41FA5}">
                      <a16:colId xmlns:a16="http://schemas.microsoft.com/office/drawing/2014/main" val="20001"/>
                    </a:ext>
                  </a:extLst>
                </a:gridCol>
                <a:gridCol w="3046052">
                  <a:extLst>
                    <a:ext uri="{9D8B030D-6E8A-4147-A177-3AD203B41FA5}">
                      <a16:colId xmlns:a16="http://schemas.microsoft.com/office/drawing/2014/main" val="20002"/>
                    </a:ext>
                  </a:extLst>
                </a:gridCol>
                <a:gridCol w="5176057">
                  <a:extLst>
                    <a:ext uri="{9D8B030D-6E8A-4147-A177-3AD203B41FA5}">
                      <a16:colId xmlns:a16="http://schemas.microsoft.com/office/drawing/2014/main" val="20003"/>
                    </a:ext>
                  </a:extLst>
                </a:gridCol>
                <a:gridCol w="5227560">
                  <a:extLst>
                    <a:ext uri="{9D8B030D-6E8A-4147-A177-3AD203B41FA5}">
                      <a16:colId xmlns:a16="http://schemas.microsoft.com/office/drawing/2014/main" val="20004"/>
                    </a:ext>
                  </a:extLst>
                </a:gridCol>
              </a:tblGrid>
              <a:tr h="1715442">
                <a:tc>
                  <a:txBody>
                    <a:bodyPr/>
                    <a:lstStyle/>
                    <a:p>
                      <a:pPr algn="l">
                        <a:lnSpc>
                          <a:spcPts val="3359"/>
                        </a:lnSpc>
                        <a:defRPr/>
                      </a:pPr>
                      <a:r>
                        <a:rPr lang="en-US" sz="2799">
                          <a:solidFill>
                            <a:srgbClr val="FF0000"/>
                          </a:solidFill>
                          <a:latin typeface="Times New Roman"/>
                          <a:ea typeface="Times New Roman"/>
                          <a:cs typeface="Times New Roman"/>
                          <a:sym typeface="Times New Roman"/>
                        </a:rPr>
                        <a:t>S.No</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Title and Authors of the paper</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Publication Year and Conference</a:t>
                      </a:r>
                      <a:endParaRPr lang="en-US" sz="1100"/>
                    </a:p>
                    <a:p>
                      <a:pPr algn="l">
                        <a:lnSpc>
                          <a:spcPts val="3359"/>
                        </a:lnSpc>
                      </a:pP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Inferences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Drawbacks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22868">
                <a:tc>
                  <a:txBody>
                    <a:bodyPr/>
                    <a:lstStyle/>
                    <a:p>
                      <a:pPr algn="l">
                        <a:lnSpc>
                          <a:spcPts val="2640"/>
                        </a:lnSpc>
                        <a:defRPr/>
                      </a:pPr>
                      <a:r>
                        <a:rPr lang="en-US" sz="2200">
                          <a:solidFill>
                            <a:srgbClr val="000000"/>
                          </a:solidFill>
                          <a:latin typeface="Times New Roman"/>
                          <a:ea typeface="Times New Roman"/>
                          <a:cs typeface="Times New Roman"/>
                          <a:sym typeface="Times New Roman"/>
                        </a:rPr>
                        <a:t>1.</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a:solidFill>
                            <a:srgbClr val="000000"/>
                          </a:solidFill>
                          <a:latin typeface="Times New Roman"/>
                          <a:ea typeface="Times New Roman"/>
                          <a:cs typeface="Times New Roman"/>
                          <a:sym typeface="Times New Roman"/>
                        </a:rPr>
                        <a:t>5G Traffic Prediction Based on Deep Learning.</a:t>
                      </a:r>
                      <a:endParaRPr lang="en-US" sz="1100"/>
                    </a:p>
                    <a:p>
                      <a:pPr algn="just">
                        <a:lnSpc>
                          <a:spcPts val="2508"/>
                        </a:lnSpc>
                      </a:pPr>
                      <a:endParaRPr lang="en-US" sz="1100"/>
                    </a:p>
                    <a:p>
                      <a:pPr algn="just">
                        <a:lnSpc>
                          <a:spcPts val="2508"/>
                        </a:lnSpc>
                      </a:pPr>
                      <a:r>
                        <a:rPr lang="en-US" sz="2200">
                          <a:solidFill>
                            <a:srgbClr val="000000"/>
                          </a:solidFill>
                          <a:latin typeface="Times New Roman"/>
                          <a:ea typeface="Times New Roman"/>
                          <a:cs typeface="Times New Roman"/>
                          <a:sym typeface="Times New Roman"/>
                        </a:rPr>
                        <a:t>Zihang Gao</a:t>
                      </a:r>
                      <a:r>
                        <a:rPr lang="en-US" sz="2200">
                          <a:solidFill>
                            <a:srgbClr val="222222"/>
                          </a:solidFill>
                          <a:latin typeface="Times New Roman"/>
                          <a:ea typeface="Times New Roman"/>
                          <a:cs typeface="Times New Roman"/>
                          <a:sym typeface="Times New Roman"/>
                        </a:rPr>
                        <a:t>.</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dirty="0">
                          <a:solidFill>
                            <a:srgbClr val="222222"/>
                          </a:solidFill>
                          <a:latin typeface="Times New Roman"/>
                          <a:ea typeface="Times New Roman"/>
                          <a:cs typeface="Times New Roman"/>
                          <a:sym typeface="Times New Roman"/>
                        </a:rPr>
                        <a:t>Computational and Intelligence Neuroscience. (2022) </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This paper introduces an SLSTM model for predicting 5G network traffic, which adapts its </a:t>
                      </a:r>
                      <a:r>
                        <a:rPr lang="en-US" sz="2200">
                          <a:solidFill>
                            <a:srgbClr val="000000"/>
                          </a:solidFill>
                          <a:latin typeface="Times New Roman"/>
                          <a:ea typeface="Times New Roman"/>
                          <a:cs typeface="Times New Roman"/>
                          <a:sym typeface="Times New Roman"/>
                        </a:rPr>
                        <a:t>complexity and </a:t>
                      </a:r>
                      <a:r>
                        <a:rPr lang="en-US" sz="2200" dirty="0">
                          <a:solidFill>
                            <a:srgbClr val="000000"/>
                          </a:solidFill>
                          <a:latin typeface="Times New Roman"/>
                          <a:ea typeface="Times New Roman"/>
                          <a:cs typeface="Times New Roman"/>
                          <a:sym typeface="Times New Roman"/>
                        </a:rPr>
                        <a:t>stabilizes output sequences, showing significant improvements over traditional methods.</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a:solidFill>
                            <a:srgbClr val="000000"/>
                          </a:solidFill>
                          <a:latin typeface="Times New Roman"/>
                          <a:ea typeface="Times New Roman"/>
                          <a:cs typeface="Times New Roman"/>
                          <a:sym typeface="Times New Roman"/>
                        </a:rPr>
                        <a:t>The proposed SLSTM model could benefit from incorporating a broader spectrum of factors influencing 5G traffic to further enhance its predictive accuracy and applicability in real-world settings.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41982">
                <a:tc>
                  <a:txBody>
                    <a:bodyPr/>
                    <a:lstStyle/>
                    <a:p>
                      <a:pPr algn="l">
                        <a:lnSpc>
                          <a:spcPts val="2640"/>
                        </a:lnSpc>
                        <a:defRPr/>
                      </a:pPr>
                      <a:r>
                        <a:rPr lang="en-US" sz="2200">
                          <a:solidFill>
                            <a:srgbClr val="000000"/>
                          </a:solidFill>
                          <a:latin typeface="Times New Roman"/>
                          <a:ea typeface="Times New Roman"/>
                          <a:cs typeface="Times New Roman"/>
                          <a:sym typeface="Times New Roman"/>
                        </a:rPr>
                        <a:t>2.</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39"/>
                        </a:lnSpc>
                        <a:defRPr/>
                      </a:pPr>
                      <a:r>
                        <a:rPr lang="en-US" sz="2199" dirty="0">
                          <a:solidFill>
                            <a:srgbClr val="111111"/>
                          </a:solidFill>
                          <a:latin typeface="Times New Roman"/>
                          <a:ea typeface="Times New Roman"/>
                          <a:cs typeface="Times New Roman"/>
                          <a:sym typeface="Times New Roman"/>
                        </a:rPr>
                        <a:t>Deep Learning Models Applied to Prediction of 5G Technology Adoption.</a:t>
                      </a:r>
                      <a:endParaRPr lang="en-US" sz="1100" dirty="0"/>
                    </a:p>
                    <a:p>
                      <a:pPr algn="just">
                        <a:lnSpc>
                          <a:spcPts val="2640"/>
                        </a:lnSpc>
                      </a:pPr>
                      <a:r>
                        <a:rPr lang="en-US" sz="2200" dirty="0">
                          <a:solidFill>
                            <a:srgbClr val="111111"/>
                          </a:solidFill>
                          <a:latin typeface="Times New Roman"/>
                          <a:ea typeface="Times New Roman"/>
                          <a:cs typeface="Times New Roman"/>
                          <a:sym typeface="Times New Roman"/>
                        </a:rPr>
                        <a:t>Ikhlas Fuad </a:t>
                      </a:r>
                      <a:r>
                        <a:rPr lang="en-US" sz="2200" dirty="0" err="1">
                          <a:solidFill>
                            <a:srgbClr val="111111"/>
                          </a:solidFill>
                          <a:latin typeface="Times New Roman"/>
                          <a:ea typeface="Times New Roman"/>
                          <a:cs typeface="Times New Roman"/>
                          <a:sym typeface="Times New Roman"/>
                        </a:rPr>
                        <a:t>Zamzami</a:t>
                      </a:r>
                      <a:endParaRPr lang="en-US" sz="2200" dirty="0">
                        <a:solidFill>
                          <a:srgbClr val="111111"/>
                        </a:solidFill>
                        <a:latin typeface="Times New Roman"/>
                        <a:ea typeface="Times New Roman"/>
                        <a:cs typeface="Times New Roman"/>
                        <a:sym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Applied Sciences.  (2023)</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a:solidFill>
                            <a:srgbClr val="000000"/>
                          </a:solidFill>
                          <a:latin typeface="Times New Roman"/>
                          <a:ea typeface="Times New Roman"/>
                          <a:cs typeface="Times New Roman"/>
                          <a:sym typeface="Times New Roman"/>
                        </a:rPr>
                        <a:t>This paper employs DR, LSTM, and CNN deep learning models to predict 5G adoption factors using channel metrics, context metrics, cell metrics, and throughput data. It underscores the effectiveness of the proposed DR and CNN models, despite issues with LSTM's data quality.</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,The paper acknowledges limitations in dataset representation and the proposed deep learning algorithm's contextual understanding, suggesting potential for improvement in future research.</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23400" y="2031120"/>
          <a:ext cx="16738599" cy="7656890"/>
        </p:xfrm>
        <a:graphic>
          <a:graphicData uri="http://schemas.openxmlformats.org/drawingml/2006/table">
            <a:tbl>
              <a:tblPr/>
              <a:tblGrid>
                <a:gridCol w="744955">
                  <a:extLst>
                    <a:ext uri="{9D8B030D-6E8A-4147-A177-3AD203B41FA5}">
                      <a16:colId xmlns:a16="http://schemas.microsoft.com/office/drawing/2014/main" val="20000"/>
                    </a:ext>
                  </a:extLst>
                </a:gridCol>
                <a:gridCol w="3282073">
                  <a:extLst>
                    <a:ext uri="{9D8B030D-6E8A-4147-A177-3AD203B41FA5}">
                      <a16:colId xmlns:a16="http://schemas.microsoft.com/office/drawing/2014/main" val="20001"/>
                    </a:ext>
                  </a:extLst>
                </a:gridCol>
                <a:gridCol w="3075608">
                  <a:extLst>
                    <a:ext uri="{9D8B030D-6E8A-4147-A177-3AD203B41FA5}">
                      <a16:colId xmlns:a16="http://schemas.microsoft.com/office/drawing/2014/main" val="20002"/>
                    </a:ext>
                  </a:extLst>
                </a:gridCol>
                <a:gridCol w="5204099">
                  <a:extLst>
                    <a:ext uri="{9D8B030D-6E8A-4147-A177-3AD203B41FA5}">
                      <a16:colId xmlns:a16="http://schemas.microsoft.com/office/drawing/2014/main" val="20003"/>
                    </a:ext>
                  </a:extLst>
                </a:gridCol>
                <a:gridCol w="4431864">
                  <a:extLst>
                    <a:ext uri="{9D8B030D-6E8A-4147-A177-3AD203B41FA5}">
                      <a16:colId xmlns:a16="http://schemas.microsoft.com/office/drawing/2014/main" val="20004"/>
                    </a:ext>
                  </a:extLst>
                </a:gridCol>
              </a:tblGrid>
              <a:tr h="3854889">
                <a:tc>
                  <a:txBody>
                    <a:bodyPr/>
                    <a:lstStyle/>
                    <a:p>
                      <a:pPr algn="l">
                        <a:lnSpc>
                          <a:spcPts val="3359"/>
                        </a:lnSpc>
                        <a:defRPr/>
                      </a:pPr>
                      <a:r>
                        <a:rPr lang="en-US" sz="2799">
                          <a:solidFill>
                            <a:srgbClr val="000000"/>
                          </a:solidFill>
                          <a:latin typeface="Times New Roman"/>
                          <a:ea typeface="Times New Roman"/>
                          <a:cs typeface="Times New Roman"/>
                          <a:sym typeface="Times New Roman"/>
                        </a:rPr>
                        <a:t>3.</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600">
                          <a:solidFill>
                            <a:srgbClr val="222222"/>
                          </a:solidFill>
                          <a:latin typeface="Times New Roman"/>
                          <a:ea typeface="Times New Roman"/>
                          <a:cs typeface="Times New Roman"/>
                          <a:sym typeface="Times New Roman"/>
                        </a:rPr>
                        <a:t>Research on throughput prediction of 5G network based on LSTM.</a:t>
                      </a:r>
                      <a:endParaRPr lang="en-US" sz="1100"/>
                    </a:p>
                    <a:p>
                      <a:pPr algn="just">
                        <a:lnSpc>
                          <a:spcPts val="2963"/>
                        </a:lnSpc>
                      </a:pPr>
                      <a:r>
                        <a:rPr lang="en-US" sz="2600">
                          <a:solidFill>
                            <a:srgbClr val="222222"/>
                          </a:solidFill>
                          <a:latin typeface="Times New Roman"/>
                          <a:ea typeface="Times New Roman"/>
                          <a:cs typeface="Times New Roman"/>
                          <a:sym typeface="Times New Roman"/>
                        </a:rPr>
                        <a:t>L. Li and T. Ye</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600">
                          <a:solidFill>
                            <a:srgbClr val="000000"/>
                          </a:solidFill>
                          <a:latin typeface="Times New Roman"/>
                          <a:ea typeface="Times New Roman"/>
                          <a:cs typeface="Times New Roman"/>
                          <a:sym typeface="Times New Roman"/>
                        </a:rPr>
                        <a:t>Intelligent and Converged Networks.</a:t>
                      </a:r>
                      <a:endParaRPr lang="en-US" sz="1100"/>
                    </a:p>
                    <a:p>
                      <a:pPr algn="just">
                        <a:lnSpc>
                          <a:spcPts val="2963"/>
                        </a:lnSpc>
                      </a:pPr>
                      <a:r>
                        <a:rPr lang="en-US" sz="2600">
                          <a:solidFill>
                            <a:srgbClr val="000000"/>
                          </a:solidFill>
                          <a:latin typeface="Times New Roman"/>
                          <a:ea typeface="Times New Roman"/>
                          <a:cs typeface="Times New Roman"/>
                          <a:sym typeface="Times New Roman"/>
                        </a:rPr>
                        <a:t>June 2022</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600">
                          <a:solidFill>
                            <a:srgbClr val="000000"/>
                          </a:solidFill>
                          <a:latin typeface="Times New Roman"/>
                          <a:ea typeface="Times New Roman"/>
                          <a:cs typeface="Times New Roman"/>
                          <a:sym typeface="Times New Roman"/>
                        </a:rPr>
                        <a:t>This paper proposes an LSTM-based wireless network traffic prediction model, showing promising prediction accuracy and training speed through simulations with different 5G service scheduling algorithms.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600">
                          <a:solidFill>
                            <a:srgbClr val="000000"/>
                          </a:solidFill>
                          <a:latin typeface="Times New Roman"/>
                          <a:ea typeface="Times New Roman"/>
                          <a:cs typeface="Times New Roman"/>
                          <a:sym typeface="Times New Roman"/>
                        </a:rPr>
                        <a:t>Further optimizations are needed for parameter settings and operational efficiency to enhance future performance and algorithm design.</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02001">
                <a:tc>
                  <a:txBody>
                    <a:bodyPr/>
                    <a:lstStyle/>
                    <a:p>
                      <a:pPr algn="l">
                        <a:lnSpc>
                          <a:spcPts val="3359"/>
                        </a:lnSpc>
                        <a:defRPr/>
                      </a:pPr>
                      <a:r>
                        <a:rPr lang="en-US" sz="2799">
                          <a:solidFill>
                            <a:srgbClr val="000000"/>
                          </a:solidFill>
                          <a:latin typeface="Times New Roman"/>
                          <a:ea typeface="Times New Roman"/>
                          <a:cs typeface="Times New Roman"/>
                          <a:sym typeface="Times New Roman"/>
                        </a:rPr>
                        <a:t>4.</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3120"/>
                        </a:lnSpc>
                        <a:defRPr/>
                      </a:pPr>
                      <a:r>
                        <a:rPr lang="en-US" sz="2600">
                          <a:solidFill>
                            <a:srgbClr val="000000"/>
                          </a:solidFill>
                          <a:latin typeface="Times New Roman"/>
                          <a:ea typeface="Times New Roman"/>
                          <a:cs typeface="Times New Roman"/>
                          <a:sym typeface="Times New Roman"/>
                        </a:rPr>
                        <a:t>5G Multi-Access Edge Computing: A Survey on Security, Dependability, and Performance.</a:t>
                      </a:r>
                      <a:endParaRPr lang="en-US" sz="1100"/>
                    </a:p>
                    <a:p>
                      <a:pPr algn="just">
                        <a:lnSpc>
                          <a:spcPts val="3120"/>
                        </a:lnSpc>
                      </a:pPr>
                      <a:r>
                        <a:rPr lang="en-US" sz="2600">
                          <a:solidFill>
                            <a:srgbClr val="000000"/>
                          </a:solidFill>
                          <a:latin typeface="Times New Roman"/>
                          <a:ea typeface="Times New Roman"/>
                          <a:cs typeface="Times New Roman"/>
                          <a:sym typeface="Times New Roman"/>
                        </a:rPr>
                        <a:t>G. Nencioni, R. G. Garroppo and R. F. Olimid</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3120"/>
                        </a:lnSpc>
                        <a:defRPr/>
                      </a:pPr>
                      <a:r>
                        <a:rPr lang="en-US" sz="2600">
                          <a:solidFill>
                            <a:srgbClr val="111111"/>
                          </a:solidFill>
                          <a:latin typeface="Times New Roman"/>
                          <a:ea typeface="Times New Roman"/>
                          <a:cs typeface="Times New Roman"/>
                          <a:sym typeface="Times New Roman"/>
                        </a:rPr>
                        <a:t>IEEE Access.</a:t>
                      </a:r>
                      <a:endParaRPr lang="en-US" sz="1100"/>
                    </a:p>
                    <a:p>
                      <a:pPr algn="just">
                        <a:lnSpc>
                          <a:spcPts val="3120"/>
                        </a:lnSpc>
                      </a:pPr>
                      <a:r>
                        <a:rPr lang="en-US" sz="2600">
                          <a:solidFill>
                            <a:srgbClr val="111111"/>
                          </a:solidFill>
                          <a:latin typeface="Times New Roman"/>
                          <a:ea typeface="Times New Roman"/>
                          <a:cs typeface="Times New Roman"/>
                          <a:sym typeface="Times New Roman"/>
                        </a:rPr>
                        <a:t>(2023)</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600">
                          <a:solidFill>
                            <a:srgbClr val="000000"/>
                          </a:solidFill>
                          <a:latin typeface="Times New Roman"/>
                          <a:ea typeface="Times New Roman"/>
                          <a:cs typeface="Times New Roman"/>
                          <a:sym typeface="Times New Roman"/>
                        </a:rPr>
                        <a:t>This paper surveys security, dependability, and performance aspects of 5G Multi-access Edge Computing (MEC), providing insights into challenges and advancements through taxonomy and state-of-the-art findings.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600">
                          <a:solidFill>
                            <a:srgbClr val="000000"/>
                          </a:solidFill>
                          <a:latin typeface="Times New Roman"/>
                          <a:ea typeface="Times New Roman"/>
                          <a:cs typeface="Times New Roman"/>
                          <a:sym typeface="Times New Roman"/>
                        </a:rPr>
                        <a:t>The proposed joint addressing of security, dependability, and performance in 5G MEC requires further research to enhance robustness for evolving network demands.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47623" y="2065125"/>
          <a:ext cx="17263554" cy="7867614"/>
        </p:xfrm>
        <a:graphic>
          <a:graphicData uri="http://schemas.openxmlformats.org/drawingml/2006/table">
            <a:tbl>
              <a:tblPr/>
              <a:tblGrid>
                <a:gridCol w="716547">
                  <a:extLst>
                    <a:ext uri="{9D8B030D-6E8A-4147-A177-3AD203B41FA5}">
                      <a16:colId xmlns:a16="http://schemas.microsoft.com/office/drawing/2014/main" val="20000"/>
                    </a:ext>
                  </a:extLst>
                </a:gridCol>
                <a:gridCol w="3540458">
                  <a:extLst>
                    <a:ext uri="{9D8B030D-6E8A-4147-A177-3AD203B41FA5}">
                      <a16:colId xmlns:a16="http://schemas.microsoft.com/office/drawing/2014/main" val="20001"/>
                    </a:ext>
                  </a:extLst>
                </a:gridCol>
                <a:gridCol w="3738433">
                  <a:extLst>
                    <a:ext uri="{9D8B030D-6E8A-4147-A177-3AD203B41FA5}">
                      <a16:colId xmlns:a16="http://schemas.microsoft.com/office/drawing/2014/main" val="20002"/>
                    </a:ext>
                  </a:extLst>
                </a:gridCol>
                <a:gridCol w="5592892">
                  <a:extLst>
                    <a:ext uri="{9D8B030D-6E8A-4147-A177-3AD203B41FA5}">
                      <a16:colId xmlns:a16="http://schemas.microsoft.com/office/drawing/2014/main" val="20003"/>
                    </a:ext>
                  </a:extLst>
                </a:gridCol>
                <a:gridCol w="3675224">
                  <a:extLst>
                    <a:ext uri="{9D8B030D-6E8A-4147-A177-3AD203B41FA5}">
                      <a16:colId xmlns:a16="http://schemas.microsoft.com/office/drawing/2014/main" val="20004"/>
                    </a:ext>
                  </a:extLst>
                </a:gridCol>
              </a:tblGrid>
              <a:tr h="4043459">
                <a:tc>
                  <a:txBody>
                    <a:bodyPr/>
                    <a:lstStyle/>
                    <a:p>
                      <a:pPr algn="l">
                        <a:lnSpc>
                          <a:spcPts val="3359"/>
                        </a:lnSpc>
                        <a:defRPr/>
                      </a:pPr>
                      <a:r>
                        <a:rPr lang="en-US" sz="2799">
                          <a:solidFill>
                            <a:srgbClr val="000000"/>
                          </a:solidFill>
                          <a:latin typeface="Times New Roman"/>
                          <a:ea typeface="Times New Roman"/>
                          <a:cs typeface="Times New Roman"/>
                          <a:sym typeface="Times New Roman"/>
                        </a:rPr>
                        <a:t>5.</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600">
                          <a:solidFill>
                            <a:srgbClr val="222222"/>
                          </a:solidFill>
                          <a:latin typeface="Times New Roman"/>
                          <a:ea typeface="Times New Roman"/>
                          <a:cs typeface="Times New Roman"/>
                          <a:sym typeface="Times New Roman"/>
                        </a:rPr>
                        <a:t>Edge Computing Resource Allocation Method for Mining 5G Communication System.</a:t>
                      </a:r>
                      <a:endParaRPr lang="en-US" sz="1100"/>
                    </a:p>
                    <a:p>
                      <a:pPr algn="just">
                        <a:lnSpc>
                          <a:spcPts val="2963"/>
                        </a:lnSpc>
                      </a:pPr>
                      <a:r>
                        <a:rPr lang="en-US" sz="2600">
                          <a:solidFill>
                            <a:srgbClr val="222222"/>
                          </a:solidFill>
                          <a:latin typeface="Times New Roman"/>
                          <a:ea typeface="Times New Roman"/>
                          <a:cs typeface="Times New Roman"/>
                          <a:sym typeface="Times New Roman"/>
                        </a:rPr>
                        <a:t>L. Zhang, W. Yang, B. Hao, Z. Yang and Q. Zhao</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600">
                          <a:solidFill>
                            <a:srgbClr val="000000"/>
                          </a:solidFill>
                          <a:latin typeface="Times New Roman"/>
                          <a:ea typeface="Times New Roman"/>
                          <a:cs typeface="Times New Roman"/>
                          <a:sym typeface="Times New Roman"/>
                        </a:rPr>
                        <a:t>IEEE Access.</a:t>
                      </a:r>
                      <a:endParaRPr lang="en-US" sz="1100"/>
                    </a:p>
                    <a:p>
                      <a:pPr algn="just">
                        <a:lnSpc>
                          <a:spcPts val="2964"/>
                        </a:lnSpc>
                      </a:pPr>
                      <a:r>
                        <a:rPr lang="en-US" sz="2600">
                          <a:solidFill>
                            <a:srgbClr val="000000"/>
                          </a:solidFill>
                          <a:latin typeface="Times New Roman"/>
                          <a:ea typeface="Times New Roman"/>
                          <a:cs typeface="Times New Roman"/>
                          <a:sym typeface="Times New Roman"/>
                        </a:rPr>
                        <a:t>(2023)</a:t>
                      </a:r>
                    </a:p>
                    <a:p>
                      <a:pPr algn="just">
                        <a:lnSpc>
                          <a:spcPts val="2963"/>
                        </a:lnSpc>
                      </a:pPr>
                      <a:endParaRPr lang="en-US" sz="2600">
                        <a:solidFill>
                          <a:srgbClr val="000000"/>
                        </a:solidFill>
                        <a:latin typeface="Times New Roman"/>
                        <a:ea typeface="Times New Roman"/>
                        <a:cs typeface="Times New Roman"/>
                        <a:sym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600">
                          <a:solidFill>
                            <a:srgbClr val="000000"/>
                          </a:solidFill>
                          <a:latin typeface="Times New Roman"/>
                          <a:ea typeface="Times New Roman"/>
                          <a:cs typeface="Times New Roman"/>
                          <a:sym typeface="Times New Roman"/>
                        </a:rPr>
                        <a:t>This paper proposes an edge computing-based solution using 5G wireless base stations to enhance underground 5G communication in coal mines, significantly reducing task execution delay and improving transmission rates.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736"/>
                        </a:lnSpc>
                        <a:defRPr/>
                      </a:pPr>
                      <a:r>
                        <a:rPr lang="en-US" sz="2400">
                          <a:solidFill>
                            <a:srgbClr val="000000"/>
                          </a:solidFill>
                          <a:latin typeface="Times New Roman"/>
                          <a:ea typeface="Times New Roman"/>
                          <a:cs typeface="Times New Roman"/>
                          <a:sym typeface="Times New Roman"/>
                        </a:rPr>
                        <a:t>Further validation in diverse operational environments and scalability testing are needed to ensure robustness and effectiveness in real-world mining scenarios.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24155">
                <a:tc>
                  <a:txBody>
                    <a:bodyPr/>
                    <a:lstStyle/>
                    <a:p>
                      <a:pPr algn="l">
                        <a:lnSpc>
                          <a:spcPts val="3359"/>
                        </a:lnSpc>
                        <a:defRPr/>
                      </a:pPr>
                      <a:r>
                        <a:rPr lang="en-US" sz="2799">
                          <a:solidFill>
                            <a:srgbClr val="000000"/>
                          </a:solidFill>
                          <a:latin typeface="Times New Roman"/>
                          <a:ea typeface="Times New Roman"/>
                          <a:cs typeface="Times New Roman"/>
                          <a:sym typeface="Times New Roman"/>
                        </a:rPr>
                        <a:t>6.</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3120"/>
                        </a:lnSpc>
                        <a:defRPr/>
                      </a:pPr>
                      <a:r>
                        <a:rPr lang="en-US" sz="2600">
                          <a:solidFill>
                            <a:srgbClr val="000000"/>
                          </a:solidFill>
                          <a:latin typeface="Times New Roman"/>
                          <a:ea typeface="Times New Roman"/>
                          <a:cs typeface="Times New Roman"/>
                          <a:sym typeface="Times New Roman"/>
                        </a:rPr>
                        <a:t>Implementation and Evaluation of 5G MEC-Enabled Smart Factory.</a:t>
                      </a:r>
                      <a:endParaRPr lang="en-US" sz="1100"/>
                    </a:p>
                    <a:p>
                      <a:pPr algn="just">
                        <a:lnSpc>
                          <a:spcPts val="3120"/>
                        </a:lnSpc>
                      </a:pPr>
                      <a:r>
                        <a:rPr lang="en-US" sz="2600">
                          <a:solidFill>
                            <a:srgbClr val="000000"/>
                          </a:solidFill>
                          <a:latin typeface="Times New Roman"/>
                          <a:ea typeface="Times New Roman"/>
                          <a:cs typeface="Times New Roman"/>
                          <a:sym typeface="Times New Roman"/>
                        </a:rPr>
                        <a:t>Rekoputra, N. M, Tseng, C.-W,Wang, J.-T, Liang, S.-H, Cheng, R.-G, Li, Y.-F,</a:t>
                      </a:r>
                    </a:p>
                    <a:p>
                      <a:pPr algn="just">
                        <a:lnSpc>
                          <a:spcPts val="3120"/>
                        </a:lnSpc>
                      </a:pPr>
                      <a:r>
                        <a:rPr lang="en-US" sz="2600">
                          <a:solidFill>
                            <a:srgbClr val="000000"/>
                          </a:solidFill>
                          <a:latin typeface="Times New Roman"/>
                          <a:ea typeface="Times New Roman"/>
                          <a:cs typeface="Times New Roman"/>
                          <a:sym typeface="Times New Roman"/>
                        </a:rPr>
                        <a:t>Yang, W.-H.</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964"/>
                        </a:lnSpc>
                        <a:defRPr/>
                      </a:pPr>
                      <a:r>
                        <a:rPr lang="en-US" sz="2600">
                          <a:solidFill>
                            <a:srgbClr val="000000"/>
                          </a:solidFill>
                          <a:latin typeface="Times New Roman"/>
                          <a:ea typeface="Times New Roman"/>
                          <a:cs typeface="Times New Roman"/>
                          <a:sym typeface="Times New Roman"/>
                        </a:rPr>
                        <a:t>Electronics 12.</a:t>
                      </a:r>
                      <a:endParaRPr lang="en-US" sz="1100"/>
                    </a:p>
                    <a:p>
                      <a:pPr algn="just">
                        <a:lnSpc>
                          <a:spcPts val="2963"/>
                        </a:lnSpc>
                      </a:pPr>
                      <a:r>
                        <a:rPr lang="en-US" sz="2600">
                          <a:solidFill>
                            <a:srgbClr val="000000"/>
                          </a:solidFill>
                          <a:latin typeface="Times New Roman"/>
                          <a:ea typeface="Times New Roman"/>
                          <a:cs typeface="Times New Roman"/>
                          <a:sym typeface="Times New Roman"/>
                        </a:rPr>
                        <a:t>(2023)</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l">
                        <a:lnSpc>
                          <a:spcPts val="3120"/>
                        </a:lnSpc>
                        <a:defRPr/>
                      </a:pPr>
                      <a:r>
                        <a:rPr lang="en-US" sz="2600">
                          <a:solidFill>
                            <a:srgbClr val="000000"/>
                          </a:solidFill>
                          <a:latin typeface="Times New Roman"/>
                          <a:ea typeface="Times New Roman"/>
                          <a:cs typeface="Times New Roman"/>
                          <a:sym typeface="Times New Roman"/>
                        </a:rPr>
                        <a:t>This paper demonstrates that integrating MEC with 5G networks enhances performance metrics significantly compared to non-MEC setups, WiFi 6, and Ethernet, crucial for Industry 4.0 applications.</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963"/>
                        </a:lnSpc>
                        <a:defRPr/>
                      </a:pPr>
                      <a:r>
                        <a:rPr lang="en-US" sz="2600">
                          <a:solidFill>
                            <a:srgbClr val="000000"/>
                          </a:solidFill>
                          <a:latin typeface="Times New Roman"/>
                          <a:ea typeface="Times New Roman"/>
                          <a:cs typeface="Times New Roman"/>
                          <a:sym typeface="Times New Roman"/>
                        </a:rPr>
                        <a:t>The proposed MEC implementation requires authentication from MNOs for industrial networks, potentially restricting accessibility and deployment flexibility.</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extLst>
              <p:ext uri="{D42A27DB-BD31-4B8C-83A1-F6EECF244321}">
                <p14:modId xmlns:p14="http://schemas.microsoft.com/office/powerpoint/2010/main" val="2462204892"/>
              </p:ext>
            </p:extLst>
          </p:nvPr>
        </p:nvGraphicFramePr>
        <p:xfrm>
          <a:off x="643630" y="2054046"/>
          <a:ext cx="16967201" cy="7953375"/>
        </p:xfrm>
        <a:graphic>
          <a:graphicData uri="http://schemas.openxmlformats.org/drawingml/2006/table">
            <a:tbl>
              <a:tblPr/>
              <a:tblGrid>
                <a:gridCol w="971085">
                  <a:extLst>
                    <a:ext uri="{9D8B030D-6E8A-4147-A177-3AD203B41FA5}">
                      <a16:colId xmlns:a16="http://schemas.microsoft.com/office/drawing/2014/main" val="20000"/>
                    </a:ext>
                  </a:extLst>
                </a:gridCol>
                <a:gridCol w="3250466">
                  <a:extLst>
                    <a:ext uri="{9D8B030D-6E8A-4147-A177-3AD203B41FA5}">
                      <a16:colId xmlns:a16="http://schemas.microsoft.com/office/drawing/2014/main" val="20001"/>
                    </a:ext>
                  </a:extLst>
                </a:gridCol>
                <a:gridCol w="3100410">
                  <a:extLst>
                    <a:ext uri="{9D8B030D-6E8A-4147-A177-3AD203B41FA5}">
                      <a16:colId xmlns:a16="http://schemas.microsoft.com/office/drawing/2014/main" val="20002"/>
                    </a:ext>
                  </a:extLst>
                </a:gridCol>
                <a:gridCol w="5592946">
                  <a:extLst>
                    <a:ext uri="{9D8B030D-6E8A-4147-A177-3AD203B41FA5}">
                      <a16:colId xmlns:a16="http://schemas.microsoft.com/office/drawing/2014/main" val="20003"/>
                    </a:ext>
                  </a:extLst>
                </a:gridCol>
                <a:gridCol w="4052294">
                  <a:extLst>
                    <a:ext uri="{9D8B030D-6E8A-4147-A177-3AD203B41FA5}">
                      <a16:colId xmlns:a16="http://schemas.microsoft.com/office/drawing/2014/main" val="20004"/>
                    </a:ext>
                  </a:extLst>
                </a:gridCol>
              </a:tblGrid>
              <a:tr h="4415363">
                <a:tc>
                  <a:txBody>
                    <a:bodyPr/>
                    <a:lstStyle/>
                    <a:p>
                      <a:pPr algn="l">
                        <a:lnSpc>
                          <a:spcPts val="3359"/>
                        </a:lnSpc>
                        <a:defRPr/>
                      </a:pPr>
                      <a:r>
                        <a:rPr lang="en-US" sz="2799">
                          <a:solidFill>
                            <a:srgbClr val="000000"/>
                          </a:solidFill>
                          <a:latin typeface="Times New Roman"/>
                          <a:ea typeface="Times New Roman"/>
                          <a:cs typeface="Times New Roman"/>
                          <a:sym typeface="Times New Roman"/>
                        </a:rPr>
                        <a:t>7.</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599" dirty="0">
                          <a:solidFill>
                            <a:srgbClr val="222222"/>
                          </a:solidFill>
                          <a:latin typeface="Times New Roman"/>
                          <a:ea typeface="Times New Roman"/>
                          <a:cs typeface="Times New Roman"/>
                          <a:sym typeface="Times New Roman"/>
                        </a:rPr>
                        <a:t>Integrating Multi-Access Edge Computing (MEC) into Open 5G Core</a:t>
                      </a:r>
                      <a:endParaRPr lang="en-US" sz="1100" dirty="0"/>
                    </a:p>
                    <a:p>
                      <a:pPr algn="just">
                        <a:lnSpc>
                          <a:spcPts val="2963"/>
                        </a:lnSpc>
                      </a:pPr>
                      <a:endParaRPr lang="en-US" sz="1100" dirty="0"/>
                    </a:p>
                    <a:p>
                      <a:pPr algn="just">
                        <a:lnSpc>
                          <a:spcPts val="2963"/>
                        </a:lnSpc>
                      </a:pPr>
                      <a:r>
                        <a:rPr lang="en-US" sz="2599" dirty="0">
                          <a:solidFill>
                            <a:srgbClr val="222222"/>
                          </a:solidFill>
                          <a:latin typeface="Times New Roman"/>
                          <a:ea typeface="Times New Roman"/>
                          <a:cs typeface="Times New Roman"/>
                          <a:sym typeface="Times New Roman"/>
                        </a:rPr>
                        <a:t>Xavier, Ruben, </a:t>
                      </a:r>
                      <a:r>
                        <a:rPr lang="en-US" sz="2599" dirty="0" err="1">
                          <a:solidFill>
                            <a:srgbClr val="222222"/>
                          </a:solidFill>
                          <a:latin typeface="Times New Roman"/>
                          <a:ea typeface="Times New Roman"/>
                          <a:cs typeface="Times New Roman"/>
                          <a:sym typeface="Times New Roman"/>
                        </a:rPr>
                        <a:t>Rogério</a:t>
                      </a:r>
                      <a:r>
                        <a:rPr lang="en-US" sz="2599" dirty="0">
                          <a:solidFill>
                            <a:srgbClr val="222222"/>
                          </a:solidFill>
                          <a:latin typeface="Times New Roman"/>
                          <a:ea typeface="Times New Roman"/>
                          <a:cs typeface="Times New Roman"/>
                          <a:sym typeface="Times New Roman"/>
                        </a:rPr>
                        <a:t> S. Silva, Maria Ribeiro, </a:t>
                      </a:r>
                      <a:r>
                        <a:rPr lang="en-US" sz="2599" dirty="0" err="1">
                          <a:solidFill>
                            <a:srgbClr val="222222"/>
                          </a:solidFill>
                          <a:latin typeface="Times New Roman"/>
                          <a:ea typeface="Times New Roman"/>
                          <a:cs typeface="Times New Roman"/>
                          <a:sym typeface="Times New Roman"/>
                        </a:rPr>
                        <a:t>Waldir</a:t>
                      </a:r>
                      <a:r>
                        <a:rPr lang="en-US" sz="2599" dirty="0">
                          <a:solidFill>
                            <a:srgbClr val="222222"/>
                          </a:solidFill>
                          <a:latin typeface="Times New Roman"/>
                          <a:ea typeface="Times New Roman"/>
                          <a:cs typeface="Times New Roman"/>
                          <a:sym typeface="Times New Roman"/>
                        </a:rPr>
                        <a:t> Moreira, Leandro Freitas, and Antonio Oliveira-</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600">
                          <a:solidFill>
                            <a:srgbClr val="000000"/>
                          </a:solidFill>
                          <a:latin typeface="Times New Roman"/>
                          <a:ea typeface="Times New Roman"/>
                          <a:cs typeface="Times New Roman"/>
                          <a:sym typeface="Times New Roman"/>
                        </a:rPr>
                        <a:t>Telecom 5 (2024)</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600" dirty="0">
                          <a:solidFill>
                            <a:srgbClr val="000000"/>
                          </a:solidFill>
                          <a:latin typeface="Times New Roman"/>
                          <a:ea typeface="Times New Roman"/>
                          <a:cs typeface="Times New Roman"/>
                          <a:sym typeface="Times New Roman"/>
                        </a:rPr>
                        <a:t>This paper proposes a new MTS API extension to integrate MEC with the 5G core, validating its feasibility in high-density scenarios like e-Health and Smart Farms, meeting 5G MEC applications.</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600" kern="1200" dirty="0">
                          <a:solidFill>
                            <a:srgbClr val="000000"/>
                          </a:solidFill>
                          <a:latin typeface="Times New Roman"/>
                          <a:cs typeface="Times New Roman"/>
                        </a:rPr>
                        <a:t>The implementation and validation are performed in a virtualized environment, which may not fully replicate real-world conditions</a:t>
                      </a:r>
                      <a:r>
                        <a:rPr lang="en-US" sz="2600" kern="1200" dirty="0">
                          <a:solidFill>
                            <a:srgbClr val="000000"/>
                          </a:solidFill>
                          <a:latin typeface="Times New Roman"/>
                          <a:ea typeface="Times New Roman"/>
                          <a:cs typeface="Times New Roman"/>
                          <a:sym typeface="Times New Roman"/>
                        </a:rPr>
                        <a:t>.</a:t>
                      </a:r>
                      <a:endParaRPr lang="en-US" sz="2600" kern="1200" dirty="0">
                        <a:solidFill>
                          <a:srgbClr val="000000"/>
                        </a:solidFill>
                        <a:latin typeface="Times New Roman"/>
                        <a:cs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38012">
                <a:tc>
                  <a:txBody>
                    <a:bodyPr/>
                    <a:lstStyle/>
                    <a:p>
                      <a:pPr algn="l">
                        <a:lnSpc>
                          <a:spcPts val="3359"/>
                        </a:lnSpc>
                        <a:defRPr/>
                      </a:pPr>
                      <a:r>
                        <a:rPr lang="en-US" sz="2799">
                          <a:solidFill>
                            <a:srgbClr val="000000"/>
                          </a:solidFill>
                          <a:latin typeface="Times New Roman"/>
                          <a:ea typeface="Times New Roman"/>
                          <a:cs typeface="Times New Roman"/>
                          <a:sym typeface="Times New Roman"/>
                        </a:rPr>
                        <a:t>8.</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3120"/>
                        </a:lnSpc>
                        <a:defRPr/>
                      </a:pPr>
                      <a:r>
                        <a:rPr lang="en-US" sz="2600">
                          <a:solidFill>
                            <a:srgbClr val="000000"/>
                          </a:solidFill>
                          <a:latin typeface="Times New Roman"/>
                          <a:ea typeface="Times New Roman"/>
                          <a:cs typeface="Times New Roman"/>
                          <a:sym typeface="Times New Roman"/>
                        </a:rPr>
                        <a:t>Research on the 5G MEC Co-construction and Sharing</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736"/>
                        </a:lnSpc>
                        <a:defRPr/>
                      </a:pPr>
                      <a:r>
                        <a:rPr lang="en-US" sz="2400">
                          <a:solidFill>
                            <a:srgbClr val="000000"/>
                          </a:solidFill>
                          <a:latin typeface="Times New Roman"/>
                          <a:ea typeface="Times New Roman"/>
                          <a:cs typeface="Times New Roman"/>
                          <a:sym typeface="Times New Roman"/>
                        </a:rPr>
                        <a:t>2024 4th International Conference on Neural Networks, Information and Communication Engineering (NNICE), Guangzhou, China, (2024)</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l">
                        <a:lnSpc>
                          <a:spcPts val="3120"/>
                        </a:lnSpc>
                        <a:defRPr/>
                      </a:pPr>
                      <a:r>
                        <a:rPr lang="en-US" sz="2600" dirty="0">
                          <a:solidFill>
                            <a:srgbClr val="000000"/>
                          </a:solidFill>
                          <a:latin typeface="Times New Roman"/>
                          <a:ea typeface="Times New Roman"/>
                          <a:cs typeface="Times New Roman"/>
                          <a:sym typeface="Times New Roman"/>
                        </a:rPr>
                        <a:t>This paper explores 5G operator collaboration through co-construction and sharing to enhance network efficiency and reduce costs, focusing on NSA to SA network evolution and addressing security and performance challenges.</a:t>
                      </a:r>
                      <a:endParaRPr lang="en-US" sz="11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3191"/>
                        </a:lnSpc>
                        <a:defRPr/>
                      </a:pPr>
                      <a:r>
                        <a:rPr lang="en-US" sz="2600" kern="1200" dirty="0">
                          <a:solidFill>
                            <a:srgbClr val="000000"/>
                          </a:solidFill>
                          <a:latin typeface="Times New Roman"/>
                          <a:cs typeface="Times New Roman"/>
                        </a:rPr>
                        <a:t>This paper doesn't provide real-world data on cost savings</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Drawbacks of existing system: -</a:t>
            </a:r>
          </a:p>
          <a:p>
            <a:pPr algn="l">
              <a:lnSpc>
                <a:spcPts val="6047"/>
              </a:lnSpc>
            </a:pPr>
            <a:endParaRPr lang="en-US" sz="5039">
              <a:solidFill>
                <a:srgbClr val="FF0000"/>
              </a:solidFill>
              <a:latin typeface="Times New Roman"/>
              <a:ea typeface="Times New Roman"/>
              <a:cs typeface="Times New Roman"/>
              <a:sym typeface="Times New Roman"/>
            </a:endParaRP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TextBox 8"/>
          <p:cNvSpPr txBox="1"/>
          <p:nvPr/>
        </p:nvSpPr>
        <p:spPr>
          <a:xfrm>
            <a:off x="714825" y="2220201"/>
            <a:ext cx="16544475" cy="7129067"/>
          </a:xfrm>
          <a:prstGeom prst="rect">
            <a:avLst/>
          </a:prstGeom>
        </p:spPr>
        <p:txBody>
          <a:bodyPr lIns="0" tIns="0" rIns="0" bIns="0" rtlCol="0" anchor="t">
            <a:spAutoFit/>
          </a:bodyPr>
          <a:lstStyle/>
          <a:p>
            <a:pPr marL="890232" lvl="1" indent="-445116" algn="l">
              <a:lnSpc>
                <a:spcPts val="9483"/>
              </a:lnSpc>
              <a:buFont typeface="Arial"/>
              <a:buChar char="•"/>
            </a:pPr>
            <a:r>
              <a:rPr lang="en-US" sz="4123" dirty="0">
                <a:solidFill>
                  <a:srgbClr val="000000"/>
                </a:solidFill>
                <a:latin typeface="Times New Roman"/>
                <a:ea typeface="Times New Roman"/>
                <a:cs typeface="Times New Roman"/>
                <a:sym typeface="Times New Roman"/>
              </a:rPr>
              <a:t>Increased Latency: Traditional methods cause higher latency.</a:t>
            </a:r>
          </a:p>
          <a:p>
            <a:pPr marL="890232" lvl="1" indent="-445116" algn="l">
              <a:lnSpc>
                <a:spcPts val="9483"/>
              </a:lnSpc>
              <a:buFont typeface="Arial"/>
              <a:buChar char="•"/>
            </a:pPr>
            <a:r>
              <a:rPr lang="en-US" sz="4123" dirty="0">
                <a:solidFill>
                  <a:srgbClr val="000000"/>
                </a:solidFill>
                <a:latin typeface="Times New Roman"/>
                <a:ea typeface="Times New Roman"/>
                <a:cs typeface="Times New Roman"/>
                <a:sym typeface="Times New Roman"/>
              </a:rPr>
              <a:t>Reduced Throughput: Lower data rates during peak times.</a:t>
            </a:r>
          </a:p>
          <a:p>
            <a:pPr marL="890232" lvl="1" indent="-445116" algn="l">
              <a:lnSpc>
                <a:spcPts val="9483"/>
              </a:lnSpc>
              <a:buFont typeface="Arial"/>
              <a:buChar char="•"/>
            </a:pPr>
            <a:r>
              <a:rPr lang="en-US" sz="4123" dirty="0">
                <a:solidFill>
                  <a:srgbClr val="000000"/>
                </a:solidFill>
                <a:latin typeface="Times New Roman"/>
                <a:ea typeface="Times New Roman"/>
                <a:cs typeface="Times New Roman"/>
                <a:sym typeface="Times New Roman"/>
              </a:rPr>
              <a:t>Scalability Issues: Difficult to scale resources effectively.</a:t>
            </a:r>
          </a:p>
          <a:p>
            <a:pPr marL="890232" lvl="1" indent="-445116" algn="l">
              <a:lnSpc>
                <a:spcPts val="9483"/>
              </a:lnSpc>
              <a:buFont typeface="Arial"/>
              <a:buChar char="•"/>
            </a:pPr>
            <a:r>
              <a:rPr lang="en-US" sz="4123" dirty="0">
                <a:solidFill>
                  <a:srgbClr val="000000"/>
                </a:solidFill>
                <a:latin typeface="Times New Roman"/>
                <a:ea typeface="Times New Roman"/>
                <a:cs typeface="Times New Roman"/>
                <a:sym typeface="Times New Roman"/>
              </a:rPr>
              <a:t>Inefficient Management: Poor resource allocation leads to spectral inefficiencies in 5G networks.</a:t>
            </a:r>
          </a:p>
          <a:p>
            <a:pPr marL="890232" lvl="1" indent="-445116" algn="l">
              <a:lnSpc>
                <a:spcPts val="9483"/>
              </a:lnSpc>
              <a:buFont typeface="Arial"/>
              <a:buChar char="•"/>
            </a:pPr>
            <a:r>
              <a:rPr lang="en-US" sz="4123" dirty="0">
                <a:solidFill>
                  <a:srgbClr val="000000"/>
                </a:solidFill>
                <a:latin typeface="Times New Roman"/>
                <a:ea typeface="Times New Roman"/>
                <a:cs typeface="Times New Roman"/>
                <a:sym typeface="Times New Roman"/>
              </a:rPr>
              <a:t>QoS Concerns: Maintaining consistent service quality is challenging.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83825" y="860925"/>
            <a:ext cx="16858352" cy="1057800"/>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Proposed Methodology: -</a:t>
            </a:r>
          </a:p>
          <a:p>
            <a:pPr algn="l">
              <a:lnSpc>
                <a:spcPts val="6047"/>
              </a:lnSpc>
            </a:pPr>
            <a:endParaRPr lang="en-US" sz="5039" dirty="0">
              <a:solidFill>
                <a:srgbClr val="FF0000"/>
              </a:solidFill>
              <a:latin typeface="Times New Roman"/>
              <a:ea typeface="Times New Roman"/>
              <a:cs typeface="Times New Roman"/>
              <a:sym typeface="Times New Roman"/>
            </a:endParaRPr>
          </a:p>
        </p:txBody>
      </p:sp>
      <p:sp>
        <p:nvSpPr>
          <p:cNvPr id="3" name="TextBox 3"/>
          <p:cNvSpPr txBox="1"/>
          <p:nvPr/>
        </p:nvSpPr>
        <p:spPr>
          <a:xfrm>
            <a:off x="916927" y="3055691"/>
            <a:ext cx="16454145" cy="6646088"/>
          </a:xfrm>
          <a:prstGeom prst="rect">
            <a:avLst/>
          </a:prstGeom>
        </p:spPr>
        <p:txBody>
          <a:bodyPr lIns="0" tIns="0" rIns="0" bIns="0" rtlCol="0" anchor="t">
            <a:spAutoFit/>
          </a:bodyPr>
          <a:lstStyle/>
          <a:p>
            <a:pPr algn="just">
              <a:lnSpc>
                <a:spcPts val="4773"/>
              </a:lnSpc>
            </a:pPr>
            <a:r>
              <a:rPr lang="en-US" sz="3399" dirty="0">
                <a:solidFill>
                  <a:srgbClr val="FF0000"/>
                </a:solidFill>
                <a:latin typeface="Times New Roman"/>
                <a:ea typeface="Times New Roman"/>
                <a:cs typeface="Times New Roman"/>
                <a:sym typeface="Times New Roman"/>
              </a:rPr>
              <a:t>Proximity:</a:t>
            </a:r>
          </a:p>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MEC places computational resources and data storage facilities closer to end-users, typically at the network edge.</a:t>
            </a:r>
          </a:p>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Situating these resources near the users reduces the distance data must travel for processing or retrieval, resulting in faster response times and reduced latency.</a:t>
            </a:r>
          </a:p>
          <a:p>
            <a:pPr algn="just">
              <a:lnSpc>
                <a:spcPts val="4773"/>
              </a:lnSpc>
            </a:pPr>
            <a:r>
              <a:rPr lang="en-US" sz="3399" dirty="0">
                <a:solidFill>
                  <a:srgbClr val="FF0000"/>
                </a:solidFill>
                <a:latin typeface="Times New Roman"/>
                <a:ea typeface="Times New Roman"/>
                <a:cs typeface="Times New Roman"/>
                <a:sym typeface="Times New Roman"/>
              </a:rPr>
              <a:t>Decentralization and Local Processing:</a:t>
            </a:r>
          </a:p>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Unlike traditional centralized data centers, MEC distributes computing and storage across multiple local edge nodes.</a:t>
            </a:r>
          </a:p>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This setup allows for data to be processed locally, within or near the same geographic area as the user, improving efficiency and reducing the load on the core network.</a:t>
            </a:r>
          </a:p>
          <a:p>
            <a:pPr algn="just">
              <a:lnSpc>
                <a:spcPts val="4773"/>
              </a:lnSpc>
            </a:pPr>
            <a:endParaRPr lang="en-US" sz="3399"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16623" y="19871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7" name="TextBox 7"/>
          <p:cNvSpPr txBox="1"/>
          <p:nvPr/>
        </p:nvSpPr>
        <p:spPr>
          <a:xfrm>
            <a:off x="826676" y="2135075"/>
            <a:ext cx="7342240" cy="863466"/>
          </a:xfrm>
          <a:prstGeom prst="rect">
            <a:avLst/>
          </a:prstGeom>
        </p:spPr>
        <p:txBody>
          <a:bodyPr lIns="0" tIns="0" rIns="0" bIns="0" rtlCol="0" anchor="t">
            <a:spAutoFit/>
          </a:bodyPr>
          <a:lstStyle/>
          <a:p>
            <a:pPr marL="0" lvl="0" indent="0" algn="l">
              <a:lnSpc>
                <a:spcPts val="6097"/>
              </a:lnSpc>
              <a:spcBef>
                <a:spcPct val="0"/>
              </a:spcBef>
            </a:pPr>
            <a:r>
              <a:rPr lang="en-US" sz="5081" u="none" strike="noStrike">
                <a:solidFill>
                  <a:srgbClr val="FF0000"/>
                </a:solidFill>
                <a:latin typeface="Times New Roman"/>
                <a:ea typeface="Times New Roman"/>
                <a:cs typeface="Times New Roman"/>
                <a:sym typeface="Times New Roman"/>
              </a:rPr>
              <a:t>Multi-Edge Computing</a:t>
            </a:r>
          </a:p>
        </p:txBody>
      </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759</TotalTime>
  <Words>2409</Words>
  <Application>Microsoft Office PowerPoint</Application>
  <PresentationFormat>Custom</PresentationFormat>
  <Paragraphs>404</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Times New Roman</vt:lpstr>
      <vt:lpstr>Times New Roman Bold</vt:lpstr>
      <vt:lpstr>Arial</vt:lpstr>
      <vt:lpstr>Times New Roman Italics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Zeroth Review-1.pptx</dc:title>
  <dc:creator>Pukalvanan</dc:creator>
  <cp:lastModifiedBy>Prithiv Vijai</cp:lastModifiedBy>
  <cp:revision>13</cp:revision>
  <dcterms:created xsi:type="dcterms:W3CDTF">2006-08-16T00:00:00Z</dcterms:created>
  <dcterms:modified xsi:type="dcterms:W3CDTF">2024-08-07T10:18:41Z</dcterms:modified>
  <dc:identifier>DAGKQVNiXE0</dc:identifier>
</cp:coreProperties>
</file>