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256" r:id="rId2"/>
    <p:sldId id="257" r:id="rId3"/>
    <p:sldId id="263" r:id="rId4"/>
    <p:sldId id="297" r:id="rId5"/>
    <p:sldId id="296" r:id="rId6"/>
    <p:sldId id="308" r:id="rId7"/>
    <p:sldId id="309" r:id="rId8"/>
    <p:sldId id="310" r:id="rId9"/>
    <p:sldId id="311" r:id="rId10"/>
    <p:sldId id="295" r:id="rId11"/>
    <p:sldId id="305" r:id="rId12"/>
    <p:sldId id="307" r:id="rId13"/>
    <p:sldId id="277" r:id="rId14"/>
    <p:sldId id="325" r:id="rId15"/>
    <p:sldId id="278" r:id="rId16"/>
    <p:sldId id="299" r:id="rId17"/>
    <p:sldId id="298" r:id="rId18"/>
    <p:sldId id="300" r:id="rId19"/>
    <p:sldId id="320" r:id="rId20"/>
    <p:sldId id="282" r:id="rId21"/>
    <p:sldId id="281" r:id="rId22"/>
    <p:sldId id="289" r:id="rId23"/>
    <p:sldId id="326" r:id="rId24"/>
    <p:sldId id="302" r:id="rId25"/>
    <p:sldId id="314" r:id="rId26"/>
    <p:sldId id="315" r:id="rId27"/>
    <p:sldId id="301" r:id="rId28"/>
    <p:sldId id="290" r:id="rId29"/>
    <p:sldId id="303" r:id="rId30"/>
    <p:sldId id="316" r:id="rId31"/>
    <p:sldId id="291" r:id="rId32"/>
    <p:sldId id="284" r:id="rId33"/>
    <p:sldId id="304" r:id="rId34"/>
    <p:sldId id="317" r:id="rId35"/>
    <p:sldId id="318" r:id="rId36"/>
    <p:sldId id="319" r:id="rId37"/>
    <p:sldId id="288" r:id="rId38"/>
    <p:sldId id="287" r:id="rId39"/>
    <p:sldId id="285" r:id="rId40"/>
    <p:sldId id="336" r:id="rId41"/>
    <p:sldId id="273" r:id="rId42"/>
    <p:sldId id="321" r:id="rId43"/>
    <p:sldId id="322" r:id="rId44"/>
    <p:sldId id="327" r:id="rId45"/>
    <p:sldId id="337" r:id="rId46"/>
    <p:sldId id="328" r:id="rId47"/>
    <p:sldId id="329" r:id="rId48"/>
    <p:sldId id="330" r:id="rId49"/>
    <p:sldId id="331" r:id="rId50"/>
    <p:sldId id="332" r:id="rId51"/>
    <p:sldId id="333" r:id="rId52"/>
    <p:sldId id="334" r:id="rId53"/>
    <p:sldId id="335" r:id="rId54"/>
    <p:sldId id="323" r:id="rId55"/>
    <p:sldId id="324" r:id="rId56"/>
    <p:sldId id="269" r:id="rId57"/>
    <p:sldId id="312" r:id="rId58"/>
    <p:sldId id="313" r:id="rId59"/>
    <p:sldId id="272" r:id="rId60"/>
  </p:sldIdLst>
  <p:sldSz cx="18288000" cy="10287000"/>
  <p:notesSz cx="6858000" cy="9144000"/>
  <p:embeddedFontLst>
    <p:embeddedFont>
      <p:font typeface="Times New Roman Bold" panose="02020803070505020304" pitchFamily="18" charset="0"/>
      <p:regular r:id="rId62"/>
      <p:bold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70492-2E0C-40C0-AB92-ACEAC10BDCDE}" v="41" dt="2024-09-24T06:44:59.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5033" autoAdjust="0"/>
  </p:normalViewPr>
  <p:slideViewPr>
    <p:cSldViewPr>
      <p:cViewPr varScale="1">
        <p:scale>
          <a:sx n="56" d="100"/>
          <a:sy n="56" d="100"/>
        </p:scale>
        <p:origin x="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45870492-2E0C-40C0-AB92-ACEAC10BDCDE}"/>
    <pc:docChg chg="undo redo custSel addSld delSld modSld sldOrd">
      <pc:chgData name="Prithiv Vijai" userId="5d24f1427401153b" providerId="LiveId" clId="{45870492-2E0C-40C0-AB92-ACEAC10BDCDE}" dt="2024-09-24T06:45:11.266" v="923" actId="1076"/>
      <pc:docMkLst>
        <pc:docMk/>
      </pc:docMkLst>
      <pc:sldChg chg="del">
        <pc:chgData name="Prithiv Vijai" userId="5d24f1427401153b" providerId="LiveId" clId="{45870492-2E0C-40C0-AB92-ACEAC10BDCDE}" dt="2024-09-22T16:58:09.342" v="20" actId="47"/>
        <pc:sldMkLst>
          <pc:docMk/>
          <pc:sldMk cId="0" sldId="266"/>
        </pc:sldMkLst>
      </pc:sldChg>
      <pc:sldChg chg="del">
        <pc:chgData name="Prithiv Vijai" userId="5d24f1427401153b" providerId="LiveId" clId="{45870492-2E0C-40C0-AB92-ACEAC10BDCDE}" dt="2024-09-23T16:55:12.351" v="275" actId="47"/>
        <pc:sldMkLst>
          <pc:docMk/>
          <pc:sldMk cId="0" sldId="267"/>
        </pc:sldMkLst>
      </pc:sldChg>
      <pc:sldChg chg="addSp delSp modSp mod">
        <pc:chgData name="Prithiv Vijai" userId="5d24f1427401153b" providerId="LiveId" clId="{45870492-2E0C-40C0-AB92-ACEAC10BDCDE}" dt="2024-09-23T17:51:57.030" v="550" actId="20577"/>
        <pc:sldMkLst>
          <pc:docMk/>
          <pc:sldMk cId="0" sldId="269"/>
        </pc:sldMkLst>
        <pc:spChg chg="mod">
          <ac:chgData name="Prithiv Vijai" userId="5d24f1427401153b" providerId="LiveId" clId="{45870492-2E0C-40C0-AB92-ACEAC10BDCDE}" dt="2024-09-23T17:51:57.030" v="550" actId="20577"/>
          <ac:spMkLst>
            <pc:docMk/>
            <pc:sldMk cId="0" sldId="269"/>
            <ac:spMk id="2" creationId="{00000000-0000-0000-0000-000000000000}"/>
          </ac:spMkLst>
        </pc:spChg>
        <pc:picChg chg="del">
          <ac:chgData name="Prithiv Vijai" userId="5d24f1427401153b" providerId="LiveId" clId="{45870492-2E0C-40C0-AB92-ACEAC10BDCDE}" dt="2024-09-23T17:51:42.189" v="542" actId="478"/>
          <ac:picMkLst>
            <pc:docMk/>
            <pc:sldMk cId="0" sldId="269"/>
            <ac:picMk id="21" creationId="{3214B8CB-7625-7276-936F-113B122EFD10}"/>
          </ac:picMkLst>
        </pc:picChg>
        <pc:picChg chg="add mod">
          <ac:chgData name="Prithiv Vijai" userId="5d24f1427401153b" providerId="LiveId" clId="{45870492-2E0C-40C0-AB92-ACEAC10BDCDE}" dt="2024-09-23T17:51:54.283" v="547" actId="1076"/>
          <ac:picMkLst>
            <pc:docMk/>
            <pc:sldMk cId="0" sldId="269"/>
            <ac:picMk id="22" creationId="{3AB53D2A-3B68-7701-3B38-65DCFB69F854}"/>
          </ac:picMkLst>
        </pc:picChg>
      </pc:sldChg>
      <pc:sldChg chg="addSp delSp modSp mod">
        <pc:chgData name="Prithiv Vijai" userId="5d24f1427401153b" providerId="LiveId" clId="{45870492-2E0C-40C0-AB92-ACEAC10BDCDE}" dt="2024-09-23T18:03:29.354" v="648" actId="1076"/>
        <pc:sldMkLst>
          <pc:docMk/>
          <pc:sldMk cId="3589079067" sldId="273"/>
        </pc:sldMkLst>
        <pc:spChg chg="del">
          <ac:chgData name="Prithiv Vijai" userId="5d24f1427401153b" providerId="LiveId" clId="{45870492-2E0C-40C0-AB92-ACEAC10BDCDE}" dt="2024-09-22T17:06:23.772" v="108" actId="478"/>
          <ac:spMkLst>
            <pc:docMk/>
            <pc:sldMk cId="3589079067" sldId="273"/>
            <ac:spMk id="3" creationId="{00000000-0000-0000-0000-000000000000}"/>
          </ac:spMkLst>
        </pc:spChg>
        <pc:spChg chg="add mod">
          <ac:chgData name="Prithiv Vijai" userId="5d24f1427401153b" providerId="LiveId" clId="{45870492-2E0C-40C0-AB92-ACEAC10BDCDE}" dt="2024-09-23T18:03:26.910" v="647" actId="1076"/>
          <ac:spMkLst>
            <pc:docMk/>
            <pc:sldMk cId="3589079067" sldId="273"/>
            <ac:spMk id="8" creationId="{0847C794-E3C6-BC9A-685D-362B859ACCFA}"/>
          </ac:spMkLst>
        </pc:spChg>
        <pc:spChg chg="del">
          <ac:chgData name="Prithiv Vijai" userId="5d24f1427401153b" providerId="LiveId" clId="{45870492-2E0C-40C0-AB92-ACEAC10BDCDE}" dt="2024-09-22T17:06:18.690" v="106" actId="478"/>
          <ac:spMkLst>
            <pc:docMk/>
            <pc:sldMk cId="3589079067" sldId="273"/>
            <ac:spMk id="8" creationId="{5E79A5A9-4859-C419-D9C8-4ECC0AF299BA}"/>
          </ac:spMkLst>
        </pc:spChg>
        <pc:spChg chg="del">
          <ac:chgData name="Prithiv Vijai" userId="5d24f1427401153b" providerId="LiveId" clId="{45870492-2E0C-40C0-AB92-ACEAC10BDCDE}" dt="2024-09-22T17:06:21.063" v="107" actId="478"/>
          <ac:spMkLst>
            <pc:docMk/>
            <pc:sldMk cId="3589079067" sldId="273"/>
            <ac:spMk id="22" creationId="{751747EF-31BD-F62D-708A-5AABDC7A7A0F}"/>
          </ac:spMkLst>
        </pc:spChg>
        <pc:picChg chg="add mod">
          <ac:chgData name="Prithiv Vijai" userId="5d24f1427401153b" providerId="LiveId" clId="{45870492-2E0C-40C0-AB92-ACEAC10BDCDE}" dt="2024-09-23T18:03:29.354" v="648" actId="1076"/>
          <ac:picMkLst>
            <pc:docMk/>
            <pc:sldMk cId="3589079067" sldId="273"/>
            <ac:picMk id="7" creationId="{F95917AD-B71B-DD20-94B3-BBCEC995A491}"/>
          </ac:picMkLst>
        </pc:picChg>
        <pc:picChg chg="add del mod">
          <ac:chgData name="Prithiv Vijai" userId="5d24f1427401153b" providerId="LiveId" clId="{45870492-2E0C-40C0-AB92-ACEAC10BDCDE}" dt="2024-09-23T18:01:42.477" v="636" actId="478"/>
          <ac:picMkLst>
            <pc:docMk/>
            <pc:sldMk cId="3589079067" sldId="273"/>
            <ac:picMk id="12" creationId="{09708CD2-0FDE-80E7-0C1E-C8E81A4C859E}"/>
          </ac:picMkLst>
        </pc:picChg>
        <pc:picChg chg="add mod">
          <ac:chgData name="Prithiv Vijai" userId="5d24f1427401153b" providerId="LiveId" clId="{45870492-2E0C-40C0-AB92-ACEAC10BDCDE}" dt="2024-09-23T18:02:13.446" v="645" actId="1076"/>
          <ac:picMkLst>
            <pc:docMk/>
            <pc:sldMk cId="3589079067" sldId="273"/>
            <ac:picMk id="14" creationId="{F72DA02B-C6E9-B9AE-01BE-33EBAA7E5006}"/>
          </ac:picMkLst>
        </pc:picChg>
      </pc:sldChg>
      <pc:sldChg chg="addSp delSp modSp mod">
        <pc:chgData name="Prithiv Vijai" userId="5d24f1427401153b" providerId="LiveId" clId="{45870492-2E0C-40C0-AB92-ACEAC10BDCDE}" dt="2024-09-23T16:51:00.239" v="200" actId="14100"/>
        <pc:sldMkLst>
          <pc:docMk/>
          <pc:sldMk cId="777661042" sldId="277"/>
        </pc:sldMkLst>
        <pc:spChg chg="mod">
          <ac:chgData name="Prithiv Vijai" userId="5d24f1427401153b" providerId="LiveId" clId="{45870492-2E0C-40C0-AB92-ACEAC10BDCDE}" dt="2024-09-23T16:49:40.067" v="181" actId="20577"/>
          <ac:spMkLst>
            <pc:docMk/>
            <pc:sldMk cId="777661042" sldId="277"/>
            <ac:spMk id="2" creationId="{00000000-0000-0000-0000-000000000000}"/>
          </ac:spMkLst>
        </pc:spChg>
        <pc:spChg chg="del">
          <ac:chgData name="Prithiv Vijai" userId="5d24f1427401153b" providerId="LiveId" clId="{45870492-2E0C-40C0-AB92-ACEAC10BDCDE}" dt="2024-09-23T16:49:31.134" v="176" actId="478"/>
          <ac:spMkLst>
            <pc:docMk/>
            <pc:sldMk cId="777661042" sldId="277"/>
            <ac:spMk id="10" creationId="{EC906B90-D895-CD1D-5F50-CD8F95C37A8C}"/>
          </ac:spMkLst>
        </pc:spChg>
        <pc:spChg chg="del">
          <ac:chgData name="Prithiv Vijai" userId="5d24f1427401153b" providerId="LiveId" clId="{45870492-2E0C-40C0-AB92-ACEAC10BDCDE}" dt="2024-09-23T16:49:32.762" v="177" actId="478"/>
          <ac:spMkLst>
            <pc:docMk/>
            <pc:sldMk cId="777661042" sldId="277"/>
            <ac:spMk id="14" creationId="{078EF32A-33D0-5162-04CE-23982D8639F3}"/>
          </ac:spMkLst>
        </pc:spChg>
        <pc:spChg chg="del">
          <ac:chgData name="Prithiv Vijai" userId="5d24f1427401153b" providerId="LiveId" clId="{45870492-2E0C-40C0-AB92-ACEAC10BDCDE}" dt="2024-09-23T16:49:36.410" v="179" actId="478"/>
          <ac:spMkLst>
            <pc:docMk/>
            <pc:sldMk cId="777661042" sldId="277"/>
            <ac:spMk id="16" creationId="{FFEFA0FD-0432-D87B-87BD-2F96A03614FC}"/>
          </ac:spMkLst>
        </pc:spChg>
        <pc:graphicFrameChg chg="del">
          <ac:chgData name="Prithiv Vijai" userId="5d24f1427401153b" providerId="LiveId" clId="{45870492-2E0C-40C0-AB92-ACEAC10BDCDE}" dt="2024-09-23T16:49:34.783" v="178" actId="478"/>
          <ac:graphicFrameMkLst>
            <pc:docMk/>
            <pc:sldMk cId="777661042" sldId="277"/>
            <ac:graphicFrameMk id="11" creationId="{D58CB578-1FCD-90DF-2583-344D1E3A37B3}"/>
          </ac:graphicFrameMkLst>
        </pc:graphicFrameChg>
        <pc:graphicFrameChg chg="del">
          <ac:chgData name="Prithiv Vijai" userId="5d24f1427401153b" providerId="LiveId" clId="{45870492-2E0C-40C0-AB92-ACEAC10BDCDE}" dt="2024-09-23T16:49:37.633" v="180" actId="478"/>
          <ac:graphicFrameMkLst>
            <pc:docMk/>
            <pc:sldMk cId="777661042" sldId="277"/>
            <ac:graphicFrameMk id="12" creationId="{54960C86-EA00-83D3-82C9-5E14BAD15056}"/>
          </ac:graphicFrameMkLst>
        </pc:graphicFrameChg>
        <pc:picChg chg="add mod modCrop">
          <ac:chgData name="Prithiv Vijai" userId="5d24f1427401153b" providerId="LiveId" clId="{45870492-2E0C-40C0-AB92-ACEAC10BDCDE}" dt="2024-09-23T16:51:00.239" v="200" actId="14100"/>
          <ac:picMkLst>
            <pc:docMk/>
            <pc:sldMk cId="777661042" sldId="277"/>
            <ac:picMk id="3" creationId="{1E5BB7B6-334D-526B-E18D-A9BDEE91BBEB}"/>
          </ac:picMkLst>
        </pc:picChg>
      </pc:sldChg>
      <pc:sldChg chg="modSp mod">
        <pc:chgData name="Prithiv Vijai" userId="5d24f1427401153b" providerId="LiveId" clId="{45870492-2E0C-40C0-AB92-ACEAC10BDCDE}" dt="2024-09-23T16:51:07.985" v="201" actId="20577"/>
        <pc:sldMkLst>
          <pc:docMk/>
          <pc:sldMk cId="1962121734" sldId="278"/>
        </pc:sldMkLst>
        <pc:spChg chg="mod">
          <ac:chgData name="Prithiv Vijai" userId="5d24f1427401153b" providerId="LiveId" clId="{45870492-2E0C-40C0-AB92-ACEAC10BDCDE}" dt="2024-09-23T16:51:07.985" v="201" actId="20577"/>
          <ac:spMkLst>
            <pc:docMk/>
            <pc:sldMk cId="1962121734" sldId="278"/>
            <ac:spMk id="2" creationId="{00000000-0000-0000-0000-000000000000}"/>
          </ac:spMkLst>
        </pc:spChg>
      </pc:sldChg>
      <pc:sldChg chg="modSp mod">
        <pc:chgData name="Prithiv Vijai" userId="5d24f1427401153b" providerId="LiveId" clId="{45870492-2E0C-40C0-AB92-ACEAC10BDCDE}" dt="2024-09-22T16:06:54.506" v="18" actId="20577"/>
        <pc:sldMkLst>
          <pc:docMk/>
          <pc:sldMk cId="3337668691" sldId="281"/>
        </pc:sldMkLst>
        <pc:spChg chg="mod">
          <ac:chgData name="Prithiv Vijai" userId="5d24f1427401153b" providerId="LiveId" clId="{45870492-2E0C-40C0-AB92-ACEAC10BDCDE}" dt="2024-09-22T16:06:54.506" v="18" actId="20577"/>
          <ac:spMkLst>
            <pc:docMk/>
            <pc:sldMk cId="3337668691" sldId="281"/>
            <ac:spMk id="2" creationId="{00000000-0000-0000-0000-000000000000}"/>
          </ac:spMkLst>
        </pc:spChg>
      </pc:sldChg>
      <pc:sldChg chg="addSp delSp modSp mod">
        <pc:chgData name="Prithiv Vijai" userId="5d24f1427401153b" providerId="LiveId" clId="{45870492-2E0C-40C0-AB92-ACEAC10BDCDE}" dt="2024-09-23T17:55:55.359" v="595" actId="1076"/>
        <pc:sldMkLst>
          <pc:docMk/>
          <pc:sldMk cId="3257773676" sldId="284"/>
        </pc:sldMkLst>
        <pc:spChg chg="mod">
          <ac:chgData name="Prithiv Vijai" userId="5d24f1427401153b" providerId="LiveId" clId="{45870492-2E0C-40C0-AB92-ACEAC10BDCDE}" dt="2024-09-23T17:55:55.359" v="595" actId="1076"/>
          <ac:spMkLst>
            <pc:docMk/>
            <pc:sldMk cId="3257773676" sldId="284"/>
            <ac:spMk id="3" creationId="{8BAD85EC-204E-EEA8-1861-9FD2CDBAD5EC}"/>
          </ac:spMkLst>
        </pc:spChg>
        <pc:picChg chg="del">
          <ac:chgData name="Prithiv Vijai" userId="5d24f1427401153b" providerId="LiveId" clId="{45870492-2E0C-40C0-AB92-ACEAC10BDCDE}" dt="2024-09-22T17:00:58.301" v="44" actId="478"/>
          <ac:picMkLst>
            <pc:docMk/>
            <pc:sldMk cId="3257773676" sldId="284"/>
            <ac:picMk id="10" creationId="{5C2CB2DD-3D50-53EB-2B26-44F4BDCF5DB3}"/>
          </ac:picMkLst>
        </pc:picChg>
        <pc:picChg chg="add mod ord">
          <ac:chgData name="Prithiv Vijai" userId="5d24f1427401153b" providerId="LiveId" clId="{45870492-2E0C-40C0-AB92-ACEAC10BDCDE}" dt="2024-09-23T17:55:46.578" v="594" actId="1076"/>
          <ac:picMkLst>
            <pc:docMk/>
            <pc:sldMk cId="3257773676" sldId="284"/>
            <ac:picMk id="11" creationId="{CA4FC449-F7DD-62D0-8055-84354651B0F0}"/>
          </ac:picMkLst>
        </pc:picChg>
      </pc:sldChg>
      <pc:sldChg chg="addSp delSp modSp mod">
        <pc:chgData name="Prithiv Vijai" userId="5d24f1427401153b" providerId="LiveId" clId="{45870492-2E0C-40C0-AB92-ACEAC10BDCDE}" dt="2024-09-23T18:14:10.754" v="861" actId="20577"/>
        <pc:sldMkLst>
          <pc:docMk/>
          <pc:sldMk cId="262112687" sldId="285"/>
        </pc:sldMkLst>
        <pc:spChg chg="mod">
          <ac:chgData name="Prithiv Vijai" userId="5d24f1427401153b" providerId="LiveId" clId="{45870492-2E0C-40C0-AB92-ACEAC10BDCDE}" dt="2024-09-23T18:14:10.754" v="861" actId="20577"/>
          <ac:spMkLst>
            <pc:docMk/>
            <pc:sldMk cId="262112687" sldId="285"/>
            <ac:spMk id="2" creationId="{00000000-0000-0000-0000-000000000000}"/>
          </ac:spMkLst>
        </pc:spChg>
        <pc:spChg chg="mod">
          <ac:chgData name="Prithiv Vijai" userId="5d24f1427401153b" providerId="LiveId" clId="{45870492-2E0C-40C0-AB92-ACEAC10BDCDE}" dt="2024-09-23T17:56:55.718" v="626" actId="14100"/>
          <ac:spMkLst>
            <pc:docMk/>
            <pc:sldMk cId="262112687" sldId="285"/>
            <ac:spMk id="12" creationId="{A958374E-EE72-4402-3C43-D2C10B46FC36}"/>
          </ac:spMkLst>
        </pc:spChg>
        <pc:picChg chg="add mod ord">
          <ac:chgData name="Prithiv Vijai" userId="5d24f1427401153b" providerId="LiveId" clId="{45870492-2E0C-40C0-AB92-ACEAC10BDCDE}" dt="2024-09-23T17:56:26.029" v="603" actId="1076"/>
          <ac:picMkLst>
            <pc:docMk/>
            <pc:sldMk cId="262112687" sldId="285"/>
            <ac:picMk id="7" creationId="{16151984-7F41-3A70-5392-48D7D397828D}"/>
          </ac:picMkLst>
        </pc:picChg>
        <pc:picChg chg="del">
          <ac:chgData name="Prithiv Vijai" userId="5d24f1427401153b" providerId="LiveId" clId="{45870492-2E0C-40C0-AB92-ACEAC10BDCDE}" dt="2024-09-22T17:03:20.531" v="62" actId="478"/>
          <ac:picMkLst>
            <pc:docMk/>
            <pc:sldMk cId="262112687" sldId="285"/>
            <ac:picMk id="10" creationId="{FD186305-1AC5-6DE9-26A2-712165756554}"/>
          </ac:picMkLst>
        </pc:picChg>
      </pc:sldChg>
      <pc:sldChg chg="addSp delSp modSp mod">
        <pc:chgData name="Prithiv Vijai" userId="5d24f1427401153b" providerId="LiveId" clId="{45870492-2E0C-40C0-AB92-ACEAC10BDCDE}" dt="2024-09-23T17:56:09.930" v="599" actId="1076"/>
        <pc:sldMkLst>
          <pc:docMk/>
          <pc:sldMk cId="2448138101" sldId="287"/>
        </pc:sldMkLst>
        <pc:spChg chg="mod">
          <ac:chgData name="Prithiv Vijai" userId="5d24f1427401153b" providerId="LiveId" clId="{45870492-2E0C-40C0-AB92-ACEAC10BDCDE}" dt="2024-09-23T17:56:09.930" v="599" actId="1076"/>
          <ac:spMkLst>
            <pc:docMk/>
            <pc:sldMk cId="2448138101" sldId="287"/>
            <ac:spMk id="3" creationId="{A5F8126B-DCBB-8991-F2C5-AFC26464DCDE}"/>
          </ac:spMkLst>
        </pc:spChg>
        <pc:picChg chg="add mod">
          <ac:chgData name="Prithiv Vijai" userId="5d24f1427401153b" providerId="LiveId" clId="{45870492-2E0C-40C0-AB92-ACEAC10BDCDE}" dt="2024-09-23T17:56:07.600" v="598" actId="1076"/>
          <ac:picMkLst>
            <pc:docMk/>
            <pc:sldMk cId="2448138101" sldId="287"/>
            <ac:picMk id="10" creationId="{56E6CEA7-30F6-98E0-AE01-BE9F8C3F3CA4}"/>
          </ac:picMkLst>
        </pc:picChg>
        <pc:picChg chg="del">
          <ac:chgData name="Prithiv Vijai" userId="5d24f1427401153b" providerId="LiveId" clId="{45870492-2E0C-40C0-AB92-ACEAC10BDCDE}" dt="2024-09-22T17:02:40.153" v="53" actId="478"/>
          <ac:picMkLst>
            <pc:docMk/>
            <pc:sldMk cId="2448138101" sldId="287"/>
            <ac:picMk id="11" creationId="{DC67F66E-4718-1CE5-E531-4E29D54F58E8}"/>
          </ac:picMkLst>
        </pc:picChg>
      </pc:sldChg>
      <pc:sldChg chg="addSp delSp modSp mod">
        <pc:chgData name="Prithiv Vijai" userId="5d24f1427401153b" providerId="LiveId" clId="{45870492-2E0C-40C0-AB92-ACEAC10BDCDE}" dt="2024-09-23T17:54:43.053" v="578" actId="1076"/>
        <pc:sldMkLst>
          <pc:docMk/>
          <pc:sldMk cId="3503454125" sldId="288"/>
        </pc:sldMkLst>
        <pc:spChg chg="mod">
          <ac:chgData name="Prithiv Vijai" userId="5d24f1427401153b" providerId="LiveId" clId="{45870492-2E0C-40C0-AB92-ACEAC10BDCDE}" dt="2024-09-23T17:54:43.053" v="578" actId="1076"/>
          <ac:spMkLst>
            <pc:docMk/>
            <pc:sldMk cId="3503454125" sldId="288"/>
            <ac:spMk id="3" creationId="{1B7ADAEA-2DC6-0FC3-C010-11E817B435ED}"/>
          </ac:spMkLst>
        </pc:spChg>
        <pc:picChg chg="add mod">
          <ac:chgData name="Prithiv Vijai" userId="5d24f1427401153b" providerId="LiveId" clId="{45870492-2E0C-40C0-AB92-ACEAC10BDCDE}" dt="2024-09-23T17:54:39.709" v="577" actId="1076"/>
          <ac:picMkLst>
            <pc:docMk/>
            <pc:sldMk cId="3503454125" sldId="288"/>
            <ac:picMk id="10" creationId="{5394D70D-FACD-A657-6F15-B7DF2E143F76}"/>
          </ac:picMkLst>
        </pc:picChg>
        <pc:picChg chg="del">
          <ac:chgData name="Prithiv Vijai" userId="5d24f1427401153b" providerId="LiveId" clId="{45870492-2E0C-40C0-AB92-ACEAC10BDCDE}" dt="2024-09-22T17:02:20.470" v="49" actId="478"/>
          <ac:picMkLst>
            <pc:docMk/>
            <pc:sldMk cId="3503454125" sldId="288"/>
            <ac:picMk id="17" creationId="{675C865C-0F79-AEE4-2024-7A5E0A52D260}"/>
          </ac:picMkLst>
        </pc:picChg>
      </pc:sldChg>
      <pc:sldChg chg="addSp delSp modSp mod">
        <pc:chgData name="Prithiv Vijai" userId="5d24f1427401153b" providerId="LiveId" clId="{45870492-2E0C-40C0-AB92-ACEAC10BDCDE}" dt="2024-09-23T18:16:59.591" v="873" actId="1076"/>
        <pc:sldMkLst>
          <pc:docMk/>
          <pc:sldMk cId="2540996004" sldId="289"/>
        </pc:sldMkLst>
        <pc:spChg chg="mod">
          <ac:chgData name="Prithiv Vijai" userId="5d24f1427401153b" providerId="LiveId" clId="{45870492-2E0C-40C0-AB92-ACEAC10BDCDE}" dt="2024-09-23T16:51:48.733" v="208" actId="20577"/>
          <ac:spMkLst>
            <pc:docMk/>
            <pc:sldMk cId="2540996004" sldId="289"/>
            <ac:spMk id="2" creationId="{00000000-0000-0000-0000-000000000000}"/>
          </ac:spMkLst>
        </pc:spChg>
        <pc:spChg chg="del">
          <ac:chgData name="Prithiv Vijai" userId="5d24f1427401153b" providerId="LiveId" clId="{45870492-2E0C-40C0-AB92-ACEAC10BDCDE}" dt="2024-09-23T16:51:45.512" v="207" actId="478"/>
          <ac:spMkLst>
            <pc:docMk/>
            <pc:sldMk cId="2540996004" sldId="289"/>
            <ac:spMk id="12" creationId="{D02FC79F-D557-E1C0-4633-916FB0F3F2D9}"/>
          </ac:spMkLst>
        </pc:spChg>
        <pc:picChg chg="add del mod modCrop">
          <ac:chgData name="Prithiv Vijai" userId="5d24f1427401153b" providerId="LiveId" clId="{45870492-2E0C-40C0-AB92-ACEAC10BDCDE}" dt="2024-09-23T18:16:44.282" v="864" actId="478"/>
          <ac:picMkLst>
            <pc:docMk/>
            <pc:sldMk cId="2540996004" sldId="289"/>
            <ac:picMk id="3" creationId="{F4945EBC-7CEB-3E25-3106-546609545A5E}"/>
          </ac:picMkLst>
        </pc:picChg>
        <pc:picChg chg="add mod modCrop">
          <ac:chgData name="Prithiv Vijai" userId="5d24f1427401153b" providerId="LiveId" clId="{45870492-2E0C-40C0-AB92-ACEAC10BDCDE}" dt="2024-09-23T18:16:59.591" v="873" actId="1076"/>
          <ac:picMkLst>
            <pc:docMk/>
            <pc:sldMk cId="2540996004" sldId="289"/>
            <ac:picMk id="10" creationId="{85D84D22-4567-FF2C-EF12-317E7AB27EB0}"/>
          </ac:picMkLst>
        </pc:picChg>
      </pc:sldChg>
      <pc:sldChg chg="addSp delSp modSp mod">
        <pc:chgData name="Prithiv Vijai" userId="5d24f1427401153b" providerId="LiveId" clId="{45870492-2E0C-40C0-AB92-ACEAC10BDCDE}" dt="2024-09-23T17:55:23.083" v="588" actId="1076"/>
        <pc:sldMkLst>
          <pc:docMk/>
          <pc:sldMk cId="3755169604" sldId="290"/>
        </pc:sldMkLst>
        <pc:spChg chg="mod">
          <ac:chgData name="Prithiv Vijai" userId="5d24f1427401153b" providerId="LiveId" clId="{45870492-2E0C-40C0-AB92-ACEAC10BDCDE}" dt="2024-09-23T17:55:23.083" v="588" actId="1076"/>
          <ac:spMkLst>
            <pc:docMk/>
            <pc:sldMk cId="3755169604" sldId="290"/>
            <ac:spMk id="3" creationId="{42D6187A-A233-28EB-6CDC-06F4A6E4C462}"/>
          </ac:spMkLst>
        </pc:spChg>
        <pc:picChg chg="del">
          <ac:chgData name="Prithiv Vijai" userId="5d24f1427401153b" providerId="LiveId" clId="{45870492-2E0C-40C0-AB92-ACEAC10BDCDE}" dt="2024-09-22T17:00:21.228" v="34" actId="478"/>
          <ac:picMkLst>
            <pc:docMk/>
            <pc:sldMk cId="3755169604" sldId="290"/>
            <ac:picMk id="7" creationId="{841D2B3C-BDEC-151C-93A3-8A73553A737B}"/>
          </ac:picMkLst>
        </pc:picChg>
        <pc:picChg chg="add mod ord">
          <ac:chgData name="Prithiv Vijai" userId="5d24f1427401153b" providerId="LiveId" clId="{45870492-2E0C-40C0-AB92-ACEAC10BDCDE}" dt="2024-09-23T17:55:15.576" v="587" actId="1076"/>
          <ac:picMkLst>
            <pc:docMk/>
            <pc:sldMk cId="3755169604" sldId="290"/>
            <ac:picMk id="11" creationId="{E724667D-58C0-3612-C3E7-51FDEE7BD747}"/>
          </ac:picMkLst>
        </pc:picChg>
      </pc:sldChg>
      <pc:sldChg chg="addSp delSp modSp mod">
        <pc:chgData name="Prithiv Vijai" userId="5d24f1427401153b" providerId="LiveId" clId="{45870492-2E0C-40C0-AB92-ACEAC10BDCDE}" dt="2024-09-23T17:55:35.363" v="590" actId="1076"/>
        <pc:sldMkLst>
          <pc:docMk/>
          <pc:sldMk cId="1900732085" sldId="291"/>
        </pc:sldMkLst>
        <pc:spChg chg="mod">
          <ac:chgData name="Prithiv Vijai" userId="5d24f1427401153b" providerId="LiveId" clId="{45870492-2E0C-40C0-AB92-ACEAC10BDCDE}" dt="2024-09-23T17:55:33.554" v="589" actId="1076"/>
          <ac:spMkLst>
            <pc:docMk/>
            <pc:sldMk cId="1900732085" sldId="291"/>
            <ac:spMk id="3" creationId="{A9AF7864-6809-5053-6CA3-7B89AEA40C58}"/>
          </ac:spMkLst>
        </pc:spChg>
        <pc:picChg chg="add mod">
          <ac:chgData name="Prithiv Vijai" userId="5d24f1427401153b" providerId="LiveId" clId="{45870492-2E0C-40C0-AB92-ACEAC10BDCDE}" dt="2024-09-23T17:55:35.363" v="590" actId="1076"/>
          <ac:picMkLst>
            <pc:docMk/>
            <pc:sldMk cId="1900732085" sldId="291"/>
            <ac:picMk id="10" creationId="{C3C3D854-A782-4B40-FDE8-31F56E456FF7}"/>
          </ac:picMkLst>
        </pc:picChg>
        <pc:picChg chg="del">
          <ac:chgData name="Prithiv Vijai" userId="5d24f1427401153b" providerId="LiveId" clId="{45870492-2E0C-40C0-AB92-ACEAC10BDCDE}" dt="2024-09-22T17:00:41.151" v="39" actId="478"/>
          <ac:picMkLst>
            <pc:docMk/>
            <pc:sldMk cId="1900732085" sldId="291"/>
            <ac:picMk id="12" creationId="{0B6EEADD-72B3-3519-ADC7-36E5B9871BD4}"/>
          </ac:picMkLst>
        </pc:picChg>
      </pc:sldChg>
      <pc:sldChg chg="addSp delSp modSp del mod">
        <pc:chgData name="Prithiv Vijai" userId="5d24f1427401153b" providerId="LiveId" clId="{45870492-2E0C-40C0-AB92-ACEAC10BDCDE}" dt="2024-09-23T17:54:19.163" v="575" actId="47"/>
        <pc:sldMkLst>
          <pc:docMk/>
          <pc:sldMk cId="3768388641" sldId="293"/>
        </pc:sldMkLst>
        <pc:spChg chg="mod">
          <ac:chgData name="Prithiv Vijai" userId="5d24f1427401153b" providerId="LiveId" clId="{45870492-2E0C-40C0-AB92-ACEAC10BDCDE}" dt="2024-09-22T17:05:14.590" v="100" actId="14100"/>
          <ac:spMkLst>
            <pc:docMk/>
            <pc:sldMk cId="3768388641" sldId="293"/>
            <ac:spMk id="11" creationId="{33527424-5F1C-E0C8-8A67-037329BAA63A}"/>
          </ac:spMkLst>
        </pc:spChg>
        <pc:picChg chg="del">
          <ac:chgData name="Prithiv Vijai" userId="5d24f1427401153b" providerId="LiveId" clId="{45870492-2E0C-40C0-AB92-ACEAC10BDCDE}" dt="2024-09-22T17:04:20.673" v="72" actId="478"/>
          <ac:picMkLst>
            <pc:docMk/>
            <pc:sldMk cId="3768388641" sldId="293"/>
            <ac:picMk id="7" creationId="{DE1DC800-8CFE-50C2-2C50-459CBA659C20}"/>
          </ac:picMkLst>
        </pc:picChg>
        <pc:picChg chg="add mod">
          <ac:chgData name="Prithiv Vijai" userId="5d24f1427401153b" providerId="LiveId" clId="{45870492-2E0C-40C0-AB92-ACEAC10BDCDE}" dt="2024-09-22T17:04:34.786" v="77" actId="1076"/>
          <ac:picMkLst>
            <pc:docMk/>
            <pc:sldMk cId="3768388641" sldId="293"/>
            <ac:picMk id="10" creationId="{454726FD-4EC8-6FEB-548A-EDAE7FDC01B9}"/>
          </ac:picMkLst>
        </pc:picChg>
      </pc:sldChg>
      <pc:sldChg chg="modSp mod">
        <pc:chgData name="Prithiv Vijai" userId="5d24f1427401153b" providerId="LiveId" clId="{45870492-2E0C-40C0-AB92-ACEAC10BDCDE}" dt="2024-09-23T17:52:46.022" v="558" actId="20577"/>
        <pc:sldMkLst>
          <pc:docMk/>
          <pc:sldMk cId="4265033394" sldId="298"/>
        </pc:sldMkLst>
        <pc:spChg chg="mod">
          <ac:chgData name="Prithiv Vijai" userId="5d24f1427401153b" providerId="LiveId" clId="{45870492-2E0C-40C0-AB92-ACEAC10BDCDE}" dt="2024-09-23T17:52:46.022" v="558" actId="20577"/>
          <ac:spMkLst>
            <pc:docMk/>
            <pc:sldMk cId="4265033394" sldId="298"/>
            <ac:spMk id="2" creationId="{00000000-0000-0000-0000-000000000000}"/>
          </ac:spMkLst>
        </pc:spChg>
      </pc:sldChg>
      <pc:sldChg chg="modSp mod">
        <pc:chgData name="Prithiv Vijai" userId="5d24f1427401153b" providerId="LiveId" clId="{45870492-2E0C-40C0-AB92-ACEAC10BDCDE}" dt="2024-09-23T17:52:42.680" v="557" actId="20577"/>
        <pc:sldMkLst>
          <pc:docMk/>
          <pc:sldMk cId="132876729" sldId="299"/>
        </pc:sldMkLst>
        <pc:spChg chg="mod">
          <ac:chgData name="Prithiv Vijai" userId="5d24f1427401153b" providerId="LiveId" clId="{45870492-2E0C-40C0-AB92-ACEAC10BDCDE}" dt="2024-09-23T17:52:42.680" v="557" actId="20577"/>
          <ac:spMkLst>
            <pc:docMk/>
            <pc:sldMk cId="132876729" sldId="299"/>
            <ac:spMk id="2" creationId="{00000000-0000-0000-0000-000000000000}"/>
          </ac:spMkLst>
        </pc:spChg>
      </pc:sldChg>
      <pc:sldChg chg="modSp mod">
        <pc:chgData name="Prithiv Vijai" userId="5d24f1427401153b" providerId="LiveId" clId="{45870492-2E0C-40C0-AB92-ACEAC10BDCDE}" dt="2024-09-23T17:52:48.553" v="559" actId="20577"/>
        <pc:sldMkLst>
          <pc:docMk/>
          <pc:sldMk cId="622246394" sldId="300"/>
        </pc:sldMkLst>
        <pc:spChg chg="mod">
          <ac:chgData name="Prithiv Vijai" userId="5d24f1427401153b" providerId="LiveId" clId="{45870492-2E0C-40C0-AB92-ACEAC10BDCDE}" dt="2024-09-23T17:52:48.553" v="559" actId="20577"/>
          <ac:spMkLst>
            <pc:docMk/>
            <pc:sldMk cId="622246394" sldId="300"/>
            <ac:spMk id="2" creationId="{00000000-0000-0000-0000-000000000000}"/>
          </ac:spMkLst>
        </pc:spChg>
      </pc:sldChg>
      <pc:sldChg chg="addSp delSp modSp mod">
        <pc:chgData name="Prithiv Vijai" userId="5d24f1427401153b" providerId="LiveId" clId="{45870492-2E0C-40C0-AB92-ACEAC10BDCDE}" dt="2024-09-23T17:54:58.996" v="582" actId="1076"/>
        <pc:sldMkLst>
          <pc:docMk/>
          <pc:sldMk cId="4171065533" sldId="301"/>
        </pc:sldMkLst>
        <pc:spChg chg="mod">
          <ac:chgData name="Prithiv Vijai" userId="5d24f1427401153b" providerId="LiveId" clId="{45870492-2E0C-40C0-AB92-ACEAC10BDCDE}" dt="2024-09-23T17:54:58.996" v="582" actId="1076"/>
          <ac:spMkLst>
            <pc:docMk/>
            <pc:sldMk cId="4171065533" sldId="301"/>
            <ac:spMk id="12" creationId="{CD8C8A6E-FDE8-6D43-E686-134958E48FBE}"/>
          </ac:spMkLst>
        </pc:spChg>
        <pc:picChg chg="add mod">
          <ac:chgData name="Prithiv Vijai" userId="5d24f1427401153b" providerId="LiveId" clId="{45870492-2E0C-40C0-AB92-ACEAC10BDCDE}" dt="2024-09-23T17:54:54.109" v="581" actId="1076"/>
          <ac:picMkLst>
            <pc:docMk/>
            <pc:sldMk cId="4171065533" sldId="301"/>
            <ac:picMk id="7" creationId="{12AF66CF-BD8C-89BD-BA14-CE693C3E4F60}"/>
          </ac:picMkLst>
        </pc:picChg>
        <pc:picChg chg="del">
          <ac:chgData name="Prithiv Vijai" userId="5d24f1427401153b" providerId="LiveId" clId="{45870492-2E0C-40C0-AB92-ACEAC10BDCDE}" dt="2024-09-22T17:00:10.158" v="30" actId="478"/>
          <ac:picMkLst>
            <pc:docMk/>
            <pc:sldMk cId="4171065533" sldId="301"/>
            <ac:picMk id="11" creationId="{85B039C8-228A-0813-AB52-AEF046826C7C}"/>
          </ac:picMkLst>
        </pc:picChg>
      </pc:sldChg>
      <pc:sldChg chg="modSp mod">
        <pc:chgData name="Prithiv Vijai" userId="5d24f1427401153b" providerId="LiveId" clId="{45870492-2E0C-40C0-AB92-ACEAC10BDCDE}" dt="2024-09-23T17:53:13.464" v="562" actId="20577"/>
        <pc:sldMkLst>
          <pc:docMk/>
          <pc:sldMk cId="2084790877" sldId="302"/>
        </pc:sldMkLst>
        <pc:spChg chg="mod">
          <ac:chgData name="Prithiv Vijai" userId="5d24f1427401153b" providerId="LiveId" clId="{45870492-2E0C-40C0-AB92-ACEAC10BDCDE}" dt="2024-09-23T17:53:13.464" v="562" actId="20577"/>
          <ac:spMkLst>
            <pc:docMk/>
            <pc:sldMk cId="2084790877" sldId="302"/>
            <ac:spMk id="2" creationId="{00000000-0000-0000-0000-000000000000}"/>
          </ac:spMkLst>
        </pc:spChg>
      </pc:sldChg>
      <pc:sldChg chg="modSp mod">
        <pc:chgData name="Prithiv Vijai" userId="5d24f1427401153b" providerId="LiveId" clId="{45870492-2E0C-40C0-AB92-ACEAC10BDCDE}" dt="2024-09-23T17:53:28.122" v="565" actId="20577"/>
        <pc:sldMkLst>
          <pc:docMk/>
          <pc:sldMk cId="279092964" sldId="303"/>
        </pc:sldMkLst>
        <pc:spChg chg="mod">
          <ac:chgData name="Prithiv Vijai" userId="5d24f1427401153b" providerId="LiveId" clId="{45870492-2E0C-40C0-AB92-ACEAC10BDCDE}" dt="2024-09-23T17:53:28.122" v="565" actId="20577"/>
          <ac:spMkLst>
            <pc:docMk/>
            <pc:sldMk cId="279092964" sldId="303"/>
            <ac:spMk id="2" creationId="{00000000-0000-0000-0000-000000000000}"/>
          </ac:spMkLst>
        </pc:spChg>
      </pc:sldChg>
      <pc:sldChg chg="modSp mod">
        <pc:chgData name="Prithiv Vijai" userId="5d24f1427401153b" providerId="LiveId" clId="{45870492-2E0C-40C0-AB92-ACEAC10BDCDE}" dt="2024-09-23T17:53:35.820" v="567" actId="20577"/>
        <pc:sldMkLst>
          <pc:docMk/>
          <pc:sldMk cId="3258201823" sldId="304"/>
        </pc:sldMkLst>
        <pc:spChg chg="mod">
          <ac:chgData name="Prithiv Vijai" userId="5d24f1427401153b" providerId="LiveId" clId="{45870492-2E0C-40C0-AB92-ACEAC10BDCDE}" dt="2024-09-23T17:53:35.820" v="567" actId="20577"/>
          <ac:spMkLst>
            <pc:docMk/>
            <pc:sldMk cId="3258201823" sldId="304"/>
            <ac:spMk id="2" creationId="{00000000-0000-0000-0000-000000000000}"/>
          </ac:spMkLst>
        </pc:spChg>
      </pc:sldChg>
      <pc:sldChg chg="del">
        <pc:chgData name="Prithiv Vijai" userId="5d24f1427401153b" providerId="LiveId" clId="{45870492-2E0C-40C0-AB92-ACEAC10BDCDE}" dt="2024-09-22T16:58:08.498" v="19" actId="47"/>
        <pc:sldMkLst>
          <pc:docMk/>
          <pc:sldMk cId="3950242799" sldId="306"/>
        </pc:sldMkLst>
      </pc:sldChg>
      <pc:sldChg chg="addSp delSp modSp mod">
        <pc:chgData name="Prithiv Vijai" userId="5d24f1427401153b" providerId="LiveId" clId="{45870492-2E0C-40C0-AB92-ACEAC10BDCDE}" dt="2024-09-22T16:58:58.993" v="27" actId="478"/>
        <pc:sldMkLst>
          <pc:docMk/>
          <pc:sldMk cId="248105286" sldId="307"/>
        </pc:sldMkLst>
        <pc:spChg chg="del">
          <ac:chgData name="Prithiv Vijai" userId="5d24f1427401153b" providerId="LiveId" clId="{45870492-2E0C-40C0-AB92-ACEAC10BDCDE}" dt="2024-09-22T16:58:58.993" v="27" actId="478"/>
          <ac:spMkLst>
            <pc:docMk/>
            <pc:sldMk cId="248105286" sldId="307"/>
            <ac:spMk id="9" creationId="{6AAB0881-3C67-5326-84F8-6531FC1597EF}"/>
          </ac:spMkLst>
        </pc:spChg>
        <pc:picChg chg="add del mod">
          <ac:chgData name="Prithiv Vijai" userId="5d24f1427401153b" providerId="LiveId" clId="{45870492-2E0C-40C0-AB92-ACEAC10BDCDE}" dt="2024-09-22T16:58:25.236" v="22" actId="478"/>
          <ac:picMkLst>
            <pc:docMk/>
            <pc:sldMk cId="248105286" sldId="307"/>
            <ac:picMk id="10" creationId="{50B59612-6576-25C4-576F-B21AF07E2ECE}"/>
          </ac:picMkLst>
        </pc:picChg>
        <pc:picChg chg="add mod">
          <ac:chgData name="Prithiv Vijai" userId="5d24f1427401153b" providerId="LiveId" clId="{45870492-2E0C-40C0-AB92-ACEAC10BDCDE}" dt="2024-09-22T16:58:56.362" v="26" actId="1076"/>
          <ac:picMkLst>
            <pc:docMk/>
            <pc:sldMk cId="248105286" sldId="307"/>
            <ac:picMk id="12" creationId="{298D4597-E732-900C-58FA-9255735F6772}"/>
          </ac:picMkLst>
        </pc:picChg>
        <pc:picChg chg="del">
          <ac:chgData name="Prithiv Vijai" userId="5d24f1427401153b" providerId="LiveId" clId="{45870492-2E0C-40C0-AB92-ACEAC10BDCDE}" dt="2024-09-22T16:58:50.606" v="24" actId="478"/>
          <ac:picMkLst>
            <pc:docMk/>
            <pc:sldMk cId="248105286" sldId="307"/>
            <ac:picMk id="13" creationId="{82DB6BF1-5B99-46FD-473E-1403616A78E7}"/>
          </ac:picMkLst>
        </pc:picChg>
      </pc:sldChg>
      <pc:sldChg chg="modSp mod">
        <pc:chgData name="Prithiv Vijai" userId="5d24f1427401153b" providerId="LiveId" clId="{45870492-2E0C-40C0-AB92-ACEAC10BDCDE}" dt="2024-09-23T17:52:01.809" v="553" actId="20577"/>
        <pc:sldMkLst>
          <pc:docMk/>
          <pc:sldMk cId="0" sldId="312"/>
        </pc:sldMkLst>
        <pc:spChg chg="mod">
          <ac:chgData name="Prithiv Vijai" userId="5d24f1427401153b" providerId="LiveId" clId="{45870492-2E0C-40C0-AB92-ACEAC10BDCDE}" dt="2024-09-23T17:52:01.809" v="553" actId="20577"/>
          <ac:spMkLst>
            <pc:docMk/>
            <pc:sldMk cId="0" sldId="312"/>
            <ac:spMk id="2" creationId="{00000000-0000-0000-0000-000000000000}"/>
          </ac:spMkLst>
        </pc:spChg>
      </pc:sldChg>
      <pc:sldChg chg="modSp mod">
        <pc:chgData name="Prithiv Vijai" userId="5d24f1427401153b" providerId="LiveId" clId="{45870492-2E0C-40C0-AB92-ACEAC10BDCDE}" dt="2024-09-23T17:52:04.949" v="556" actId="20577"/>
        <pc:sldMkLst>
          <pc:docMk/>
          <pc:sldMk cId="0" sldId="313"/>
        </pc:sldMkLst>
        <pc:spChg chg="mod">
          <ac:chgData name="Prithiv Vijai" userId="5d24f1427401153b" providerId="LiveId" clId="{45870492-2E0C-40C0-AB92-ACEAC10BDCDE}" dt="2024-09-23T17:52:04.949" v="556" actId="20577"/>
          <ac:spMkLst>
            <pc:docMk/>
            <pc:sldMk cId="0" sldId="313"/>
            <ac:spMk id="2" creationId="{00000000-0000-0000-0000-000000000000}"/>
          </ac:spMkLst>
        </pc:spChg>
      </pc:sldChg>
      <pc:sldChg chg="modSp mod">
        <pc:chgData name="Prithiv Vijai" userId="5d24f1427401153b" providerId="LiveId" clId="{45870492-2E0C-40C0-AB92-ACEAC10BDCDE}" dt="2024-09-23T17:53:17.079" v="563" actId="20577"/>
        <pc:sldMkLst>
          <pc:docMk/>
          <pc:sldMk cId="1613847554" sldId="314"/>
        </pc:sldMkLst>
        <pc:spChg chg="mod">
          <ac:chgData name="Prithiv Vijai" userId="5d24f1427401153b" providerId="LiveId" clId="{45870492-2E0C-40C0-AB92-ACEAC10BDCDE}" dt="2024-09-23T17:53:17.079" v="563" actId="20577"/>
          <ac:spMkLst>
            <pc:docMk/>
            <pc:sldMk cId="1613847554" sldId="314"/>
            <ac:spMk id="2" creationId="{00000000-0000-0000-0000-000000000000}"/>
          </ac:spMkLst>
        </pc:spChg>
      </pc:sldChg>
      <pc:sldChg chg="modSp mod">
        <pc:chgData name="Prithiv Vijai" userId="5d24f1427401153b" providerId="LiveId" clId="{45870492-2E0C-40C0-AB92-ACEAC10BDCDE}" dt="2024-09-23T17:53:20.115" v="564" actId="20577"/>
        <pc:sldMkLst>
          <pc:docMk/>
          <pc:sldMk cId="2591442662" sldId="315"/>
        </pc:sldMkLst>
        <pc:spChg chg="mod">
          <ac:chgData name="Prithiv Vijai" userId="5d24f1427401153b" providerId="LiveId" clId="{45870492-2E0C-40C0-AB92-ACEAC10BDCDE}" dt="2024-09-23T17:53:20.115" v="564" actId="20577"/>
          <ac:spMkLst>
            <pc:docMk/>
            <pc:sldMk cId="2591442662" sldId="315"/>
            <ac:spMk id="2" creationId="{00000000-0000-0000-0000-000000000000}"/>
          </ac:spMkLst>
        </pc:spChg>
      </pc:sldChg>
      <pc:sldChg chg="modSp mod">
        <pc:chgData name="Prithiv Vijai" userId="5d24f1427401153b" providerId="LiveId" clId="{45870492-2E0C-40C0-AB92-ACEAC10BDCDE}" dt="2024-09-23T17:53:31.139" v="566" actId="20577"/>
        <pc:sldMkLst>
          <pc:docMk/>
          <pc:sldMk cId="382977602" sldId="316"/>
        </pc:sldMkLst>
        <pc:spChg chg="mod">
          <ac:chgData name="Prithiv Vijai" userId="5d24f1427401153b" providerId="LiveId" clId="{45870492-2E0C-40C0-AB92-ACEAC10BDCDE}" dt="2024-09-23T17:53:31.139" v="566" actId="20577"/>
          <ac:spMkLst>
            <pc:docMk/>
            <pc:sldMk cId="382977602" sldId="316"/>
            <ac:spMk id="2" creationId="{00000000-0000-0000-0000-000000000000}"/>
          </ac:spMkLst>
        </pc:spChg>
      </pc:sldChg>
      <pc:sldChg chg="modSp mod">
        <pc:chgData name="Prithiv Vijai" userId="5d24f1427401153b" providerId="LiveId" clId="{45870492-2E0C-40C0-AB92-ACEAC10BDCDE}" dt="2024-09-23T17:53:41.987" v="568" actId="20577"/>
        <pc:sldMkLst>
          <pc:docMk/>
          <pc:sldMk cId="2747680603" sldId="317"/>
        </pc:sldMkLst>
        <pc:spChg chg="mod">
          <ac:chgData name="Prithiv Vijai" userId="5d24f1427401153b" providerId="LiveId" clId="{45870492-2E0C-40C0-AB92-ACEAC10BDCDE}" dt="2024-09-23T17:53:41.987" v="568" actId="20577"/>
          <ac:spMkLst>
            <pc:docMk/>
            <pc:sldMk cId="2747680603" sldId="317"/>
            <ac:spMk id="2" creationId="{00000000-0000-0000-0000-000000000000}"/>
          </ac:spMkLst>
        </pc:spChg>
      </pc:sldChg>
      <pc:sldChg chg="modSp mod">
        <pc:chgData name="Prithiv Vijai" userId="5d24f1427401153b" providerId="LiveId" clId="{45870492-2E0C-40C0-AB92-ACEAC10BDCDE}" dt="2024-09-23T17:53:45.393" v="569" actId="20577"/>
        <pc:sldMkLst>
          <pc:docMk/>
          <pc:sldMk cId="2300652337" sldId="318"/>
        </pc:sldMkLst>
        <pc:spChg chg="mod">
          <ac:chgData name="Prithiv Vijai" userId="5d24f1427401153b" providerId="LiveId" clId="{45870492-2E0C-40C0-AB92-ACEAC10BDCDE}" dt="2024-09-23T17:53:45.393" v="569" actId="20577"/>
          <ac:spMkLst>
            <pc:docMk/>
            <pc:sldMk cId="2300652337" sldId="318"/>
            <ac:spMk id="2" creationId="{00000000-0000-0000-0000-000000000000}"/>
          </ac:spMkLst>
        </pc:spChg>
      </pc:sldChg>
      <pc:sldChg chg="modSp add del mod">
        <pc:chgData name="Prithiv Vijai" userId="5d24f1427401153b" providerId="LiveId" clId="{45870492-2E0C-40C0-AB92-ACEAC10BDCDE}" dt="2024-09-23T17:53:48.270" v="570" actId="20577"/>
        <pc:sldMkLst>
          <pc:docMk/>
          <pc:sldMk cId="3588606683" sldId="319"/>
        </pc:sldMkLst>
        <pc:spChg chg="mod">
          <ac:chgData name="Prithiv Vijai" userId="5d24f1427401153b" providerId="LiveId" clId="{45870492-2E0C-40C0-AB92-ACEAC10BDCDE}" dt="2024-09-23T17:53:48.270" v="570" actId="20577"/>
          <ac:spMkLst>
            <pc:docMk/>
            <pc:sldMk cId="3588606683" sldId="319"/>
            <ac:spMk id="2" creationId="{00000000-0000-0000-0000-000000000000}"/>
          </ac:spMkLst>
        </pc:spChg>
        <pc:spChg chg="mod">
          <ac:chgData name="Prithiv Vijai" userId="5d24f1427401153b" providerId="LiveId" clId="{45870492-2E0C-40C0-AB92-ACEAC10BDCDE}" dt="2024-09-23T17:39:23.209" v="286" actId="20577"/>
          <ac:spMkLst>
            <pc:docMk/>
            <pc:sldMk cId="3588606683" sldId="319"/>
            <ac:spMk id="3" creationId="{E18A8E52-8105-046D-EC07-E587D3B1C159}"/>
          </ac:spMkLst>
        </pc:spChg>
      </pc:sldChg>
      <pc:sldChg chg="delSp modSp add mod">
        <pc:chgData name="Prithiv Vijai" userId="5d24f1427401153b" providerId="LiveId" clId="{45870492-2E0C-40C0-AB92-ACEAC10BDCDE}" dt="2024-09-23T17:52:58.275" v="560" actId="20577"/>
        <pc:sldMkLst>
          <pc:docMk/>
          <pc:sldMk cId="1667752594" sldId="320"/>
        </pc:sldMkLst>
        <pc:spChg chg="mod">
          <ac:chgData name="Prithiv Vijai" userId="5d24f1427401153b" providerId="LiveId" clId="{45870492-2E0C-40C0-AB92-ACEAC10BDCDE}" dt="2024-09-23T17:52:58.275" v="560" actId="20577"/>
          <ac:spMkLst>
            <pc:docMk/>
            <pc:sldMk cId="1667752594" sldId="320"/>
            <ac:spMk id="2" creationId="{00000000-0000-0000-0000-000000000000}"/>
          </ac:spMkLst>
        </pc:spChg>
        <pc:spChg chg="del mod">
          <ac:chgData name="Prithiv Vijai" userId="5d24f1427401153b" providerId="LiveId" clId="{45870492-2E0C-40C0-AB92-ACEAC10BDCDE}" dt="2024-09-22T16:06:31.182" v="6" actId="478"/>
          <ac:spMkLst>
            <pc:docMk/>
            <pc:sldMk cId="1667752594" sldId="320"/>
            <ac:spMk id="3" creationId="{87964681-EAD2-6CEC-C59A-CA2415681256}"/>
          </ac:spMkLst>
        </pc:spChg>
        <pc:spChg chg="mod">
          <ac:chgData name="Prithiv Vijai" userId="5d24f1427401153b" providerId="LiveId" clId="{45870492-2E0C-40C0-AB92-ACEAC10BDCDE}" dt="2024-09-22T16:06:35.810" v="17" actId="20577"/>
          <ac:spMkLst>
            <pc:docMk/>
            <pc:sldMk cId="1667752594" sldId="320"/>
            <ac:spMk id="7" creationId="{244CF223-9CEF-A8D3-9A36-3A4E45A27BD8}"/>
          </ac:spMkLst>
        </pc:spChg>
        <pc:picChg chg="del">
          <ac:chgData name="Prithiv Vijai" userId="5d24f1427401153b" providerId="LiveId" clId="{45870492-2E0C-40C0-AB92-ACEAC10BDCDE}" dt="2024-09-22T16:06:27.123" v="4" actId="478"/>
          <ac:picMkLst>
            <pc:docMk/>
            <pc:sldMk cId="1667752594" sldId="320"/>
            <ac:picMk id="3074" creationId="{17663EDD-45DB-4E8E-9334-C977DD8ADE1F}"/>
          </ac:picMkLst>
        </pc:picChg>
      </pc:sldChg>
      <pc:sldChg chg="addSp delSp modSp add mod ord">
        <pc:chgData name="Prithiv Vijai" userId="5d24f1427401153b" providerId="LiveId" clId="{45870492-2E0C-40C0-AB92-ACEAC10BDCDE}" dt="2024-09-23T18:05:48.539" v="781" actId="20577"/>
        <pc:sldMkLst>
          <pc:docMk/>
          <pc:sldMk cId="3868141781" sldId="321"/>
        </pc:sldMkLst>
        <pc:spChg chg="mod">
          <ac:chgData name="Prithiv Vijai" userId="5d24f1427401153b" providerId="LiveId" clId="{45870492-2E0C-40C0-AB92-ACEAC10BDCDE}" dt="2024-09-23T18:04:18.690" v="709" actId="20577"/>
          <ac:spMkLst>
            <pc:docMk/>
            <pc:sldMk cId="3868141781" sldId="321"/>
            <ac:spMk id="2" creationId="{00000000-0000-0000-0000-000000000000}"/>
          </ac:spMkLst>
        </pc:spChg>
        <pc:spChg chg="del">
          <ac:chgData name="Prithiv Vijai" userId="5d24f1427401153b" providerId="LiveId" clId="{45870492-2E0C-40C0-AB92-ACEAC10BDCDE}" dt="2024-09-22T17:06:09.326" v="105" actId="478"/>
          <ac:spMkLst>
            <pc:docMk/>
            <pc:sldMk cId="3868141781" sldId="321"/>
            <ac:spMk id="3" creationId="{00000000-0000-0000-0000-000000000000}"/>
          </ac:spMkLst>
        </pc:spChg>
        <pc:spChg chg="add del">
          <ac:chgData name="Prithiv Vijai" userId="5d24f1427401153b" providerId="LiveId" clId="{45870492-2E0C-40C0-AB92-ACEAC10BDCDE}" dt="2024-09-23T17:40:30.102" v="288" actId="22"/>
          <ac:spMkLst>
            <pc:docMk/>
            <pc:sldMk cId="3868141781" sldId="321"/>
            <ac:spMk id="7" creationId="{90F1BBDD-DCDD-392B-F9CF-B24566E1D9BA}"/>
          </ac:spMkLst>
        </pc:spChg>
        <pc:spChg chg="del">
          <ac:chgData name="Prithiv Vijai" userId="5d24f1427401153b" providerId="LiveId" clId="{45870492-2E0C-40C0-AB92-ACEAC10BDCDE}" dt="2024-09-22T17:06:03.418" v="102" actId="478"/>
          <ac:spMkLst>
            <pc:docMk/>
            <pc:sldMk cId="3868141781" sldId="321"/>
            <ac:spMk id="8" creationId="{5E79A5A9-4859-C419-D9C8-4ECC0AF299BA}"/>
          </ac:spMkLst>
        </pc:spChg>
        <pc:spChg chg="add del">
          <ac:chgData name="Prithiv Vijai" userId="5d24f1427401153b" providerId="LiveId" clId="{45870492-2E0C-40C0-AB92-ACEAC10BDCDE}" dt="2024-09-23T17:40:31.175" v="290" actId="22"/>
          <ac:spMkLst>
            <pc:docMk/>
            <pc:sldMk cId="3868141781" sldId="321"/>
            <ac:spMk id="11" creationId="{32799B9F-C7ED-9FB4-943F-7317C9615988}"/>
          </ac:spMkLst>
        </pc:spChg>
        <pc:spChg chg="add mod">
          <ac:chgData name="Prithiv Vijai" userId="5d24f1427401153b" providerId="LiveId" clId="{45870492-2E0C-40C0-AB92-ACEAC10BDCDE}" dt="2024-09-23T18:05:48.539" v="781" actId="20577"/>
          <ac:spMkLst>
            <pc:docMk/>
            <pc:sldMk cId="3868141781" sldId="321"/>
            <ac:spMk id="13" creationId="{D7D72370-2200-2797-FB8F-C654125C4873}"/>
          </ac:spMkLst>
        </pc:spChg>
        <pc:spChg chg="del mod">
          <ac:chgData name="Prithiv Vijai" userId="5d24f1427401153b" providerId="LiveId" clId="{45870492-2E0C-40C0-AB92-ACEAC10BDCDE}" dt="2024-09-22T17:06:07.057" v="104" actId="478"/>
          <ac:spMkLst>
            <pc:docMk/>
            <pc:sldMk cId="3868141781" sldId="321"/>
            <ac:spMk id="22" creationId="{751747EF-31BD-F62D-708A-5AABDC7A7A0F}"/>
          </ac:spMkLst>
        </pc:spChg>
      </pc:sldChg>
      <pc:sldChg chg="addSp modSp add mod">
        <pc:chgData name="Prithiv Vijai" userId="5d24f1427401153b" providerId="LiveId" clId="{45870492-2E0C-40C0-AB92-ACEAC10BDCDE}" dt="2024-09-23T16:54:09.864" v="239" actId="14100"/>
        <pc:sldMkLst>
          <pc:docMk/>
          <pc:sldMk cId="910873236" sldId="322"/>
        </pc:sldMkLst>
        <pc:spChg chg="mod">
          <ac:chgData name="Prithiv Vijai" userId="5d24f1427401153b" providerId="LiveId" clId="{45870492-2E0C-40C0-AB92-ACEAC10BDCDE}" dt="2024-09-22T17:07:08.169" v="132" actId="20577"/>
          <ac:spMkLst>
            <pc:docMk/>
            <pc:sldMk cId="910873236" sldId="322"/>
            <ac:spMk id="2" creationId="{00000000-0000-0000-0000-000000000000}"/>
          </ac:spMkLst>
        </pc:spChg>
        <pc:picChg chg="add mod modCrop">
          <ac:chgData name="Prithiv Vijai" userId="5d24f1427401153b" providerId="LiveId" clId="{45870492-2E0C-40C0-AB92-ACEAC10BDCDE}" dt="2024-09-23T16:54:09.864" v="239" actId="14100"/>
          <ac:picMkLst>
            <pc:docMk/>
            <pc:sldMk cId="910873236" sldId="322"/>
            <ac:picMk id="3" creationId="{99AB41CE-275F-00C5-BF38-18DE1B34C829}"/>
          </ac:picMkLst>
        </pc:picChg>
      </pc:sldChg>
      <pc:sldChg chg="addSp delSp modSp add mod">
        <pc:chgData name="Prithiv Vijai" userId="5d24f1427401153b" providerId="LiveId" clId="{45870492-2E0C-40C0-AB92-ACEAC10BDCDE}" dt="2024-09-24T06:45:11.266" v="923" actId="1076"/>
        <pc:sldMkLst>
          <pc:docMk/>
          <pc:sldMk cId="3896887625" sldId="323"/>
        </pc:sldMkLst>
        <pc:spChg chg="mod">
          <ac:chgData name="Prithiv Vijai" userId="5d24f1427401153b" providerId="LiveId" clId="{45870492-2E0C-40C0-AB92-ACEAC10BDCDE}" dt="2024-09-23T16:54:53.517" v="274" actId="20577"/>
          <ac:spMkLst>
            <pc:docMk/>
            <pc:sldMk cId="3896887625" sldId="323"/>
            <ac:spMk id="2" creationId="{00000000-0000-0000-0000-000000000000}"/>
          </ac:spMkLst>
        </pc:spChg>
        <pc:picChg chg="add del mod">
          <ac:chgData name="Prithiv Vijai" userId="5d24f1427401153b" providerId="LiveId" clId="{45870492-2E0C-40C0-AB92-ACEAC10BDCDE}" dt="2024-09-24T06:44:55.559" v="918" actId="478"/>
          <ac:picMkLst>
            <pc:docMk/>
            <pc:sldMk cId="3896887625" sldId="323"/>
            <ac:picMk id="7" creationId="{4C28C8A3-C4C3-CFD3-7811-E84142BE8B6F}"/>
          </ac:picMkLst>
        </pc:picChg>
        <pc:picChg chg="add mod">
          <ac:chgData name="Prithiv Vijai" userId="5d24f1427401153b" providerId="LiveId" clId="{45870492-2E0C-40C0-AB92-ACEAC10BDCDE}" dt="2024-09-24T06:45:11.266" v="923" actId="1076"/>
          <ac:picMkLst>
            <pc:docMk/>
            <pc:sldMk cId="3896887625" sldId="323"/>
            <ac:picMk id="8" creationId="{26DCE9FC-302C-E817-FF98-727C421DB7F7}"/>
          </ac:picMkLst>
        </pc:picChg>
      </pc:sldChg>
      <pc:sldChg chg="addSp delSp modSp add mod">
        <pc:chgData name="Prithiv Vijai" userId="5d24f1427401153b" providerId="LiveId" clId="{45870492-2E0C-40C0-AB92-ACEAC10BDCDE}" dt="2024-09-23T16:54:23.471" v="240" actId="20577"/>
        <pc:sldMkLst>
          <pc:docMk/>
          <pc:sldMk cId="482897823" sldId="324"/>
        </pc:sldMkLst>
        <pc:spChg chg="mod">
          <ac:chgData name="Prithiv Vijai" userId="5d24f1427401153b" providerId="LiveId" clId="{45870492-2E0C-40C0-AB92-ACEAC10BDCDE}" dt="2024-09-23T16:54:23.471" v="240" actId="20577"/>
          <ac:spMkLst>
            <pc:docMk/>
            <pc:sldMk cId="482897823" sldId="324"/>
            <ac:spMk id="2" creationId="{00000000-0000-0000-0000-000000000000}"/>
          </ac:spMkLst>
        </pc:spChg>
        <pc:picChg chg="del">
          <ac:chgData name="Prithiv Vijai" userId="5d24f1427401153b" providerId="LiveId" clId="{45870492-2E0C-40C0-AB92-ACEAC10BDCDE}" dt="2024-09-22T17:07:47.647" v="140" actId="478"/>
          <ac:picMkLst>
            <pc:docMk/>
            <pc:sldMk cId="482897823" sldId="324"/>
            <ac:picMk id="7" creationId="{4C28C8A3-C4C3-CFD3-7811-E84142BE8B6F}"/>
          </ac:picMkLst>
        </pc:picChg>
        <pc:picChg chg="add mod">
          <ac:chgData name="Prithiv Vijai" userId="5d24f1427401153b" providerId="LiveId" clId="{45870492-2E0C-40C0-AB92-ACEAC10BDCDE}" dt="2024-09-22T17:08:01.735" v="145" actId="1076"/>
          <ac:picMkLst>
            <pc:docMk/>
            <pc:sldMk cId="482897823" sldId="324"/>
            <ac:picMk id="8" creationId="{63673901-9025-250E-B8AF-4FD494C72122}"/>
          </ac:picMkLst>
        </pc:picChg>
      </pc:sldChg>
      <pc:sldChg chg="modSp add mod">
        <pc:chgData name="Prithiv Vijai" userId="5d24f1427401153b" providerId="LiveId" clId="{45870492-2E0C-40C0-AB92-ACEAC10BDCDE}" dt="2024-09-23T16:51:19.945" v="205" actId="20577"/>
        <pc:sldMkLst>
          <pc:docMk/>
          <pc:sldMk cId="1391109164" sldId="325"/>
        </pc:sldMkLst>
        <pc:spChg chg="mod">
          <ac:chgData name="Prithiv Vijai" userId="5d24f1427401153b" providerId="LiveId" clId="{45870492-2E0C-40C0-AB92-ACEAC10BDCDE}" dt="2024-09-23T16:51:19.945" v="205" actId="20577"/>
          <ac:spMkLst>
            <pc:docMk/>
            <pc:sldMk cId="1391109164" sldId="325"/>
            <ac:spMk id="2" creationId="{00000000-0000-0000-0000-000000000000}"/>
          </ac:spMkLst>
        </pc:spChg>
      </pc:sldChg>
      <pc:sldChg chg="modSp add mod">
        <pc:chgData name="Prithiv Vijai" userId="5d24f1427401153b" providerId="LiveId" clId="{45870492-2E0C-40C0-AB92-ACEAC10BDCDE}" dt="2024-09-23T17:53:09.082" v="561" actId="20577"/>
        <pc:sldMkLst>
          <pc:docMk/>
          <pc:sldMk cId="156400813" sldId="326"/>
        </pc:sldMkLst>
        <pc:spChg chg="mod">
          <ac:chgData name="Prithiv Vijai" userId="5d24f1427401153b" providerId="LiveId" clId="{45870492-2E0C-40C0-AB92-ACEAC10BDCDE}" dt="2024-09-23T17:53:09.082" v="561" actId="20577"/>
          <ac:spMkLst>
            <pc:docMk/>
            <pc:sldMk cId="156400813" sldId="326"/>
            <ac:spMk id="2" creationId="{00000000-0000-0000-0000-000000000000}"/>
          </ac:spMkLst>
        </pc:spChg>
      </pc:sldChg>
      <pc:sldChg chg="modSp add mod">
        <pc:chgData name="Prithiv Vijai" userId="5d24f1427401153b" providerId="LiveId" clId="{45870492-2E0C-40C0-AB92-ACEAC10BDCDE}" dt="2024-09-23T18:13:13.420" v="857" actId="20577"/>
        <pc:sldMkLst>
          <pc:docMk/>
          <pc:sldMk cId="447404189" sldId="327"/>
        </pc:sldMkLst>
        <pc:spChg chg="mod">
          <ac:chgData name="Prithiv Vijai" userId="5d24f1427401153b" providerId="LiveId" clId="{45870492-2E0C-40C0-AB92-ACEAC10BDCDE}" dt="2024-09-23T18:13:13.420" v="857" actId="20577"/>
          <ac:spMkLst>
            <pc:docMk/>
            <pc:sldMk cId="447404189" sldId="327"/>
            <ac:spMk id="13" creationId="{D7D72370-2200-2797-FB8F-C654125C4873}"/>
          </ac:spMkLst>
        </pc:spChg>
      </pc:sldChg>
      <pc:sldChg chg="add del">
        <pc:chgData name="Prithiv Vijai" userId="5d24f1427401153b" providerId="LiveId" clId="{45870492-2E0C-40C0-AB92-ACEAC10BDCDE}" dt="2024-09-23T16:53:37.014" v="232"/>
        <pc:sldMkLst>
          <pc:docMk/>
          <pc:sldMk cId="2940210282" sldId="327"/>
        </pc:sldMkLst>
      </pc:sldChg>
      <pc:sldChg chg="add del">
        <pc:chgData name="Prithiv Vijai" userId="5d24f1427401153b" providerId="LiveId" clId="{45870492-2E0C-40C0-AB92-ACEAC10BDCDE}" dt="2024-09-23T17:43:32.553" v="340" actId="47"/>
        <pc:sldMkLst>
          <pc:docMk/>
          <pc:sldMk cId="4224792909" sldId="327"/>
        </pc:sldMkLst>
      </pc:sldChg>
      <pc:sldChg chg="addSp delSp modSp add mod">
        <pc:chgData name="Prithiv Vijai" userId="5d24f1427401153b" providerId="LiveId" clId="{45870492-2E0C-40C0-AB92-ACEAC10BDCDE}" dt="2024-09-23T18:44:34.354" v="912" actId="1076"/>
        <pc:sldMkLst>
          <pc:docMk/>
          <pc:sldMk cId="3214365532" sldId="328"/>
        </pc:sldMkLst>
        <pc:spChg chg="mod">
          <ac:chgData name="Prithiv Vijai" userId="5d24f1427401153b" providerId="LiveId" clId="{45870492-2E0C-40C0-AB92-ACEAC10BDCDE}" dt="2024-09-23T17:47:07.442" v="379" actId="20577"/>
          <ac:spMkLst>
            <pc:docMk/>
            <pc:sldMk cId="3214365532" sldId="328"/>
            <ac:spMk id="2" creationId="{00000000-0000-0000-0000-000000000000}"/>
          </ac:spMkLst>
        </pc:spChg>
        <pc:spChg chg="del mod">
          <ac:chgData name="Prithiv Vijai" userId="5d24f1427401153b" providerId="LiveId" clId="{45870492-2E0C-40C0-AB92-ACEAC10BDCDE}" dt="2024-09-23T17:47:15.188" v="381" actId="478"/>
          <ac:spMkLst>
            <pc:docMk/>
            <pc:sldMk cId="3214365532" sldId="328"/>
            <ac:spMk id="13" creationId="{D7D72370-2200-2797-FB8F-C654125C4873}"/>
          </ac:spMkLst>
        </pc:spChg>
        <pc:picChg chg="add del mod">
          <ac:chgData name="Prithiv Vijai" userId="5d24f1427401153b" providerId="LiveId" clId="{45870492-2E0C-40C0-AB92-ACEAC10BDCDE}" dt="2024-09-23T18:36:52.923" v="884" actId="478"/>
          <ac:picMkLst>
            <pc:docMk/>
            <pc:sldMk cId="3214365532" sldId="328"/>
            <ac:picMk id="7" creationId="{2D11CF0E-4300-D467-8A9F-C3C71389D240}"/>
          </ac:picMkLst>
        </pc:picChg>
        <pc:picChg chg="add del mod modCrop">
          <ac:chgData name="Prithiv Vijai" userId="5d24f1427401153b" providerId="LiveId" clId="{45870492-2E0C-40C0-AB92-ACEAC10BDCDE}" dt="2024-09-23T18:38:12.886" v="892" actId="478"/>
          <ac:picMkLst>
            <pc:docMk/>
            <pc:sldMk cId="3214365532" sldId="328"/>
            <ac:picMk id="11" creationId="{85EA77F0-3A70-4A5A-8962-41209BB667DF}"/>
          </ac:picMkLst>
        </pc:picChg>
        <pc:picChg chg="add del mod">
          <ac:chgData name="Prithiv Vijai" userId="5d24f1427401153b" providerId="LiveId" clId="{45870492-2E0C-40C0-AB92-ACEAC10BDCDE}" dt="2024-09-23T18:44:14.097" v="903" actId="478"/>
          <ac:picMkLst>
            <pc:docMk/>
            <pc:sldMk cId="3214365532" sldId="328"/>
            <ac:picMk id="14" creationId="{071F11E3-7FBF-1FC7-7766-9B5F7D9FFEA4}"/>
          </ac:picMkLst>
        </pc:picChg>
        <pc:picChg chg="add mod modCrop">
          <ac:chgData name="Prithiv Vijai" userId="5d24f1427401153b" providerId="LiveId" clId="{45870492-2E0C-40C0-AB92-ACEAC10BDCDE}" dt="2024-09-23T18:44:34.354" v="912" actId="1076"/>
          <ac:picMkLst>
            <pc:docMk/>
            <pc:sldMk cId="3214365532" sldId="328"/>
            <ac:picMk id="16" creationId="{49FE430E-53A4-DDEA-CB85-108F73B543B7}"/>
          </ac:picMkLst>
        </pc:picChg>
      </pc:sldChg>
      <pc:sldChg chg="addSp delSp modSp add mod">
        <pc:chgData name="Prithiv Vijai" userId="5d24f1427401153b" providerId="LiveId" clId="{45870492-2E0C-40C0-AB92-ACEAC10BDCDE}" dt="2024-09-23T18:44:49.400" v="917" actId="1076"/>
        <pc:sldMkLst>
          <pc:docMk/>
          <pc:sldMk cId="576932799" sldId="329"/>
        </pc:sldMkLst>
        <pc:spChg chg="mod">
          <ac:chgData name="Prithiv Vijai" userId="5d24f1427401153b" providerId="LiveId" clId="{45870492-2E0C-40C0-AB92-ACEAC10BDCDE}" dt="2024-09-23T17:47:30.730" v="403" actId="20577"/>
          <ac:spMkLst>
            <pc:docMk/>
            <pc:sldMk cId="576932799" sldId="329"/>
            <ac:spMk id="2" creationId="{00000000-0000-0000-0000-000000000000}"/>
          </ac:spMkLst>
        </pc:spChg>
        <pc:picChg chg="add del mod modCrop">
          <ac:chgData name="Prithiv Vijai" userId="5d24f1427401153b" providerId="LiveId" clId="{45870492-2E0C-40C0-AB92-ACEAC10BDCDE}" dt="2024-09-23T18:33:38.699" v="883" actId="478"/>
          <ac:picMkLst>
            <pc:docMk/>
            <pc:sldMk cId="576932799" sldId="329"/>
            <ac:picMk id="3" creationId="{FE63CF6C-BE55-99D2-9E32-A91A8ECFFC90}"/>
          </ac:picMkLst>
        </pc:picChg>
        <pc:picChg chg="add del mod modCrop">
          <ac:chgData name="Prithiv Vijai" userId="5d24f1427401153b" providerId="LiveId" clId="{45870492-2E0C-40C0-AB92-ACEAC10BDCDE}" dt="2024-09-23T18:44:12.941" v="902" actId="478"/>
          <ac:picMkLst>
            <pc:docMk/>
            <pc:sldMk cId="576932799" sldId="329"/>
            <ac:picMk id="7" creationId="{5A3A0452-C4DB-0479-908F-4379662FBD53}"/>
          </ac:picMkLst>
        </pc:picChg>
        <pc:picChg chg="add mod modCrop">
          <ac:chgData name="Prithiv Vijai" userId="5d24f1427401153b" providerId="LiveId" clId="{45870492-2E0C-40C0-AB92-ACEAC10BDCDE}" dt="2024-09-23T18:44:49.400" v="917" actId="1076"/>
          <ac:picMkLst>
            <pc:docMk/>
            <pc:sldMk cId="576932799" sldId="329"/>
            <ac:picMk id="8" creationId="{0B420440-AA38-DB53-A4B4-261D2F513F61}"/>
          </ac:picMkLst>
        </pc:picChg>
      </pc:sldChg>
      <pc:sldChg chg="modSp add mod">
        <pc:chgData name="Prithiv Vijai" userId="5d24f1427401153b" providerId="LiveId" clId="{45870492-2E0C-40C0-AB92-ACEAC10BDCDE}" dt="2024-09-23T17:47:48.160" v="435" actId="20577"/>
        <pc:sldMkLst>
          <pc:docMk/>
          <pc:sldMk cId="67373030" sldId="330"/>
        </pc:sldMkLst>
        <pc:spChg chg="mod">
          <ac:chgData name="Prithiv Vijai" userId="5d24f1427401153b" providerId="LiveId" clId="{45870492-2E0C-40C0-AB92-ACEAC10BDCDE}" dt="2024-09-23T17:47:48.160" v="435" actId="20577"/>
          <ac:spMkLst>
            <pc:docMk/>
            <pc:sldMk cId="67373030" sldId="330"/>
            <ac:spMk id="2" creationId="{00000000-0000-0000-0000-000000000000}"/>
          </ac:spMkLst>
        </pc:spChg>
      </pc:sldChg>
      <pc:sldChg chg="modSp add mod">
        <pc:chgData name="Prithiv Vijai" userId="5d24f1427401153b" providerId="LiveId" clId="{45870492-2E0C-40C0-AB92-ACEAC10BDCDE}" dt="2024-09-23T17:47:54.702" v="445" actId="20577"/>
        <pc:sldMkLst>
          <pc:docMk/>
          <pc:sldMk cId="4185007471" sldId="331"/>
        </pc:sldMkLst>
        <pc:spChg chg="mod">
          <ac:chgData name="Prithiv Vijai" userId="5d24f1427401153b" providerId="LiveId" clId="{45870492-2E0C-40C0-AB92-ACEAC10BDCDE}" dt="2024-09-23T17:47:54.702" v="445" actId="20577"/>
          <ac:spMkLst>
            <pc:docMk/>
            <pc:sldMk cId="4185007471" sldId="331"/>
            <ac:spMk id="2" creationId="{00000000-0000-0000-0000-000000000000}"/>
          </ac:spMkLst>
        </pc:spChg>
      </pc:sldChg>
      <pc:sldChg chg="modSp add mod">
        <pc:chgData name="Prithiv Vijai" userId="5d24f1427401153b" providerId="LiveId" clId="{45870492-2E0C-40C0-AB92-ACEAC10BDCDE}" dt="2024-09-23T17:48:01.099" v="449" actId="20577"/>
        <pc:sldMkLst>
          <pc:docMk/>
          <pc:sldMk cId="2360512764" sldId="332"/>
        </pc:sldMkLst>
        <pc:spChg chg="mod">
          <ac:chgData name="Prithiv Vijai" userId="5d24f1427401153b" providerId="LiveId" clId="{45870492-2E0C-40C0-AB92-ACEAC10BDCDE}" dt="2024-09-23T17:48:01.099" v="449" actId="20577"/>
          <ac:spMkLst>
            <pc:docMk/>
            <pc:sldMk cId="2360512764" sldId="332"/>
            <ac:spMk id="2" creationId="{00000000-0000-0000-0000-000000000000}"/>
          </ac:spMkLst>
        </pc:spChg>
      </pc:sldChg>
      <pc:sldChg chg="modSp add mod">
        <pc:chgData name="Prithiv Vijai" userId="5d24f1427401153b" providerId="LiveId" clId="{45870492-2E0C-40C0-AB92-ACEAC10BDCDE}" dt="2024-09-23T17:48:19.096" v="481" actId="20577"/>
        <pc:sldMkLst>
          <pc:docMk/>
          <pc:sldMk cId="1046507061" sldId="333"/>
        </pc:sldMkLst>
        <pc:spChg chg="mod">
          <ac:chgData name="Prithiv Vijai" userId="5d24f1427401153b" providerId="LiveId" clId="{45870492-2E0C-40C0-AB92-ACEAC10BDCDE}" dt="2024-09-23T17:48:19.096" v="481" actId="20577"/>
          <ac:spMkLst>
            <pc:docMk/>
            <pc:sldMk cId="1046507061" sldId="333"/>
            <ac:spMk id="2" creationId="{00000000-0000-0000-0000-000000000000}"/>
          </ac:spMkLst>
        </pc:spChg>
      </pc:sldChg>
      <pc:sldChg chg="modSp add mod">
        <pc:chgData name="Prithiv Vijai" userId="5d24f1427401153b" providerId="LiveId" clId="{45870492-2E0C-40C0-AB92-ACEAC10BDCDE}" dt="2024-09-23T17:48:30.919" v="503" actId="20577"/>
        <pc:sldMkLst>
          <pc:docMk/>
          <pc:sldMk cId="2885072586" sldId="334"/>
        </pc:sldMkLst>
        <pc:spChg chg="mod">
          <ac:chgData name="Prithiv Vijai" userId="5d24f1427401153b" providerId="LiveId" clId="{45870492-2E0C-40C0-AB92-ACEAC10BDCDE}" dt="2024-09-23T17:48:30.919" v="503" actId="20577"/>
          <ac:spMkLst>
            <pc:docMk/>
            <pc:sldMk cId="2885072586" sldId="334"/>
            <ac:spMk id="2" creationId="{00000000-0000-0000-0000-000000000000}"/>
          </ac:spMkLst>
        </pc:spChg>
      </pc:sldChg>
      <pc:sldChg chg="modSp add mod">
        <pc:chgData name="Prithiv Vijai" userId="5d24f1427401153b" providerId="LiveId" clId="{45870492-2E0C-40C0-AB92-ACEAC10BDCDE}" dt="2024-09-23T17:48:45.794" v="541" actId="20577"/>
        <pc:sldMkLst>
          <pc:docMk/>
          <pc:sldMk cId="641107684" sldId="335"/>
        </pc:sldMkLst>
        <pc:spChg chg="mod">
          <ac:chgData name="Prithiv Vijai" userId="5d24f1427401153b" providerId="LiveId" clId="{45870492-2E0C-40C0-AB92-ACEAC10BDCDE}" dt="2024-09-23T17:48:45.794" v="541" actId="20577"/>
          <ac:spMkLst>
            <pc:docMk/>
            <pc:sldMk cId="641107684" sldId="335"/>
            <ac:spMk id="2" creationId="{00000000-0000-0000-0000-000000000000}"/>
          </ac:spMkLst>
        </pc:spChg>
      </pc:sldChg>
      <pc:sldChg chg="addSp delSp modSp add mod">
        <pc:chgData name="Prithiv Vijai" userId="5d24f1427401153b" providerId="LiveId" clId="{45870492-2E0C-40C0-AB92-ACEAC10BDCDE}" dt="2024-09-23T17:57:07.003" v="629" actId="1076"/>
        <pc:sldMkLst>
          <pc:docMk/>
          <pc:sldMk cId="993221985" sldId="336"/>
        </pc:sldMkLst>
        <pc:spChg chg="add mod">
          <ac:chgData name="Prithiv Vijai" userId="5d24f1427401153b" providerId="LiveId" clId="{45870492-2E0C-40C0-AB92-ACEAC10BDCDE}" dt="2024-09-23T17:57:07.003" v="629" actId="1076"/>
          <ac:spMkLst>
            <pc:docMk/>
            <pc:sldMk cId="993221985" sldId="336"/>
            <ac:spMk id="3" creationId="{0A32D594-0FA9-52B3-8B18-99F127948898}"/>
          </ac:spMkLst>
        </pc:spChg>
        <pc:spChg chg="del">
          <ac:chgData name="Prithiv Vijai" userId="5d24f1427401153b" providerId="LiveId" clId="{45870492-2E0C-40C0-AB92-ACEAC10BDCDE}" dt="2024-09-23T17:54:16.362" v="573" actId="478"/>
          <ac:spMkLst>
            <pc:docMk/>
            <pc:sldMk cId="993221985" sldId="336"/>
            <ac:spMk id="12" creationId="{A958374E-EE72-4402-3C43-D2C10B46FC36}"/>
          </ac:spMkLst>
        </pc:spChg>
        <pc:picChg chg="del">
          <ac:chgData name="Prithiv Vijai" userId="5d24f1427401153b" providerId="LiveId" clId="{45870492-2E0C-40C0-AB92-ACEAC10BDCDE}" dt="2024-09-23T17:54:14.607" v="572" actId="478"/>
          <ac:picMkLst>
            <pc:docMk/>
            <pc:sldMk cId="993221985" sldId="336"/>
            <ac:picMk id="7" creationId="{16151984-7F41-3A70-5392-48D7D397828D}"/>
          </ac:picMkLst>
        </pc:picChg>
        <pc:picChg chg="add mod">
          <ac:chgData name="Prithiv Vijai" userId="5d24f1427401153b" providerId="LiveId" clId="{45870492-2E0C-40C0-AB92-ACEAC10BDCDE}" dt="2024-09-23T17:57:03.115" v="628" actId="1076"/>
          <ac:picMkLst>
            <pc:docMk/>
            <pc:sldMk cId="993221985" sldId="336"/>
            <ac:picMk id="10" creationId="{C78CCAAE-F098-7CC8-BD40-44F1F3734674}"/>
          </ac:picMkLst>
        </pc:picChg>
      </pc:sldChg>
      <pc:sldChg chg="add del">
        <pc:chgData name="Prithiv Vijai" userId="5d24f1427401153b" providerId="LiveId" clId="{45870492-2E0C-40C0-AB92-ACEAC10BDCDE}" dt="2024-09-23T18:06:01.687" v="782" actId="47"/>
        <pc:sldMkLst>
          <pc:docMk/>
          <pc:sldMk cId="906196485" sldId="337"/>
        </pc:sldMkLst>
      </pc:sldChg>
      <pc:sldChg chg="modSp add mod">
        <pc:chgData name="Prithiv Vijai" userId="5d24f1427401153b" providerId="LiveId" clId="{45870492-2E0C-40C0-AB92-ACEAC10BDCDE}" dt="2024-09-23T18:13:07.840" v="856" actId="1076"/>
        <pc:sldMkLst>
          <pc:docMk/>
          <pc:sldMk cId="1454386408" sldId="337"/>
        </pc:sldMkLst>
        <pc:spChg chg="mod">
          <ac:chgData name="Prithiv Vijai" userId="5d24f1427401153b" providerId="LiveId" clId="{45870492-2E0C-40C0-AB92-ACEAC10BDCDE}" dt="2024-09-23T18:13:07.840" v="856" actId="1076"/>
          <ac:spMkLst>
            <pc:docMk/>
            <pc:sldMk cId="1454386408" sldId="337"/>
            <ac:spMk id="13" creationId="{D7D72370-2200-2797-FB8F-C654125C4873}"/>
          </ac:spMkLst>
        </pc:spChg>
      </pc:sldChg>
    </pc:docChg>
  </pc:docChgLst>
  <pc:docChgLst>
    <pc:chgData name="Prithiv Vijai" userId="5d24f1427401153b" providerId="LiveId" clId="{8F85811A-2BAB-40EA-820D-663E0F7242D3}"/>
    <pc:docChg chg="undo redo custSel addSld delSld modSld sldOrd">
      <pc:chgData name="Prithiv Vijai" userId="5d24f1427401153b" providerId="LiveId" clId="{8F85811A-2BAB-40EA-820D-663E0F7242D3}" dt="2024-08-12T13:14:53.252" v="3584" actId="5793"/>
      <pc:docMkLst>
        <pc:docMk/>
      </pc:docMkLst>
      <pc:sldChg chg="modSp mod">
        <pc:chgData name="Prithiv Vijai" userId="5d24f1427401153b" providerId="LiveId" clId="{8F85811A-2BAB-40EA-820D-663E0F7242D3}" dt="2024-08-12T11:22:34.654" v="640" actId="1076"/>
        <pc:sldMkLst>
          <pc:docMk/>
          <pc:sldMk cId="0" sldId="257"/>
        </pc:sldMkLst>
        <pc:spChg chg="mod">
          <ac:chgData name="Prithiv Vijai" userId="5d24f1427401153b" providerId="LiveId" clId="{8F85811A-2BAB-40EA-820D-663E0F7242D3}" dt="2024-08-12T11:22:31.116" v="639" actId="20577"/>
          <ac:spMkLst>
            <pc:docMk/>
            <pc:sldMk cId="0" sldId="257"/>
            <ac:spMk id="2" creationId="{00000000-0000-0000-0000-000000000000}"/>
          </ac:spMkLst>
        </pc:spChg>
        <pc:spChg chg="mod">
          <ac:chgData name="Prithiv Vijai" userId="5d24f1427401153b" providerId="LiveId" clId="{8F85811A-2BAB-40EA-820D-663E0F7242D3}" dt="2024-08-12T11:22:34.654" v="640" actId="1076"/>
          <ac:spMkLst>
            <pc:docMk/>
            <pc:sldMk cId="0" sldId="257"/>
            <ac:spMk id="3" creationId="{00000000-0000-0000-0000-000000000000}"/>
          </ac:spMkLst>
        </pc:spChg>
      </pc:sldChg>
      <pc:sldChg chg="del">
        <pc:chgData name="Prithiv Vijai" userId="5d24f1427401153b" providerId="LiveId" clId="{8F85811A-2BAB-40EA-820D-663E0F7242D3}" dt="2024-08-12T11:21:23.749" v="617" actId="47"/>
        <pc:sldMkLst>
          <pc:docMk/>
          <pc:sldMk cId="0" sldId="259"/>
        </pc:sldMkLst>
      </pc:sldChg>
      <pc:sldChg chg="del">
        <pc:chgData name="Prithiv Vijai" userId="5d24f1427401153b" providerId="LiveId" clId="{8F85811A-2BAB-40EA-820D-663E0F7242D3}" dt="2024-08-12T11:21:24.451" v="618" actId="47"/>
        <pc:sldMkLst>
          <pc:docMk/>
          <pc:sldMk cId="0" sldId="260"/>
        </pc:sldMkLst>
      </pc:sldChg>
      <pc:sldChg chg="del">
        <pc:chgData name="Prithiv Vijai" userId="5d24f1427401153b" providerId="LiveId" clId="{8F85811A-2BAB-40EA-820D-663E0F7242D3}" dt="2024-08-12T11:21:25.694" v="619" actId="47"/>
        <pc:sldMkLst>
          <pc:docMk/>
          <pc:sldMk cId="0" sldId="261"/>
        </pc:sldMkLst>
      </pc:sldChg>
      <pc:sldChg chg="del">
        <pc:chgData name="Prithiv Vijai" userId="5d24f1427401153b" providerId="LiveId" clId="{8F85811A-2BAB-40EA-820D-663E0F7242D3}" dt="2024-08-12T11:21:26.361" v="620" actId="47"/>
        <pc:sldMkLst>
          <pc:docMk/>
          <pc:sldMk cId="0" sldId="262"/>
        </pc:sldMkLst>
      </pc:sldChg>
      <pc:sldChg chg="modSp mod">
        <pc:chgData name="Prithiv Vijai" userId="5d24f1427401153b" providerId="LiveId" clId="{8F85811A-2BAB-40EA-820D-663E0F7242D3}" dt="2024-08-12T11:22:26.362" v="638" actId="20577"/>
        <pc:sldMkLst>
          <pc:docMk/>
          <pc:sldMk cId="0" sldId="263"/>
        </pc:sldMkLst>
        <pc:spChg chg="mod">
          <ac:chgData name="Prithiv Vijai" userId="5d24f1427401153b" providerId="LiveId" clId="{8F85811A-2BAB-40EA-820D-663E0F7242D3}" dt="2024-08-12T11:22:26.362" v="638" actId="20577"/>
          <ac:spMkLst>
            <pc:docMk/>
            <pc:sldMk cId="0" sldId="263"/>
            <ac:spMk id="2" creationId="{00000000-0000-0000-0000-000000000000}"/>
          </ac:spMkLst>
        </pc:spChg>
        <pc:spChg chg="mod">
          <ac:chgData name="Prithiv Vijai" userId="5d24f1427401153b" providerId="LiveId" clId="{8F85811A-2BAB-40EA-820D-663E0F7242D3}" dt="2024-08-12T09:53:37.540" v="55" actId="20577"/>
          <ac:spMkLst>
            <pc:docMk/>
            <pc:sldMk cId="0" sldId="263"/>
            <ac:spMk id="8" creationId="{A3ECCED1-26D1-6DE0-77C3-461DF5618210}"/>
          </ac:spMkLst>
        </pc:spChg>
      </pc:sldChg>
      <pc:sldChg chg="addSp delSp modSp mod">
        <pc:chgData name="Prithiv Vijai" userId="5d24f1427401153b" providerId="LiveId" clId="{8F85811A-2BAB-40EA-820D-663E0F7242D3}" dt="2024-08-12T11:43:52.574" v="802" actId="1038"/>
        <pc:sldMkLst>
          <pc:docMk/>
          <pc:sldMk cId="0" sldId="266"/>
        </pc:sldMkLst>
        <pc:spChg chg="mod">
          <ac:chgData name="Prithiv Vijai" userId="5d24f1427401153b" providerId="LiveId" clId="{8F85811A-2BAB-40EA-820D-663E0F7242D3}" dt="2024-08-12T11:02:18.715" v="562" actId="20577"/>
          <ac:spMkLst>
            <pc:docMk/>
            <pc:sldMk cId="0" sldId="266"/>
            <ac:spMk id="8" creationId="{00000000-0000-0000-0000-000000000000}"/>
          </ac:spMkLst>
        </pc:spChg>
        <pc:spChg chg="add mod">
          <ac:chgData name="Prithiv Vijai" userId="5d24f1427401153b" providerId="LiveId" clId="{8F85811A-2BAB-40EA-820D-663E0F7242D3}" dt="2024-08-12T11:03:35.849" v="611" actId="1076"/>
          <ac:spMkLst>
            <pc:docMk/>
            <pc:sldMk cId="0" sldId="266"/>
            <ac:spMk id="11" creationId="{4A17A8E6-4F90-0378-166E-8D0FD8F2452B}"/>
          </ac:spMkLst>
        </pc:spChg>
        <pc:picChg chg="add del mod">
          <ac:chgData name="Prithiv Vijai" userId="5d24f1427401153b" providerId="LiveId" clId="{8F85811A-2BAB-40EA-820D-663E0F7242D3}" dt="2024-08-12T10:23:17.548" v="128" actId="478"/>
          <ac:picMkLst>
            <pc:docMk/>
            <pc:sldMk cId="0" sldId="266"/>
            <ac:picMk id="9" creationId="{B66F6919-4D3F-BDB2-85BB-B50B2866CF94}"/>
          </ac:picMkLst>
        </pc:picChg>
        <pc:picChg chg="add del mod">
          <ac:chgData name="Prithiv Vijai" userId="5d24f1427401153b" providerId="LiveId" clId="{8F85811A-2BAB-40EA-820D-663E0F7242D3}" dt="2024-08-12T11:31:45.337" v="672" actId="478"/>
          <ac:picMkLst>
            <pc:docMk/>
            <pc:sldMk cId="0" sldId="266"/>
            <ac:picMk id="9" creationId="{E4EB6E0E-B5BF-320D-43B6-EA171CEFD830}"/>
          </ac:picMkLst>
        </pc:picChg>
        <pc:picChg chg="add del mod modCrop">
          <ac:chgData name="Prithiv Vijai" userId="5d24f1427401153b" providerId="LiveId" clId="{8F85811A-2BAB-40EA-820D-663E0F7242D3}" dt="2024-08-12T11:31:45.895" v="674" actId="478"/>
          <ac:picMkLst>
            <pc:docMk/>
            <pc:sldMk cId="0" sldId="266"/>
            <ac:picMk id="10" creationId="{C38AB9B9-C439-4798-A392-C983462100BB}"/>
          </ac:picMkLst>
        </pc:picChg>
        <pc:picChg chg="del">
          <ac:chgData name="Prithiv Vijai" userId="5d24f1427401153b" providerId="LiveId" clId="{8F85811A-2BAB-40EA-820D-663E0F7242D3}" dt="2024-08-12T10:10:56.351" v="124" actId="478"/>
          <ac:picMkLst>
            <pc:docMk/>
            <pc:sldMk cId="0" sldId="266"/>
            <ac:picMk id="12" creationId="{67BA8825-732C-C38B-09F8-DC722ACEED6F}"/>
          </ac:picMkLst>
        </pc:picChg>
        <pc:picChg chg="add mod ord modCrop">
          <ac:chgData name="Prithiv Vijai" userId="5d24f1427401153b" providerId="LiveId" clId="{8F85811A-2BAB-40EA-820D-663E0F7242D3}" dt="2024-08-12T11:43:52.574" v="802" actId="1038"/>
          <ac:picMkLst>
            <pc:docMk/>
            <pc:sldMk cId="0" sldId="266"/>
            <ac:picMk id="14" creationId="{50171CFC-BA4C-9CF7-B0A6-6DCA36490B7B}"/>
          </ac:picMkLst>
        </pc:picChg>
      </pc:sldChg>
      <pc:sldChg chg="modSp mod">
        <pc:chgData name="Prithiv Vijai" userId="5d24f1427401153b" providerId="LiveId" clId="{8F85811A-2BAB-40EA-820D-663E0F7242D3}" dt="2024-08-12T11:01:08.559" v="524" actId="20577"/>
        <pc:sldMkLst>
          <pc:docMk/>
          <pc:sldMk cId="0" sldId="267"/>
        </pc:sldMkLst>
        <pc:spChg chg="mod">
          <ac:chgData name="Prithiv Vijai" userId="5d24f1427401153b" providerId="LiveId" clId="{8F85811A-2BAB-40EA-820D-663E0F7242D3}" dt="2024-08-12T11:01:08.559" v="524" actId="20577"/>
          <ac:spMkLst>
            <pc:docMk/>
            <pc:sldMk cId="0" sldId="267"/>
            <ac:spMk id="11" creationId="{856882FC-900E-F4E6-6C79-F3B755A5A622}"/>
          </ac:spMkLst>
        </pc:spChg>
      </pc:sldChg>
      <pc:sldChg chg="addSp delSp modSp mod ord">
        <pc:chgData name="Prithiv Vijai" userId="5d24f1427401153b" providerId="LiveId" clId="{8F85811A-2BAB-40EA-820D-663E0F7242D3}" dt="2024-08-12T12:10:55.825" v="910"/>
        <pc:sldMkLst>
          <pc:docMk/>
          <pc:sldMk cId="0" sldId="269"/>
        </pc:sldMkLst>
        <pc:picChg chg="add mod">
          <ac:chgData name="Prithiv Vijai" userId="5d24f1427401153b" providerId="LiveId" clId="{8F85811A-2BAB-40EA-820D-663E0F7242D3}" dt="2024-08-12T11:00:27.214" v="520" actId="1076"/>
          <ac:picMkLst>
            <pc:docMk/>
            <pc:sldMk cId="0" sldId="269"/>
            <ac:picMk id="21" creationId="{3214B8CB-7625-7276-936F-113B122EFD10}"/>
          </ac:picMkLst>
        </pc:picChg>
        <pc:picChg chg="del">
          <ac:chgData name="Prithiv Vijai" userId="5d24f1427401153b" providerId="LiveId" clId="{8F85811A-2BAB-40EA-820D-663E0F7242D3}" dt="2024-08-12T11:00:19.327" v="516" actId="478"/>
          <ac:picMkLst>
            <pc:docMk/>
            <pc:sldMk cId="0" sldId="269"/>
            <ac:picMk id="22" creationId="{C6E67569-7A8E-B625-3110-76AFFE12333D}"/>
          </ac:picMkLst>
        </pc:picChg>
      </pc:sldChg>
      <pc:sldChg chg="del">
        <pc:chgData name="Prithiv Vijai" userId="5d24f1427401153b" providerId="LiveId" clId="{8F85811A-2BAB-40EA-820D-663E0F7242D3}" dt="2024-08-12T12:10:52.913" v="907" actId="47"/>
        <pc:sldMkLst>
          <pc:docMk/>
          <pc:sldMk cId="0" sldId="270"/>
        </pc:sldMkLst>
      </pc:sldChg>
      <pc:sldChg chg="del">
        <pc:chgData name="Prithiv Vijai" userId="5d24f1427401153b" providerId="LiveId" clId="{8F85811A-2BAB-40EA-820D-663E0F7242D3}" dt="2024-08-12T12:10:54.002" v="908" actId="47"/>
        <pc:sldMkLst>
          <pc:docMk/>
          <pc:sldMk cId="0" sldId="271"/>
        </pc:sldMkLst>
      </pc:sldChg>
      <pc:sldChg chg="modSp mod">
        <pc:chgData name="Prithiv Vijai" userId="5d24f1427401153b" providerId="LiveId" clId="{8F85811A-2BAB-40EA-820D-663E0F7242D3}" dt="2024-08-12T11:36:12.914" v="798" actId="20577"/>
        <pc:sldMkLst>
          <pc:docMk/>
          <pc:sldMk cId="3589079067" sldId="273"/>
        </pc:sldMkLst>
        <pc:spChg chg="mod">
          <ac:chgData name="Prithiv Vijai" userId="5d24f1427401153b" providerId="LiveId" clId="{8F85811A-2BAB-40EA-820D-663E0F7242D3}" dt="2024-08-12T11:36:12.914" v="798" actId="20577"/>
          <ac:spMkLst>
            <pc:docMk/>
            <pc:sldMk cId="3589079067" sldId="273"/>
            <ac:spMk id="8" creationId="{5E79A5A9-4859-C419-D9C8-4ECC0AF299BA}"/>
          </ac:spMkLst>
        </pc:spChg>
      </pc:sldChg>
      <pc:sldChg chg="del">
        <pc:chgData name="Prithiv Vijai" userId="5d24f1427401153b" providerId="LiveId" clId="{8F85811A-2BAB-40EA-820D-663E0F7242D3}" dt="2024-08-12T09:57:12.731" v="123" actId="2696"/>
        <pc:sldMkLst>
          <pc:docMk/>
          <pc:sldMk cId="2425819062" sldId="274"/>
        </pc:sldMkLst>
      </pc:sldChg>
      <pc:sldChg chg="modSp mod">
        <pc:chgData name="Prithiv Vijai" userId="5d24f1427401153b" providerId="LiveId" clId="{8F85811A-2BAB-40EA-820D-663E0F7242D3}" dt="2024-08-12T11:34:29.357" v="751" actId="20577"/>
        <pc:sldMkLst>
          <pc:docMk/>
          <pc:sldMk cId="777661042" sldId="277"/>
        </pc:sldMkLst>
        <pc:spChg chg="mod">
          <ac:chgData name="Prithiv Vijai" userId="5d24f1427401153b" providerId="LiveId" clId="{8F85811A-2BAB-40EA-820D-663E0F7242D3}" dt="2024-08-12T11:34:29.357" v="751" actId="20577"/>
          <ac:spMkLst>
            <pc:docMk/>
            <pc:sldMk cId="777661042" sldId="277"/>
            <ac:spMk id="2" creationId="{00000000-0000-0000-0000-000000000000}"/>
          </ac:spMkLst>
        </pc:spChg>
      </pc:sldChg>
      <pc:sldChg chg="modSp mod">
        <pc:chgData name="Prithiv Vijai" userId="5d24f1427401153b" providerId="LiveId" clId="{8F85811A-2BAB-40EA-820D-663E0F7242D3}" dt="2024-08-12T11:34:37.068" v="752"/>
        <pc:sldMkLst>
          <pc:docMk/>
          <pc:sldMk cId="1962121734" sldId="278"/>
        </pc:sldMkLst>
        <pc:spChg chg="mod">
          <ac:chgData name="Prithiv Vijai" userId="5d24f1427401153b" providerId="LiveId" clId="{8F85811A-2BAB-40EA-820D-663E0F7242D3}" dt="2024-08-12T11:34:37.068" v="752"/>
          <ac:spMkLst>
            <pc:docMk/>
            <pc:sldMk cId="1962121734" sldId="278"/>
            <ac:spMk id="2" creationId="{00000000-0000-0000-0000-000000000000}"/>
          </ac:spMkLst>
        </pc:spChg>
        <pc:spChg chg="mod">
          <ac:chgData name="Prithiv Vijai" userId="5d24f1427401153b" providerId="LiveId" clId="{8F85811A-2BAB-40EA-820D-663E0F7242D3}" dt="2024-08-12T10:57:04.990" v="513" actId="20577"/>
          <ac:spMkLst>
            <pc:docMk/>
            <pc:sldMk cId="1962121734" sldId="278"/>
            <ac:spMk id="7" creationId="{FF5882E7-E08A-6D53-B701-2A2BE070B7C3}"/>
          </ac:spMkLst>
        </pc:spChg>
      </pc:sldChg>
      <pc:sldChg chg="modSp mod">
        <pc:chgData name="Prithiv Vijai" userId="5d24f1427401153b" providerId="LiveId" clId="{8F85811A-2BAB-40EA-820D-663E0F7242D3}" dt="2024-08-12T10:31:26.697" v="409" actId="14100"/>
        <pc:sldMkLst>
          <pc:docMk/>
          <pc:sldMk cId="3337668691" sldId="281"/>
        </pc:sldMkLst>
        <pc:spChg chg="mod">
          <ac:chgData name="Prithiv Vijai" userId="5d24f1427401153b" providerId="LiveId" clId="{8F85811A-2BAB-40EA-820D-663E0F7242D3}" dt="2024-08-12T10:31:26.697" v="409" actId="14100"/>
          <ac:spMkLst>
            <pc:docMk/>
            <pc:sldMk cId="3337668691" sldId="281"/>
            <ac:spMk id="3" creationId="{62BC7CBA-37A4-8138-C0FF-2B34F30E59F9}"/>
          </ac:spMkLst>
        </pc:spChg>
      </pc:sldChg>
      <pc:sldChg chg="modSp mod">
        <pc:chgData name="Prithiv Vijai" userId="5d24f1427401153b" providerId="LiveId" clId="{8F85811A-2BAB-40EA-820D-663E0F7242D3}" dt="2024-08-12T10:31:54.141" v="411"/>
        <pc:sldMkLst>
          <pc:docMk/>
          <pc:sldMk cId="4060776674" sldId="282"/>
        </pc:sldMkLst>
        <pc:spChg chg="mod">
          <ac:chgData name="Prithiv Vijai" userId="5d24f1427401153b" providerId="LiveId" clId="{8F85811A-2BAB-40EA-820D-663E0F7242D3}" dt="2024-08-12T10:31:54.141" v="411"/>
          <ac:spMkLst>
            <pc:docMk/>
            <pc:sldMk cId="4060776674" sldId="282"/>
            <ac:spMk id="2" creationId="{00000000-0000-0000-0000-000000000000}"/>
          </ac:spMkLst>
        </pc:spChg>
      </pc:sldChg>
      <pc:sldChg chg="modSp mod">
        <pc:chgData name="Prithiv Vijai" userId="5d24f1427401153b" providerId="LiveId" clId="{8F85811A-2BAB-40EA-820D-663E0F7242D3}" dt="2024-08-12T13:14:00.152" v="3527" actId="1076"/>
        <pc:sldMkLst>
          <pc:docMk/>
          <pc:sldMk cId="3257773676" sldId="284"/>
        </pc:sldMkLst>
        <pc:spChg chg="mod">
          <ac:chgData name="Prithiv Vijai" userId="5d24f1427401153b" providerId="LiveId" clId="{8F85811A-2BAB-40EA-820D-663E0F7242D3}" dt="2024-08-12T13:14:00.152" v="3527" actId="1076"/>
          <ac:spMkLst>
            <pc:docMk/>
            <pc:sldMk cId="3257773676" sldId="284"/>
            <ac:spMk id="3" creationId="{8BAD85EC-204E-EEA8-1861-9FD2CDBAD5EC}"/>
          </ac:spMkLst>
        </pc:spChg>
        <pc:picChg chg="mod">
          <ac:chgData name="Prithiv Vijai" userId="5d24f1427401153b" providerId="LiveId" clId="{8F85811A-2BAB-40EA-820D-663E0F7242D3}" dt="2024-08-12T13:13:55.939" v="3526" actId="1076"/>
          <ac:picMkLst>
            <pc:docMk/>
            <pc:sldMk cId="3257773676" sldId="284"/>
            <ac:picMk id="10" creationId="{5C2CB2DD-3D50-53EB-2B26-44F4BDCF5DB3}"/>
          </ac:picMkLst>
        </pc:picChg>
      </pc:sldChg>
      <pc:sldChg chg="modSp mod">
        <pc:chgData name="Prithiv Vijai" userId="5d24f1427401153b" providerId="LiveId" clId="{8F85811A-2BAB-40EA-820D-663E0F7242D3}" dt="2024-08-12T09:51:44.477" v="24" actId="20577"/>
        <pc:sldMkLst>
          <pc:docMk/>
          <pc:sldMk cId="262112687" sldId="285"/>
        </pc:sldMkLst>
        <pc:spChg chg="mod">
          <ac:chgData name="Prithiv Vijai" userId="5d24f1427401153b" providerId="LiveId" clId="{8F85811A-2BAB-40EA-820D-663E0F7242D3}" dt="2024-08-12T09:51:44.477" v="24" actId="20577"/>
          <ac:spMkLst>
            <pc:docMk/>
            <pc:sldMk cId="262112687" sldId="285"/>
            <ac:spMk id="12" creationId="{A958374E-EE72-4402-3C43-D2C10B46FC36}"/>
          </ac:spMkLst>
        </pc:spChg>
      </pc:sldChg>
      <pc:sldChg chg="del">
        <pc:chgData name="Prithiv Vijai" userId="5d24f1427401153b" providerId="LiveId" clId="{8F85811A-2BAB-40EA-820D-663E0F7242D3}" dt="2024-08-12T09:51:14.438" v="6" actId="2696"/>
        <pc:sldMkLst>
          <pc:docMk/>
          <pc:sldMk cId="321612107" sldId="286"/>
        </pc:sldMkLst>
      </pc:sldChg>
      <pc:sldChg chg="modSp mod">
        <pc:chgData name="Prithiv Vijai" userId="5d24f1427401153b" providerId="LiveId" clId="{8F85811A-2BAB-40EA-820D-663E0F7242D3}" dt="2024-08-12T13:14:53.252" v="3584" actId="5793"/>
        <pc:sldMkLst>
          <pc:docMk/>
          <pc:sldMk cId="2448138101" sldId="287"/>
        </pc:sldMkLst>
        <pc:spChg chg="mod">
          <ac:chgData name="Prithiv Vijai" userId="5d24f1427401153b" providerId="LiveId" clId="{8F85811A-2BAB-40EA-820D-663E0F7242D3}" dt="2024-08-12T13:14:53.252" v="3584" actId="5793"/>
          <ac:spMkLst>
            <pc:docMk/>
            <pc:sldMk cId="2448138101" sldId="287"/>
            <ac:spMk id="3" creationId="{A5F8126B-DCBB-8991-F2C5-AFC26464DCDE}"/>
          </ac:spMkLst>
        </pc:spChg>
        <pc:picChg chg="mod ord modCrop">
          <ac:chgData name="Prithiv Vijai" userId="5d24f1427401153b" providerId="LiveId" clId="{8F85811A-2BAB-40EA-820D-663E0F7242D3}" dt="2024-08-12T09:53:01.195" v="45" actId="1076"/>
          <ac:picMkLst>
            <pc:docMk/>
            <pc:sldMk cId="2448138101" sldId="287"/>
            <ac:picMk id="11" creationId="{DC67F66E-4718-1CE5-E531-4E29D54F58E8}"/>
          </ac:picMkLst>
        </pc:picChg>
      </pc:sldChg>
      <pc:sldChg chg="addSp modSp mod">
        <pc:chgData name="Prithiv Vijai" userId="5d24f1427401153b" providerId="LiveId" clId="{8F85811A-2BAB-40EA-820D-663E0F7242D3}" dt="2024-08-12T12:42:27.699" v="2395" actId="113"/>
        <pc:sldMkLst>
          <pc:docMk/>
          <pc:sldMk cId="2540996004" sldId="289"/>
        </pc:sldMkLst>
        <pc:spChg chg="mod">
          <ac:chgData name="Prithiv Vijai" userId="5d24f1427401153b" providerId="LiveId" clId="{8F85811A-2BAB-40EA-820D-663E0F7242D3}" dt="2024-08-12T11:35:10.884" v="769" actId="20577"/>
          <ac:spMkLst>
            <pc:docMk/>
            <pc:sldMk cId="2540996004" sldId="289"/>
            <ac:spMk id="2" creationId="{00000000-0000-0000-0000-000000000000}"/>
          </ac:spMkLst>
        </pc:spChg>
        <pc:spChg chg="add">
          <ac:chgData name="Prithiv Vijai" userId="5d24f1427401153b" providerId="LiveId" clId="{8F85811A-2BAB-40EA-820D-663E0F7242D3}" dt="2024-08-12T12:15:34.838" v="934"/>
          <ac:spMkLst>
            <pc:docMk/>
            <pc:sldMk cId="2540996004" sldId="289"/>
            <ac:spMk id="3" creationId="{550E82C3-15C3-906D-EFF5-8E44EF25AFD4}"/>
          </ac:spMkLst>
        </pc:spChg>
        <pc:spChg chg="mod">
          <ac:chgData name="Prithiv Vijai" userId="5d24f1427401153b" providerId="LiveId" clId="{8F85811A-2BAB-40EA-820D-663E0F7242D3}" dt="2024-08-12T12:42:27.699" v="2395" actId="113"/>
          <ac:spMkLst>
            <pc:docMk/>
            <pc:sldMk cId="2540996004" sldId="289"/>
            <ac:spMk id="12" creationId="{D02FC79F-D557-E1C0-4633-916FB0F3F2D9}"/>
          </ac:spMkLst>
        </pc:spChg>
      </pc:sldChg>
      <pc:sldChg chg="modSp mod">
        <pc:chgData name="Prithiv Vijai" userId="5d24f1427401153b" providerId="LiveId" clId="{8F85811A-2BAB-40EA-820D-663E0F7242D3}" dt="2024-08-12T13:14:26.906" v="3564" actId="20577"/>
        <pc:sldMkLst>
          <pc:docMk/>
          <pc:sldMk cId="3755169604" sldId="290"/>
        </pc:sldMkLst>
        <pc:spChg chg="mod">
          <ac:chgData name="Prithiv Vijai" userId="5d24f1427401153b" providerId="LiveId" clId="{8F85811A-2BAB-40EA-820D-663E0F7242D3}" dt="2024-08-12T13:14:26.906" v="3564" actId="20577"/>
          <ac:spMkLst>
            <pc:docMk/>
            <pc:sldMk cId="3755169604" sldId="290"/>
            <ac:spMk id="3" creationId="{42D6187A-A233-28EB-6CDC-06F4A6E4C462}"/>
          </ac:spMkLst>
        </pc:spChg>
      </pc:sldChg>
      <pc:sldChg chg="modSp mod">
        <pc:chgData name="Prithiv Vijai" userId="5d24f1427401153b" providerId="LiveId" clId="{8F85811A-2BAB-40EA-820D-663E0F7242D3}" dt="2024-08-12T13:14:38.510" v="3565" actId="20577"/>
        <pc:sldMkLst>
          <pc:docMk/>
          <pc:sldMk cId="1900732085" sldId="291"/>
        </pc:sldMkLst>
        <pc:spChg chg="mod">
          <ac:chgData name="Prithiv Vijai" userId="5d24f1427401153b" providerId="LiveId" clId="{8F85811A-2BAB-40EA-820D-663E0F7242D3}" dt="2024-08-12T11:35:27.813" v="772" actId="20577"/>
          <ac:spMkLst>
            <pc:docMk/>
            <pc:sldMk cId="1900732085" sldId="291"/>
            <ac:spMk id="2" creationId="{00000000-0000-0000-0000-000000000000}"/>
          </ac:spMkLst>
        </pc:spChg>
        <pc:spChg chg="mod">
          <ac:chgData name="Prithiv Vijai" userId="5d24f1427401153b" providerId="LiveId" clId="{8F85811A-2BAB-40EA-820D-663E0F7242D3}" dt="2024-08-12T13:14:38.510" v="3565" actId="20577"/>
          <ac:spMkLst>
            <pc:docMk/>
            <pc:sldMk cId="1900732085" sldId="291"/>
            <ac:spMk id="3" creationId="{A9AF7864-6809-5053-6CA3-7B89AEA40C58}"/>
          </ac:spMkLst>
        </pc:spChg>
      </pc:sldChg>
      <pc:sldChg chg="modSp mod">
        <pc:chgData name="Prithiv Vijai" userId="5d24f1427401153b" providerId="LiveId" clId="{8F85811A-2BAB-40EA-820D-663E0F7242D3}" dt="2024-08-12T12:56:41.396" v="2399" actId="1076"/>
        <pc:sldMkLst>
          <pc:docMk/>
          <pc:sldMk cId="1707336001" sldId="295"/>
        </pc:sldMkLst>
        <pc:spChg chg="mod">
          <ac:chgData name="Prithiv Vijai" userId="5d24f1427401153b" providerId="LiveId" clId="{8F85811A-2BAB-40EA-820D-663E0F7242D3}" dt="2024-08-12T11:22:12.083" v="629" actId="20577"/>
          <ac:spMkLst>
            <pc:docMk/>
            <pc:sldMk cId="1707336001" sldId="295"/>
            <ac:spMk id="2" creationId="{00000000-0000-0000-0000-000000000000}"/>
          </ac:spMkLst>
        </pc:spChg>
        <pc:spChg chg="mod">
          <ac:chgData name="Prithiv Vijai" userId="5d24f1427401153b" providerId="LiveId" clId="{8F85811A-2BAB-40EA-820D-663E0F7242D3}" dt="2024-08-12T12:56:41.396" v="2399" actId="1076"/>
          <ac:spMkLst>
            <pc:docMk/>
            <pc:sldMk cId="1707336001" sldId="295"/>
            <ac:spMk id="11" creationId="{F7C489EF-EDB4-4FE1-1146-CF723C5DF134}"/>
          </ac:spMkLst>
        </pc:spChg>
      </pc:sldChg>
      <pc:sldChg chg="modSp mod ord">
        <pc:chgData name="Prithiv Vijai" userId="5d24f1427401153b" providerId="LiveId" clId="{8F85811A-2BAB-40EA-820D-663E0F7242D3}" dt="2024-08-12T11:22:19.183" v="631" actId="20577"/>
        <pc:sldMkLst>
          <pc:docMk/>
          <pc:sldMk cId="1111472158" sldId="296"/>
        </pc:sldMkLst>
        <pc:spChg chg="mod">
          <ac:chgData name="Prithiv Vijai" userId="5d24f1427401153b" providerId="LiveId" clId="{8F85811A-2BAB-40EA-820D-663E0F7242D3}" dt="2024-08-12T11:22:19.183" v="631" actId="20577"/>
          <ac:spMkLst>
            <pc:docMk/>
            <pc:sldMk cId="1111472158" sldId="296"/>
            <ac:spMk id="2" creationId="{00000000-0000-0000-0000-000000000000}"/>
          </ac:spMkLst>
        </pc:spChg>
      </pc:sldChg>
      <pc:sldChg chg="modSp mod">
        <pc:chgData name="Prithiv Vijai" userId="5d24f1427401153b" providerId="LiveId" clId="{8F85811A-2BAB-40EA-820D-663E0F7242D3}" dt="2024-08-12T11:22:22.494" v="633" actId="20577"/>
        <pc:sldMkLst>
          <pc:docMk/>
          <pc:sldMk cId="583940419" sldId="297"/>
        </pc:sldMkLst>
        <pc:spChg chg="mod">
          <ac:chgData name="Prithiv Vijai" userId="5d24f1427401153b" providerId="LiveId" clId="{8F85811A-2BAB-40EA-820D-663E0F7242D3}" dt="2024-08-12T11:22:22.494" v="633" actId="20577"/>
          <ac:spMkLst>
            <pc:docMk/>
            <pc:sldMk cId="583940419" sldId="297"/>
            <ac:spMk id="2" creationId="{00000000-0000-0000-0000-000000000000}"/>
          </ac:spMkLst>
        </pc:spChg>
        <pc:spChg chg="mod">
          <ac:chgData name="Prithiv Vijai" userId="5d24f1427401153b" providerId="LiveId" clId="{8F85811A-2BAB-40EA-820D-663E0F7242D3}" dt="2024-08-12T09:56:19.719" v="121" actId="113"/>
          <ac:spMkLst>
            <pc:docMk/>
            <pc:sldMk cId="583940419" sldId="297"/>
            <ac:spMk id="9" creationId="{E6E70A3C-EFC3-20EB-67B8-D29940F5C0F5}"/>
          </ac:spMkLst>
        </pc:spChg>
      </pc:sldChg>
      <pc:sldChg chg="addSp delSp modSp mod">
        <pc:chgData name="Prithiv Vijai" userId="5d24f1427401153b" providerId="LiveId" clId="{8F85811A-2BAB-40EA-820D-663E0F7242D3}" dt="2024-08-12T12:10:05.748" v="905" actId="1076"/>
        <pc:sldMkLst>
          <pc:docMk/>
          <pc:sldMk cId="4265033394" sldId="298"/>
        </pc:sldMkLst>
        <pc:spChg chg="mod">
          <ac:chgData name="Prithiv Vijai" userId="5d24f1427401153b" providerId="LiveId" clId="{8F85811A-2BAB-40EA-820D-663E0F7242D3}" dt="2024-08-12T10:26:42.738" v="215"/>
          <ac:spMkLst>
            <pc:docMk/>
            <pc:sldMk cId="4265033394" sldId="298"/>
            <ac:spMk id="2" creationId="{00000000-0000-0000-0000-000000000000}"/>
          </ac:spMkLst>
        </pc:spChg>
        <pc:spChg chg="mod">
          <ac:chgData name="Prithiv Vijai" userId="5d24f1427401153b" providerId="LiveId" clId="{8F85811A-2BAB-40EA-820D-663E0F7242D3}" dt="2024-08-12T12:10:05.748" v="905" actId="1076"/>
          <ac:spMkLst>
            <pc:docMk/>
            <pc:sldMk cId="4265033394" sldId="298"/>
            <ac:spMk id="10" creationId="{1C5F7484-5AB2-159A-8D12-9E3F2192EF6A}"/>
          </ac:spMkLst>
        </pc:spChg>
        <pc:spChg chg="add mod">
          <ac:chgData name="Prithiv Vijai" userId="5d24f1427401153b" providerId="LiveId" clId="{8F85811A-2BAB-40EA-820D-663E0F7242D3}" dt="2024-08-12T12:10:05.748" v="905" actId="1076"/>
          <ac:spMkLst>
            <pc:docMk/>
            <pc:sldMk cId="4265033394" sldId="298"/>
            <ac:spMk id="11" creationId="{90EF6E3C-DAAC-CDDF-DBFF-AD595F8D5972}"/>
          </ac:spMkLst>
        </pc:spChg>
        <pc:spChg chg="add mod">
          <ac:chgData name="Prithiv Vijai" userId="5d24f1427401153b" providerId="LiveId" clId="{8F85811A-2BAB-40EA-820D-663E0F7242D3}" dt="2024-08-12T12:10:05.748" v="905" actId="1076"/>
          <ac:spMkLst>
            <pc:docMk/>
            <pc:sldMk cId="4265033394" sldId="298"/>
            <ac:spMk id="12" creationId="{37937317-0CB3-EB54-513A-ABCFA884DEF5}"/>
          </ac:spMkLst>
        </pc:spChg>
        <pc:spChg chg="add mod">
          <ac:chgData name="Prithiv Vijai" userId="5d24f1427401153b" providerId="LiveId" clId="{8F85811A-2BAB-40EA-820D-663E0F7242D3}" dt="2024-08-12T12:10:05.748" v="905" actId="1076"/>
          <ac:spMkLst>
            <pc:docMk/>
            <pc:sldMk cId="4265033394" sldId="298"/>
            <ac:spMk id="13" creationId="{87B706DF-EDAB-3F2C-64F6-3BD8BC48FDAA}"/>
          </ac:spMkLst>
        </pc:spChg>
        <pc:picChg chg="add del mod">
          <ac:chgData name="Prithiv Vijai" userId="5d24f1427401153b" providerId="LiveId" clId="{8F85811A-2BAB-40EA-820D-663E0F7242D3}" dt="2024-08-12T12:06:30.589" v="852" actId="478"/>
          <ac:picMkLst>
            <pc:docMk/>
            <pc:sldMk cId="4265033394" sldId="298"/>
            <ac:picMk id="3" creationId="{0786E984-595A-9E7C-DDAB-C4A882EC2E77}"/>
          </ac:picMkLst>
        </pc:picChg>
        <pc:picChg chg="del mod">
          <ac:chgData name="Prithiv Vijai" userId="5d24f1427401153b" providerId="LiveId" clId="{8F85811A-2BAB-40EA-820D-663E0F7242D3}" dt="2024-08-12T12:06:30.077" v="851" actId="478"/>
          <ac:picMkLst>
            <pc:docMk/>
            <pc:sldMk cId="4265033394" sldId="298"/>
            <ac:picMk id="7" creationId="{022D656C-2DA0-432E-488D-CBDFE777FA35}"/>
          </ac:picMkLst>
        </pc:picChg>
        <pc:picChg chg="add mod">
          <ac:chgData name="Prithiv Vijai" userId="5d24f1427401153b" providerId="LiveId" clId="{8F85811A-2BAB-40EA-820D-663E0F7242D3}" dt="2024-08-12T12:10:05.748" v="905" actId="1076"/>
          <ac:picMkLst>
            <pc:docMk/>
            <pc:sldMk cId="4265033394" sldId="298"/>
            <ac:picMk id="2050" creationId="{612E5178-804F-B58B-9D8E-24388FF27F81}"/>
          </ac:picMkLst>
        </pc:picChg>
        <pc:picChg chg="add mod">
          <ac:chgData name="Prithiv Vijai" userId="5d24f1427401153b" providerId="LiveId" clId="{8F85811A-2BAB-40EA-820D-663E0F7242D3}" dt="2024-08-12T12:10:05.748" v="905" actId="1076"/>
          <ac:picMkLst>
            <pc:docMk/>
            <pc:sldMk cId="4265033394" sldId="298"/>
            <ac:picMk id="2052" creationId="{D410CBCA-60BD-0325-14E2-A696450F90AA}"/>
          </ac:picMkLst>
        </pc:picChg>
      </pc:sldChg>
      <pc:sldChg chg="addSp delSp modSp mod">
        <pc:chgData name="Prithiv Vijai" userId="5d24f1427401153b" providerId="LiveId" clId="{8F85811A-2BAB-40EA-820D-663E0F7242D3}" dt="2024-08-12T12:09:55.900" v="904" actId="1076"/>
        <pc:sldMkLst>
          <pc:docMk/>
          <pc:sldMk cId="132876729" sldId="299"/>
        </pc:sldMkLst>
        <pc:spChg chg="mod">
          <ac:chgData name="Prithiv Vijai" userId="5d24f1427401153b" providerId="LiveId" clId="{8F85811A-2BAB-40EA-820D-663E0F7242D3}" dt="2024-08-12T10:26:31.838" v="214" actId="20577"/>
          <ac:spMkLst>
            <pc:docMk/>
            <pc:sldMk cId="132876729" sldId="299"/>
            <ac:spMk id="2" creationId="{00000000-0000-0000-0000-000000000000}"/>
          </ac:spMkLst>
        </pc:spChg>
        <pc:spChg chg="add mod">
          <ac:chgData name="Prithiv Vijai" userId="5d24f1427401153b" providerId="LiveId" clId="{8F85811A-2BAB-40EA-820D-663E0F7242D3}" dt="2024-08-12T12:09:55.900" v="904" actId="1076"/>
          <ac:spMkLst>
            <pc:docMk/>
            <pc:sldMk cId="132876729" sldId="299"/>
            <ac:spMk id="3" creationId="{09F8ADD6-4058-52F3-64F3-B1E26CC4B677}"/>
          </ac:spMkLst>
        </pc:spChg>
        <pc:spChg chg="mod">
          <ac:chgData name="Prithiv Vijai" userId="5d24f1427401153b" providerId="LiveId" clId="{8F85811A-2BAB-40EA-820D-663E0F7242D3}" dt="2024-08-12T12:09:55.900" v="904" actId="1076"/>
          <ac:spMkLst>
            <pc:docMk/>
            <pc:sldMk cId="132876729" sldId="299"/>
            <ac:spMk id="7" creationId="{51E403F5-761F-6708-FBB3-B07173BFF505}"/>
          </ac:spMkLst>
        </pc:spChg>
        <pc:spChg chg="add mod">
          <ac:chgData name="Prithiv Vijai" userId="5d24f1427401153b" providerId="LiveId" clId="{8F85811A-2BAB-40EA-820D-663E0F7242D3}" dt="2024-08-12T12:09:55.900" v="904" actId="1076"/>
          <ac:spMkLst>
            <pc:docMk/>
            <pc:sldMk cId="132876729" sldId="299"/>
            <ac:spMk id="11" creationId="{BC0D356D-CBAA-C1D6-8C76-195473D6ED6F}"/>
          </ac:spMkLst>
        </pc:spChg>
        <pc:spChg chg="add mod">
          <ac:chgData name="Prithiv Vijai" userId="5d24f1427401153b" providerId="LiveId" clId="{8F85811A-2BAB-40EA-820D-663E0F7242D3}" dt="2024-08-12T12:09:55.900" v="904" actId="1076"/>
          <ac:spMkLst>
            <pc:docMk/>
            <pc:sldMk cId="132876729" sldId="299"/>
            <ac:spMk id="12" creationId="{21915E5C-D706-C2FD-E0C1-1E4551DDD915}"/>
          </ac:spMkLst>
        </pc:spChg>
        <pc:picChg chg="add del mod">
          <ac:chgData name="Prithiv Vijai" userId="5d24f1427401153b" providerId="LiveId" clId="{8F85811A-2BAB-40EA-820D-663E0F7242D3}" dt="2024-08-12T12:04:16.420" v="804" actId="478"/>
          <ac:picMkLst>
            <pc:docMk/>
            <pc:sldMk cId="132876729" sldId="299"/>
            <ac:picMk id="10" creationId="{6F072577-0386-2E52-2E45-A86F03D99F68}"/>
          </ac:picMkLst>
        </pc:picChg>
        <pc:picChg chg="add del">
          <ac:chgData name="Prithiv Vijai" userId="5d24f1427401153b" providerId="LiveId" clId="{8F85811A-2BAB-40EA-820D-663E0F7242D3}" dt="2024-08-12T12:04:48.676" v="806" actId="478"/>
          <ac:picMkLst>
            <pc:docMk/>
            <pc:sldMk cId="132876729" sldId="299"/>
            <ac:picMk id="1026" creationId="{1937BAAD-4BB8-B323-B274-4D7E48348B02}"/>
          </ac:picMkLst>
        </pc:picChg>
        <pc:picChg chg="add del mod">
          <ac:chgData name="Prithiv Vijai" userId="5d24f1427401153b" providerId="LiveId" clId="{8F85811A-2BAB-40EA-820D-663E0F7242D3}" dt="2024-08-12T12:04:59.943" v="809" actId="478"/>
          <ac:picMkLst>
            <pc:docMk/>
            <pc:sldMk cId="132876729" sldId="299"/>
            <ac:picMk id="1028" creationId="{B0D74CB5-3299-B72E-681D-3DAC88E3CCDC}"/>
          </ac:picMkLst>
        </pc:picChg>
        <pc:picChg chg="add del">
          <ac:chgData name="Prithiv Vijai" userId="5d24f1427401153b" providerId="LiveId" clId="{8F85811A-2BAB-40EA-820D-663E0F7242D3}" dt="2024-08-12T12:05:11.242" v="811" actId="478"/>
          <ac:picMkLst>
            <pc:docMk/>
            <pc:sldMk cId="132876729" sldId="299"/>
            <ac:picMk id="1030" creationId="{94726720-752A-BE6F-7ACE-19539878D3B1}"/>
          </ac:picMkLst>
        </pc:picChg>
        <pc:picChg chg="add mod">
          <ac:chgData name="Prithiv Vijai" userId="5d24f1427401153b" providerId="LiveId" clId="{8F85811A-2BAB-40EA-820D-663E0F7242D3}" dt="2024-08-12T12:09:55.900" v="904" actId="1076"/>
          <ac:picMkLst>
            <pc:docMk/>
            <pc:sldMk cId="132876729" sldId="299"/>
            <ac:picMk id="1032" creationId="{67A036A8-0ED0-008C-8D50-34322766825B}"/>
          </ac:picMkLst>
        </pc:picChg>
        <pc:picChg chg="add mod">
          <ac:chgData name="Prithiv Vijai" userId="5d24f1427401153b" providerId="LiveId" clId="{8F85811A-2BAB-40EA-820D-663E0F7242D3}" dt="2024-08-12T12:09:55.900" v="904" actId="1076"/>
          <ac:picMkLst>
            <pc:docMk/>
            <pc:sldMk cId="132876729" sldId="299"/>
            <ac:picMk id="1034" creationId="{4F3FE14B-EA12-FCA6-957F-3AF55ADA9F70}"/>
          </ac:picMkLst>
        </pc:picChg>
        <pc:picChg chg="del mod">
          <ac:chgData name="Prithiv Vijai" userId="5d24f1427401153b" providerId="LiveId" clId="{8F85811A-2BAB-40EA-820D-663E0F7242D3}" dt="2024-08-12T12:04:15.698" v="803" actId="478"/>
          <ac:picMkLst>
            <pc:docMk/>
            <pc:sldMk cId="132876729" sldId="299"/>
            <ac:picMk id="6146" creationId="{46DF4E2C-7879-8984-6BB3-E6565AF68922}"/>
          </ac:picMkLst>
        </pc:picChg>
      </pc:sldChg>
      <pc:sldChg chg="addSp delSp modSp mod">
        <pc:chgData name="Prithiv Vijai" userId="5d24f1427401153b" providerId="LiveId" clId="{8F85811A-2BAB-40EA-820D-663E0F7242D3}" dt="2024-08-12T12:07:40.977" v="870" actId="1076"/>
        <pc:sldMkLst>
          <pc:docMk/>
          <pc:sldMk cId="622246394" sldId="300"/>
        </pc:sldMkLst>
        <pc:spChg chg="mod">
          <ac:chgData name="Prithiv Vijai" userId="5d24f1427401153b" providerId="LiveId" clId="{8F85811A-2BAB-40EA-820D-663E0F7242D3}" dt="2024-08-12T10:26:46.360" v="216"/>
          <ac:spMkLst>
            <pc:docMk/>
            <pc:sldMk cId="622246394" sldId="300"/>
            <ac:spMk id="2" creationId="{00000000-0000-0000-0000-000000000000}"/>
          </ac:spMkLst>
        </pc:spChg>
        <pc:spChg chg="mod">
          <ac:chgData name="Prithiv Vijai" userId="5d24f1427401153b" providerId="LiveId" clId="{8F85811A-2BAB-40EA-820D-663E0F7242D3}" dt="2024-08-12T10:31:33.641" v="410" actId="122"/>
          <ac:spMkLst>
            <pc:docMk/>
            <pc:sldMk cId="622246394" sldId="300"/>
            <ac:spMk id="3" creationId="{87964681-EAD2-6CEC-C59A-CA2415681256}"/>
          </ac:spMkLst>
        </pc:spChg>
        <pc:spChg chg="add mod">
          <ac:chgData name="Prithiv Vijai" userId="5d24f1427401153b" providerId="LiveId" clId="{8F85811A-2BAB-40EA-820D-663E0F7242D3}" dt="2024-08-12T12:07:40.977" v="870" actId="1076"/>
          <ac:spMkLst>
            <pc:docMk/>
            <pc:sldMk cId="622246394" sldId="300"/>
            <ac:spMk id="7" creationId="{244CF223-9CEF-A8D3-9A36-3A4E45A27BD8}"/>
          </ac:spMkLst>
        </pc:spChg>
        <pc:picChg chg="add mod">
          <ac:chgData name="Prithiv Vijai" userId="5d24f1427401153b" providerId="LiveId" clId="{8F85811A-2BAB-40EA-820D-663E0F7242D3}" dt="2024-08-12T12:07:38.289" v="869" actId="1076"/>
          <ac:picMkLst>
            <pc:docMk/>
            <pc:sldMk cId="622246394" sldId="300"/>
            <ac:picMk id="3074" creationId="{17663EDD-45DB-4E8E-9334-C977DD8ADE1F}"/>
          </ac:picMkLst>
        </pc:picChg>
        <pc:picChg chg="del mod">
          <ac:chgData name="Prithiv Vijai" userId="5d24f1427401153b" providerId="LiveId" clId="{8F85811A-2BAB-40EA-820D-663E0F7242D3}" dt="2024-08-12T12:07:32.978" v="866" actId="478"/>
          <ac:picMkLst>
            <pc:docMk/>
            <pc:sldMk cId="622246394" sldId="300"/>
            <ac:picMk id="6146" creationId="{46DF4E2C-7879-8984-6BB3-E6565AF68922}"/>
          </ac:picMkLst>
        </pc:picChg>
      </pc:sldChg>
      <pc:sldChg chg="modSp mod">
        <pc:chgData name="Prithiv Vijai" userId="5d24f1427401153b" providerId="LiveId" clId="{8F85811A-2BAB-40EA-820D-663E0F7242D3}" dt="2024-08-12T13:14:10.707" v="3531" actId="20577"/>
        <pc:sldMkLst>
          <pc:docMk/>
          <pc:sldMk cId="4171065533" sldId="301"/>
        </pc:sldMkLst>
        <pc:spChg chg="mod">
          <ac:chgData name="Prithiv Vijai" userId="5d24f1427401153b" providerId="LiveId" clId="{8F85811A-2BAB-40EA-820D-663E0F7242D3}" dt="2024-08-12T13:14:10.707" v="3531" actId="20577"/>
          <ac:spMkLst>
            <pc:docMk/>
            <pc:sldMk cId="4171065533" sldId="301"/>
            <ac:spMk id="12" creationId="{CD8C8A6E-FDE8-6D43-E686-134958E48FBE}"/>
          </ac:spMkLst>
        </pc:spChg>
      </pc:sldChg>
      <pc:sldChg chg="addSp modSp mod">
        <pc:chgData name="Prithiv Vijai" userId="5d24f1427401153b" providerId="LiveId" clId="{8F85811A-2BAB-40EA-820D-663E0F7242D3}" dt="2024-08-12T12:37:20.384" v="2360" actId="113"/>
        <pc:sldMkLst>
          <pc:docMk/>
          <pc:sldMk cId="2084790877" sldId="302"/>
        </pc:sldMkLst>
        <pc:spChg chg="mod">
          <ac:chgData name="Prithiv Vijai" userId="5d24f1427401153b" providerId="LiveId" clId="{8F85811A-2BAB-40EA-820D-663E0F7242D3}" dt="2024-08-12T11:35:17.235" v="770"/>
          <ac:spMkLst>
            <pc:docMk/>
            <pc:sldMk cId="2084790877" sldId="302"/>
            <ac:spMk id="2" creationId="{00000000-0000-0000-0000-000000000000}"/>
          </ac:spMkLst>
        </pc:spChg>
        <pc:spChg chg="add">
          <ac:chgData name="Prithiv Vijai" userId="5d24f1427401153b" providerId="LiveId" clId="{8F85811A-2BAB-40EA-820D-663E0F7242D3}" dt="2024-08-12T12:18:01.140" v="1007"/>
          <ac:spMkLst>
            <pc:docMk/>
            <pc:sldMk cId="2084790877" sldId="302"/>
            <ac:spMk id="3" creationId="{3C4CA14E-D520-CD4F-D834-21BDA6495F2B}"/>
          </ac:spMkLst>
        </pc:spChg>
        <pc:spChg chg="mod">
          <ac:chgData name="Prithiv Vijai" userId="5d24f1427401153b" providerId="LiveId" clId="{8F85811A-2BAB-40EA-820D-663E0F7242D3}" dt="2024-08-12T12:37:20.384" v="2360" actId="113"/>
          <ac:spMkLst>
            <pc:docMk/>
            <pc:sldMk cId="2084790877" sldId="302"/>
            <ac:spMk id="7" creationId="{296A6A71-C665-170F-3A15-690456BBF032}"/>
          </ac:spMkLst>
        </pc:spChg>
      </pc:sldChg>
      <pc:sldChg chg="addSp modSp mod">
        <pc:chgData name="Prithiv Vijai" userId="5d24f1427401153b" providerId="LiveId" clId="{8F85811A-2BAB-40EA-820D-663E0F7242D3}" dt="2024-08-12T12:37:51.496" v="2368" actId="113"/>
        <pc:sldMkLst>
          <pc:docMk/>
          <pc:sldMk cId="279092964" sldId="303"/>
        </pc:sldMkLst>
        <pc:spChg chg="mod">
          <ac:chgData name="Prithiv Vijai" userId="5d24f1427401153b" providerId="LiveId" clId="{8F85811A-2BAB-40EA-820D-663E0F7242D3}" dt="2024-08-12T11:35:24.691" v="771"/>
          <ac:spMkLst>
            <pc:docMk/>
            <pc:sldMk cId="279092964" sldId="303"/>
            <ac:spMk id="2" creationId="{00000000-0000-0000-0000-000000000000}"/>
          </ac:spMkLst>
        </pc:spChg>
        <pc:spChg chg="add">
          <ac:chgData name="Prithiv Vijai" userId="5d24f1427401153b" providerId="LiveId" clId="{8F85811A-2BAB-40EA-820D-663E0F7242D3}" dt="2024-08-12T12:27:13.703" v="1472"/>
          <ac:spMkLst>
            <pc:docMk/>
            <pc:sldMk cId="279092964" sldId="303"/>
            <ac:spMk id="3" creationId="{7434E857-E566-EA44-4C03-78E4087E6353}"/>
          </ac:spMkLst>
        </pc:spChg>
        <pc:spChg chg="mod">
          <ac:chgData name="Prithiv Vijai" userId="5d24f1427401153b" providerId="LiveId" clId="{8F85811A-2BAB-40EA-820D-663E0F7242D3}" dt="2024-08-12T12:37:51.496" v="2368" actId="113"/>
          <ac:spMkLst>
            <pc:docMk/>
            <pc:sldMk cId="279092964" sldId="303"/>
            <ac:spMk id="12" creationId="{D02FC79F-D557-E1C0-4633-916FB0F3F2D9}"/>
          </ac:spMkLst>
        </pc:spChg>
      </pc:sldChg>
      <pc:sldChg chg="modSp mod">
        <pc:chgData name="Prithiv Vijai" userId="5d24f1427401153b" providerId="LiveId" clId="{8F85811A-2BAB-40EA-820D-663E0F7242D3}" dt="2024-08-12T12:38:08.087" v="2374" actId="113"/>
        <pc:sldMkLst>
          <pc:docMk/>
          <pc:sldMk cId="3258201823" sldId="304"/>
        </pc:sldMkLst>
        <pc:spChg chg="mod">
          <ac:chgData name="Prithiv Vijai" userId="5d24f1427401153b" providerId="LiveId" clId="{8F85811A-2BAB-40EA-820D-663E0F7242D3}" dt="2024-08-12T11:35:47.802" v="782" actId="20577"/>
          <ac:spMkLst>
            <pc:docMk/>
            <pc:sldMk cId="3258201823" sldId="304"/>
            <ac:spMk id="2" creationId="{00000000-0000-0000-0000-000000000000}"/>
          </ac:spMkLst>
        </pc:spChg>
        <pc:spChg chg="mod">
          <ac:chgData name="Prithiv Vijai" userId="5d24f1427401153b" providerId="LiveId" clId="{8F85811A-2BAB-40EA-820D-663E0F7242D3}" dt="2024-08-12T12:38:08.087" v="2374" actId="113"/>
          <ac:spMkLst>
            <pc:docMk/>
            <pc:sldMk cId="3258201823" sldId="304"/>
            <ac:spMk id="3" creationId="{E18A8E52-8105-046D-EC07-E587D3B1C159}"/>
          </ac:spMkLst>
        </pc:spChg>
      </pc:sldChg>
      <pc:sldChg chg="addSp delSp modSp mod">
        <pc:chgData name="Prithiv Vijai" userId="5d24f1427401153b" providerId="LiveId" clId="{8F85811A-2BAB-40EA-820D-663E0F7242D3}" dt="2024-08-12T13:07:04.592" v="3445" actId="1076"/>
        <pc:sldMkLst>
          <pc:docMk/>
          <pc:sldMk cId="4168908350" sldId="305"/>
        </pc:sldMkLst>
        <pc:spChg chg="add del mod">
          <ac:chgData name="Prithiv Vijai" userId="5d24f1427401153b" providerId="LiveId" clId="{8F85811A-2BAB-40EA-820D-663E0F7242D3}" dt="2024-08-12T12:51:55.726" v="2397" actId="478"/>
          <ac:spMkLst>
            <pc:docMk/>
            <pc:sldMk cId="4168908350" sldId="305"/>
            <ac:spMk id="7" creationId="{28392889-3771-4AF4-CAB7-21A7F4B2D148}"/>
          </ac:spMkLst>
        </pc:spChg>
        <pc:spChg chg="add del mod">
          <ac:chgData name="Prithiv Vijai" userId="5d24f1427401153b" providerId="LiveId" clId="{8F85811A-2BAB-40EA-820D-663E0F7242D3}" dt="2024-08-12T13:05:59.702" v="3424"/>
          <ac:spMkLst>
            <pc:docMk/>
            <pc:sldMk cId="4168908350" sldId="305"/>
            <ac:spMk id="7" creationId="{59A9F331-BDA4-B293-1DC2-75B5E2B47025}"/>
          </ac:spMkLst>
        </pc:spChg>
        <pc:spChg chg="mod">
          <ac:chgData name="Prithiv Vijai" userId="5d24f1427401153b" providerId="LiveId" clId="{8F85811A-2BAB-40EA-820D-663E0F7242D3}" dt="2024-08-12T11:22:05.972" v="626" actId="20577"/>
          <ac:spMkLst>
            <pc:docMk/>
            <pc:sldMk cId="4168908350" sldId="305"/>
            <ac:spMk id="8" creationId="{00000000-0000-0000-0000-000000000000}"/>
          </ac:spMkLst>
        </pc:spChg>
        <pc:spChg chg="add mod">
          <ac:chgData name="Prithiv Vijai" userId="5d24f1427401153b" providerId="LiveId" clId="{8F85811A-2BAB-40EA-820D-663E0F7242D3}" dt="2024-08-12T13:07:04.592" v="3445" actId="1076"/>
          <ac:spMkLst>
            <pc:docMk/>
            <pc:sldMk cId="4168908350" sldId="305"/>
            <ac:spMk id="10" creationId="{82B3D3FB-2C6D-02E2-8D8E-805C6463B257}"/>
          </ac:spMkLst>
        </pc:spChg>
        <pc:picChg chg="add del mod">
          <ac:chgData name="Prithiv Vijai" userId="5d24f1427401153b" providerId="LiveId" clId="{8F85811A-2BAB-40EA-820D-663E0F7242D3}" dt="2024-08-12T10:51:08.409" v="413" actId="478"/>
          <ac:picMkLst>
            <pc:docMk/>
            <pc:sldMk cId="4168908350" sldId="305"/>
            <ac:picMk id="9" creationId="{71427255-C831-E429-10B6-79E8C355F303}"/>
          </ac:picMkLst>
        </pc:picChg>
        <pc:picChg chg="add del mod modCrop">
          <ac:chgData name="Prithiv Vijai" userId="5d24f1427401153b" providerId="LiveId" clId="{8F85811A-2BAB-40EA-820D-663E0F7242D3}" dt="2024-08-12T10:54:45.366" v="450" actId="478"/>
          <ac:picMkLst>
            <pc:docMk/>
            <pc:sldMk cId="4168908350" sldId="305"/>
            <ac:picMk id="11" creationId="{E877111A-FB80-60BF-3A50-A06440FCD733}"/>
          </ac:picMkLst>
        </pc:picChg>
        <pc:picChg chg="add del mod">
          <ac:chgData name="Prithiv Vijai" userId="5d24f1427401153b" providerId="LiveId" clId="{8F85811A-2BAB-40EA-820D-663E0F7242D3}" dt="2024-08-12T10:51:51.065" v="421" actId="478"/>
          <ac:picMkLst>
            <pc:docMk/>
            <pc:sldMk cId="4168908350" sldId="305"/>
            <ac:picMk id="12" creationId="{AEFE3552-11AE-C548-5BF4-CADDEBE32DC3}"/>
          </ac:picMkLst>
        </pc:picChg>
      </pc:sldChg>
      <pc:sldChg chg="addSp delSp modSp add mod">
        <pc:chgData name="Prithiv Vijai" userId="5d24f1427401153b" providerId="LiveId" clId="{8F85811A-2BAB-40EA-820D-663E0F7242D3}" dt="2024-08-12T11:33:29.401" v="703" actId="1076"/>
        <pc:sldMkLst>
          <pc:docMk/>
          <pc:sldMk cId="3950242799" sldId="306"/>
        </pc:sldMkLst>
        <pc:spChg chg="mod">
          <ac:chgData name="Prithiv Vijai" userId="5d24f1427401153b" providerId="LiveId" clId="{8F85811A-2BAB-40EA-820D-663E0F7242D3}" dt="2024-08-12T11:22:00.371" v="625"/>
          <ac:spMkLst>
            <pc:docMk/>
            <pc:sldMk cId="3950242799" sldId="306"/>
            <ac:spMk id="8" creationId="{00000000-0000-0000-0000-000000000000}"/>
          </ac:spMkLst>
        </pc:spChg>
        <pc:picChg chg="add del mod modCrop">
          <ac:chgData name="Prithiv Vijai" userId="5d24f1427401153b" providerId="LiveId" clId="{8F85811A-2BAB-40EA-820D-663E0F7242D3}" dt="2024-08-12T11:33:16.501" v="698" actId="478"/>
          <ac:picMkLst>
            <pc:docMk/>
            <pc:sldMk cId="3950242799" sldId="306"/>
            <ac:picMk id="7" creationId="{3FB186CC-86D6-1ECD-9CB6-2CE74F972BC4}"/>
          </ac:picMkLst>
        </pc:picChg>
        <pc:picChg chg="del mod modCrop">
          <ac:chgData name="Prithiv Vijai" userId="5d24f1427401153b" providerId="LiveId" clId="{8F85811A-2BAB-40EA-820D-663E0F7242D3}" dt="2024-08-12T11:31:51.633" v="677" actId="478"/>
          <ac:picMkLst>
            <pc:docMk/>
            <pc:sldMk cId="3950242799" sldId="306"/>
            <ac:picMk id="10" creationId="{C38AB9B9-C439-4798-A392-C983462100BB}"/>
          </ac:picMkLst>
        </pc:picChg>
        <pc:picChg chg="add mod modCrop">
          <ac:chgData name="Prithiv Vijai" userId="5d24f1427401153b" providerId="LiveId" clId="{8F85811A-2BAB-40EA-820D-663E0F7242D3}" dt="2024-08-12T11:33:29.401" v="703" actId="1076"/>
          <ac:picMkLst>
            <pc:docMk/>
            <pc:sldMk cId="3950242799" sldId="306"/>
            <ac:picMk id="11" creationId="{A44E3616-D2FC-468C-F2B9-56387BD4A7BF}"/>
          </ac:picMkLst>
        </pc:picChg>
      </pc:sldChg>
      <pc:sldChg chg="addSp delSp modSp add mod">
        <pc:chgData name="Prithiv Vijai" userId="5d24f1427401153b" providerId="LiveId" clId="{8F85811A-2BAB-40EA-820D-663E0F7242D3}" dt="2024-08-12T11:33:59.801" v="711" actId="14100"/>
        <pc:sldMkLst>
          <pc:docMk/>
          <pc:sldMk cId="248105286" sldId="307"/>
        </pc:sldMkLst>
        <pc:spChg chg="add del mod">
          <ac:chgData name="Prithiv Vijai" userId="5d24f1427401153b" providerId="LiveId" clId="{8F85811A-2BAB-40EA-820D-663E0F7242D3}" dt="2024-08-12T11:21:44.449" v="623" actId="478"/>
          <ac:spMkLst>
            <pc:docMk/>
            <pc:sldMk cId="248105286" sldId="307"/>
            <ac:spMk id="7" creationId="{C7FB624D-6CB6-411E-326F-6C56BAE70661}"/>
          </ac:spMkLst>
        </pc:spChg>
        <pc:spChg chg="mod">
          <ac:chgData name="Prithiv Vijai" userId="5d24f1427401153b" providerId="LiveId" clId="{8F85811A-2BAB-40EA-820D-663E0F7242D3}" dt="2024-08-12T11:02:37.060" v="569" actId="20577"/>
          <ac:spMkLst>
            <pc:docMk/>
            <pc:sldMk cId="248105286" sldId="307"/>
            <ac:spMk id="8" creationId="{00000000-0000-0000-0000-000000000000}"/>
          </ac:spMkLst>
        </pc:spChg>
        <pc:spChg chg="add mod">
          <ac:chgData name="Prithiv Vijai" userId="5d24f1427401153b" providerId="LiveId" clId="{8F85811A-2BAB-40EA-820D-663E0F7242D3}" dt="2024-08-12T11:21:49.139" v="624"/>
          <ac:spMkLst>
            <pc:docMk/>
            <pc:sldMk cId="248105286" sldId="307"/>
            <ac:spMk id="9" creationId="{6AAB0881-3C67-5326-84F8-6531FC1597EF}"/>
          </ac:spMkLst>
        </pc:spChg>
        <pc:picChg chg="add del mod modCrop">
          <ac:chgData name="Prithiv Vijai" userId="5d24f1427401153b" providerId="LiveId" clId="{8F85811A-2BAB-40EA-820D-663E0F7242D3}" dt="2024-08-12T11:31:28.188" v="667" actId="478"/>
          <ac:picMkLst>
            <pc:docMk/>
            <pc:sldMk cId="248105286" sldId="307"/>
            <ac:picMk id="10" creationId="{53A6CFB0-811C-9284-888D-7CCB6CA09A74}"/>
          </ac:picMkLst>
        </pc:picChg>
        <pc:picChg chg="del mod">
          <ac:chgData name="Prithiv Vijai" userId="5d24f1427401153b" providerId="LiveId" clId="{8F85811A-2BAB-40EA-820D-663E0F7242D3}" dt="2024-08-12T11:28:55.209" v="660" actId="478"/>
          <ac:picMkLst>
            <pc:docMk/>
            <pc:sldMk cId="248105286" sldId="307"/>
            <ac:picMk id="11" creationId="{E877111A-FB80-60BF-3A50-A06440FCD733}"/>
          </ac:picMkLst>
        </pc:picChg>
        <pc:picChg chg="add mod modCrop">
          <ac:chgData name="Prithiv Vijai" userId="5d24f1427401153b" providerId="LiveId" clId="{8F85811A-2BAB-40EA-820D-663E0F7242D3}" dt="2024-08-12T11:33:59.801" v="711" actId="14100"/>
          <ac:picMkLst>
            <pc:docMk/>
            <pc:sldMk cId="248105286" sldId="307"/>
            <ac:picMk id="13" creationId="{82DB6BF1-5B99-46FD-473E-1403616A78E7}"/>
          </ac:picMkLst>
        </pc:picChg>
        <pc:picChg chg="add del mod">
          <ac:chgData name="Prithiv Vijai" userId="5d24f1427401153b" providerId="LiveId" clId="{8F85811A-2BAB-40EA-820D-663E0F7242D3}" dt="2024-08-12T11:31:48.244" v="675" actId="21"/>
          <ac:picMkLst>
            <pc:docMk/>
            <pc:sldMk cId="248105286" sldId="307"/>
            <ac:picMk id="14" creationId="{50171CFC-BA4C-9CF7-B0A6-6DCA36490B7B}"/>
          </ac:picMkLst>
        </pc:picChg>
      </pc:sldChg>
      <pc:sldChg chg="add del">
        <pc:chgData name="Prithiv Vijai" userId="5d24f1427401153b" providerId="LiveId" clId="{8F85811A-2BAB-40EA-820D-663E0F7242D3}" dt="2024-08-12T11:21:19.294" v="616"/>
        <pc:sldMkLst>
          <pc:docMk/>
          <pc:sldMk cId="0" sldId="308"/>
        </pc:sldMkLst>
      </pc:sldChg>
      <pc:sldChg chg="add del">
        <pc:chgData name="Prithiv Vijai" userId="5d24f1427401153b" providerId="LiveId" clId="{8F85811A-2BAB-40EA-820D-663E0F7242D3}" dt="2024-08-12T11:21:19.294" v="616"/>
        <pc:sldMkLst>
          <pc:docMk/>
          <pc:sldMk cId="0" sldId="309"/>
        </pc:sldMkLst>
      </pc:sldChg>
      <pc:sldChg chg="add del">
        <pc:chgData name="Prithiv Vijai" userId="5d24f1427401153b" providerId="LiveId" clId="{8F85811A-2BAB-40EA-820D-663E0F7242D3}" dt="2024-08-12T11:21:19.294" v="616"/>
        <pc:sldMkLst>
          <pc:docMk/>
          <pc:sldMk cId="0" sldId="310"/>
        </pc:sldMkLst>
      </pc:sldChg>
      <pc:sldChg chg="add del">
        <pc:chgData name="Prithiv Vijai" userId="5d24f1427401153b" providerId="LiveId" clId="{8F85811A-2BAB-40EA-820D-663E0F7242D3}" dt="2024-08-12T11:21:19.294" v="616"/>
        <pc:sldMkLst>
          <pc:docMk/>
          <pc:sldMk cId="0" sldId="311"/>
        </pc:sldMkLst>
      </pc:sldChg>
      <pc:sldChg chg="add">
        <pc:chgData name="Prithiv Vijai" userId="5d24f1427401153b" providerId="LiveId" clId="{8F85811A-2BAB-40EA-820D-663E0F7242D3}" dt="2024-08-12T12:10:50.702" v="906"/>
        <pc:sldMkLst>
          <pc:docMk/>
          <pc:sldMk cId="0" sldId="312"/>
        </pc:sldMkLst>
      </pc:sldChg>
      <pc:sldChg chg="add">
        <pc:chgData name="Prithiv Vijai" userId="5d24f1427401153b" providerId="LiveId" clId="{8F85811A-2BAB-40EA-820D-663E0F7242D3}" dt="2024-08-12T12:10:50.702" v="906"/>
        <pc:sldMkLst>
          <pc:docMk/>
          <pc:sldMk cId="0" sldId="313"/>
        </pc:sldMkLst>
      </pc:sldChg>
      <pc:sldChg chg="addSp modSp add mod">
        <pc:chgData name="Prithiv Vijai" userId="5d24f1427401153b" providerId="LiveId" clId="{8F85811A-2BAB-40EA-820D-663E0F7242D3}" dt="2024-08-12T12:37:31.640" v="2362" actId="113"/>
        <pc:sldMkLst>
          <pc:docMk/>
          <pc:sldMk cId="1613847554" sldId="314"/>
        </pc:sldMkLst>
        <pc:spChg chg="add">
          <ac:chgData name="Prithiv Vijai" userId="5d24f1427401153b" providerId="LiveId" clId="{8F85811A-2BAB-40EA-820D-663E0F7242D3}" dt="2024-08-12T12:21:27.130" v="1074"/>
          <ac:spMkLst>
            <pc:docMk/>
            <pc:sldMk cId="1613847554" sldId="314"/>
            <ac:spMk id="3" creationId="{43E357DB-8162-58F0-CF92-F1C068506730}"/>
          </ac:spMkLst>
        </pc:spChg>
        <pc:spChg chg="mod">
          <ac:chgData name="Prithiv Vijai" userId="5d24f1427401153b" providerId="LiveId" clId="{8F85811A-2BAB-40EA-820D-663E0F7242D3}" dt="2024-08-12T12:37:31.640" v="2362" actId="113"/>
          <ac:spMkLst>
            <pc:docMk/>
            <pc:sldMk cId="1613847554" sldId="314"/>
            <ac:spMk id="7" creationId="{296A6A71-C665-170F-3A15-690456BBF032}"/>
          </ac:spMkLst>
        </pc:spChg>
        <pc:spChg chg="add">
          <ac:chgData name="Prithiv Vijai" userId="5d24f1427401153b" providerId="LiveId" clId="{8F85811A-2BAB-40EA-820D-663E0F7242D3}" dt="2024-08-12T12:21:39.219" v="1091"/>
          <ac:spMkLst>
            <pc:docMk/>
            <pc:sldMk cId="1613847554" sldId="314"/>
            <ac:spMk id="10" creationId="{5459AEAC-49AA-C2C4-6F75-CCC4C2365FA5}"/>
          </ac:spMkLst>
        </pc:spChg>
      </pc:sldChg>
      <pc:sldChg chg="modSp add mod">
        <pc:chgData name="Prithiv Vijai" userId="5d24f1427401153b" providerId="LiveId" clId="{8F85811A-2BAB-40EA-820D-663E0F7242D3}" dt="2024-08-12T12:37:42.151" v="2365" actId="113"/>
        <pc:sldMkLst>
          <pc:docMk/>
          <pc:sldMk cId="2591442662" sldId="315"/>
        </pc:sldMkLst>
        <pc:spChg chg="mod">
          <ac:chgData name="Prithiv Vijai" userId="5d24f1427401153b" providerId="LiveId" clId="{8F85811A-2BAB-40EA-820D-663E0F7242D3}" dt="2024-08-12T12:37:42.151" v="2365" actId="113"/>
          <ac:spMkLst>
            <pc:docMk/>
            <pc:sldMk cId="2591442662" sldId="315"/>
            <ac:spMk id="7" creationId="{296A6A71-C665-170F-3A15-690456BBF032}"/>
          </ac:spMkLst>
        </pc:spChg>
      </pc:sldChg>
      <pc:sldChg chg="modSp add mod">
        <pc:chgData name="Prithiv Vijai" userId="5d24f1427401153b" providerId="LiveId" clId="{8F85811A-2BAB-40EA-820D-663E0F7242D3}" dt="2024-08-12T12:38:01.563" v="2371" actId="113"/>
        <pc:sldMkLst>
          <pc:docMk/>
          <pc:sldMk cId="382977602" sldId="316"/>
        </pc:sldMkLst>
        <pc:spChg chg="mod">
          <ac:chgData name="Prithiv Vijai" userId="5d24f1427401153b" providerId="LiveId" clId="{8F85811A-2BAB-40EA-820D-663E0F7242D3}" dt="2024-08-12T12:38:01.563" v="2371" actId="113"/>
          <ac:spMkLst>
            <pc:docMk/>
            <pc:sldMk cId="382977602" sldId="316"/>
            <ac:spMk id="12" creationId="{D02FC79F-D557-E1C0-4633-916FB0F3F2D9}"/>
          </ac:spMkLst>
        </pc:spChg>
      </pc:sldChg>
      <pc:sldChg chg="modSp add mod">
        <pc:chgData name="Prithiv Vijai" userId="5d24f1427401153b" providerId="LiveId" clId="{8F85811A-2BAB-40EA-820D-663E0F7242D3}" dt="2024-08-12T12:38:12.964" v="2376" actId="113"/>
        <pc:sldMkLst>
          <pc:docMk/>
          <pc:sldMk cId="2747680603" sldId="317"/>
        </pc:sldMkLst>
        <pc:spChg chg="mod">
          <ac:chgData name="Prithiv Vijai" userId="5d24f1427401153b" providerId="LiveId" clId="{8F85811A-2BAB-40EA-820D-663E0F7242D3}" dt="2024-08-12T12:38:12.964" v="2376" actId="113"/>
          <ac:spMkLst>
            <pc:docMk/>
            <pc:sldMk cId="2747680603" sldId="317"/>
            <ac:spMk id="3" creationId="{E18A8E52-8105-046D-EC07-E587D3B1C159}"/>
          </ac:spMkLst>
        </pc:spChg>
      </pc:sldChg>
      <pc:sldChg chg="modSp add mod">
        <pc:chgData name="Prithiv Vijai" userId="5d24f1427401153b" providerId="LiveId" clId="{8F85811A-2BAB-40EA-820D-663E0F7242D3}" dt="2024-08-12T12:38:19.763" v="2379" actId="113"/>
        <pc:sldMkLst>
          <pc:docMk/>
          <pc:sldMk cId="2300652337" sldId="318"/>
        </pc:sldMkLst>
        <pc:spChg chg="mod">
          <ac:chgData name="Prithiv Vijai" userId="5d24f1427401153b" providerId="LiveId" clId="{8F85811A-2BAB-40EA-820D-663E0F7242D3}" dt="2024-08-12T12:38:19.763" v="2379" actId="113"/>
          <ac:spMkLst>
            <pc:docMk/>
            <pc:sldMk cId="2300652337" sldId="318"/>
            <ac:spMk id="3" creationId="{E18A8E52-8105-046D-EC07-E587D3B1C159}"/>
          </ac:spMkLst>
        </pc:spChg>
      </pc:sldChg>
      <pc:sldChg chg="modSp add mod">
        <pc:chgData name="Prithiv Vijai" userId="5d24f1427401153b" providerId="LiveId" clId="{8F85811A-2BAB-40EA-820D-663E0F7242D3}" dt="2024-08-12T12:38:29.674" v="2383" actId="113"/>
        <pc:sldMkLst>
          <pc:docMk/>
          <pc:sldMk cId="3588606683" sldId="319"/>
        </pc:sldMkLst>
        <pc:spChg chg="mod">
          <ac:chgData name="Prithiv Vijai" userId="5d24f1427401153b" providerId="LiveId" clId="{8F85811A-2BAB-40EA-820D-663E0F7242D3}" dt="2024-08-12T12:38:29.674" v="2383" actId="113"/>
          <ac:spMkLst>
            <pc:docMk/>
            <pc:sldMk cId="3588606683" sldId="319"/>
            <ac:spMk id="3" creationId="{E18A8E52-8105-046D-EC07-E587D3B1C1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881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3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24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9415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56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4546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650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9800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79595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327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1647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85295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3069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887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16479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57604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9325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60858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31631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54779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60644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7186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1157477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5268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50254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079131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5260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28797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66688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6100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745841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35526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442279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67321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711237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07543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Rectangle 3">
            <a:extLst>
              <a:ext uri="{FF2B5EF4-FFF2-40B4-BE49-F238E27FC236}">
                <a16:creationId xmlns:a16="http://schemas.microsoft.com/office/drawing/2014/main" id="{F7C489EF-EDB4-4FE1-1146-CF723C5DF134}"/>
              </a:ext>
            </a:extLst>
          </p:cNvPr>
          <p:cNvSpPr>
            <a:spLocks noChangeArrowheads="1"/>
          </p:cNvSpPr>
          <p:nvPr/>
        </p:nvSpPr>
        <p:spPr bwMode="auto">
          <a:xfrm>
            <a:off x="280259" y="2400300"/>
            <a:ext cx="17026698"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Absence of Efficiency Metrics: </a:t>
            </a:r>
            <a:r>
              <a:rPr lang="en-US" altLang="en-US" sz="3099" dirty="0">
                <a:solidFill>
                  <a:srgbClr val="000000"/>
                </a:solidFill>
                <a:latin typeface="Times New Roman"/>
                <a:cs typeface="Times New Roman"/>
              </a:rPr>
              <a:t>Current systems lack metrics to gauge resource allocation efficiency, hindering performance assessment and improvement.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Unclear Influence of Parameters: </a:t>
            </a:r>
            <a:r>
              <a:rPr lang="en-US" altLang="en-US" sz="3099" dirty="0">
                <a:solidFill>
                  <a:srgbClr val="000000"/>
                </a:solidFill>
                <a:latin typeface="Times New Roman"/>
                <a:cs typeface="Times New Roman"/>
              </a:rPr>
              <a:t>Limited understanding of how parameters like signal strength and latency affect resource allocation impedes accurate analysis and adjustment.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Limited Optimization Capabilities:</a:t>
            </a:r>
            <a:r>
              <a:rPr lang="en-US" altLang="en-US" sz="3099" dirty="0">
                <a:solidFill>
                  <a:srgbClr val="000000"/>
                </a:solidFill>
                <a:latin typeface="Times New Roman"/>
                <a:cs typeface="Times New Roman"/>
              </a:rPr>
              <a:t> Inadequate measurement tools prevent effective optimization, leading to inefficient resource use and diminished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Resulting Issues: </a:t>
            </a:r>
            <a:r>
              <a:rPr lang="en-US" altLang="en-US" sz="3099" dirty="0">
                <a:solidFill>
                  <a:srgbClr val="000000"/>
                </a:solidFill>
                <a:latin typeface="Times New Roman"/>
                <a:cs typeface="Times New Roman"/>
              </a:rPr>
              <a:t>Inefficient resource allocation causes increased latency, poor application performance, user dissatisfaction, and network congestion, resulting in higher costs and reduced overall system efficiency.</a:t>
            </a:r>
          </a:p>
        </p:txBody>
      </p:sp>
    </p:spTree>
    <p:extLst>
      <p:ext uri="{BB962C8B-B14F-4D97-AF65-F5344CB8AC3E}">
        <p14:creationId xmlns:p14="http://schemas.microsoft.com/office/powerpoint/2010/main" val="170733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sp>
        <p:nvSpPr>
          <p:cNvPr id="10" name="TextBox 9">
            <a:extLst>
              <a:ext uri="{FF2B5EF4-FFF2-40B4-BE49-F238E27FC236}">
                <a16:creationId xmlns:a16="http://schemas.microsoft.com/office/drawing/2014/main" id="{82B3D3FB-2C6D-02E2-8D8E-805C6463B257}"/>
              </a:ext>
            </a:extLst>
          </p:cNvPr>
          <p:cNvSpPr txBox="1"/>
          <p:nvPr/>
        </p:nvSpPr>
        <p:spPr>
          <a:xfrm>
            <a:off x="457200" y="2705100"/>
            <a:ext cx="16725977" cy="5751126"/>
          </a:xfrm>
          <a:prstGeom prst="rect">
            <a:avLst/>
          </a:prstGeom>
          <a:noFill/>
        </p:spPr>
        <p:txBody>
          <a:bodyPr wrap="square">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Incorporate Machine Learning Models: </a:t>
            </a:r>
            <a:r>
              <a:rPr lang="en-US" sz="3099" dirty="0">
                <a:solidFill>
                  <a:srgbClr val="000000"/>
                </a:solidFill>
                <a:latin typeface="Times New Roman"/>
                <a:cs typeface="Times New Roman"/>
              </a:rPr>
              <a:t>Train machine learning models on the dataset to analyze the impact of features such as latency, signal strength, required bandwidth, and allocated bandwidth on resource allocation efficiency. Develop a predictive formula for efficiency based on these analyses.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Improve Efficiency Prediction: </a:t>
            </a:r>
            <a:r>
              <a:rPr lang="en-US" sz="3099" dirty="0">
                <a:solidFill>
                  <a:srgbClr val="000000"/>
                </a:solidFill>
                <a:latin typeface="Times New Roman"/>
                <a:cs typeface="Times New Roman"/>
              </a:rPr>
              <a:t>Evaluate various models, including regression-based, tree-based, and boosting-based approaches. Compare their performance using relevant metrics and select the most suitable model. Optimize its parameters with various techniques to enhance the accuracy of resource allocation efficiency predictions.</a:t>
            </a:r>
          </a:p>
        </p:txBody>
      </p:sp>
    </p:spTree>
    <p:extLst>
      <p:ext uri="{BB962C8B-B14F-4D97-AF65-F5344CB8AC3E}">
        <p14:creationId xmlns:p14="http://schemas.microsoft.com/office/powerpoint/2010/main" val="416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pic>
        <p:nvPicPr>
          <p:cNvPr id="12" name="Picture 11">
            <a:extLst>
              <a:ext uri="{FF2B5EF4-FFF2-40B4-BE49-F238E27FC236}">
                <a16:creationId xmlns:a16="http://schemas.microsoft.com/office/drawing/2014/main" id="{298D4597-E732-900C-58FA-9255735F6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241618"/>
            <a:ext cx="8398835" cy="7437870"/>
          </a:xfrm>
          <a:prstGeom prst="rect">
            <a:avLst/>
          </a:prstGeom>
        </p:spPr>
      </p:pic>
    </p:spTree>
    <p:extLst>
      <p:ext uri="{BB962C8B-B14F-4D97-AF65-F5344CB8AC3E}">
        <p14:creationId xmlns:p14="http://schemas.microsoft.com/office/powerpoint/2010/main" val="248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3" name="Picture 2">
            <a:extLst>
              <a:ext uri="{FF2B5EF4-FFF2-40B4-BE49-F238E27FC236}">
                <a16:creationId xmlns:a16="http://schemas.microsoft.com/office/drawing/2014/main" id="{1E5BB7B6-334D-526B-E18D-A9BDEE91BBEB}"/>
              </a:ext>
            </a:extLst>
          </p:cNvPr>
          <p:cNvPicPr>
            <a:picLocks noChangeAspect="1"/>
          </p:cNvPicPr>
          <p:nvPr/>
        </p:nvPicPr>
        <p:blipFill>
          <a:blip r:embed="rId3">
            <a:extLst>
              <a:ext uri="{28A0092B-C50C-407E-A947-70E740481C1C}">
                <a14:useLocalDpi xmlns:a14="http://schemas.microsoft.com/office/drawing/2010/main" val="0"/>
              </a:ext>
            </a:extLst>
          </a:blip>
          <a:srcRect l="2210" t="1146" r="6631" b="70780"/>
          <a:stretch/>
        </p:blipFill>
        <p:spPr>
          <a:xfrm>
            <a:off x="1066800" y="3672172"/>
            <a:ext cx="15453266" cy="4214527"/>
          </a:xfrm>
          <a:prstGeom prst="rect">
            <a:avLst/>
          </a:prstGeom>
        </p:spPr>
      </p:pic>
    </p:spTree>
    <p:extLst>
      <p:ext uri="{BB962C8B-B14F-4D97-AF65-F5344CB8AC3E}">
        <p14:creationId xmlns:p14="http://schemas.microsoft.com/office/powerpoint/2010/main" val="77766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Preprocessing </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nvGraphicFramePr>
        <p:xfrm>
          <a:off x="7524402" y="2946627"/>
          <a:ext cx="10363200" cy="2752017"/>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dirty="0" err="1">
                          <a:solidFill>
                            <a:srgbClr val="000000"/>
                          </a:solidFill>
                          <a:effectLst/>
                          <a:latin typeface="Calibri" panose="020F0502020204030204" pitchFamily="34" charset="0"/>
                        </a:rPr>
                        <a:t>Online_Gaming</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33564">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30 </a:t>
                      </a:r>
                      <a:r>
                        <a:rPr lang="en-IN" sz="1100" b="0" i="0" u="none" strike="noStrike" dirty="0" err="1">
                          <a:solidFill>
                            <a:srgbClr val="000000"/>
                          </a:solidFill>
                          <a:effectLst/>
                          <a:latin typeface="Calibri" panose="020F0502020204030204" pitchFamily="34" charset="0"/>
                        </a:rPr>
                        <a:t>ms</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nvGraphicFramePr>
        <p:xfrm>
          <a:off x="8074696" y="6667115"/>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0" name="Rectangle 3">
            <a:extLst>
              <a:ext uri="{FF2B5EF4-FFF2-40B4-BE49-F238E27FC236}">
                <a16:creationId xmlns:a16="http://schemas.microsoft.com/office/drawing/2014/main" id="{EC906B90-D895-CD1D-5F50-CD8F95C37A8C}"/>
              </a:ext>
            </a:extLst>
          </p:cNvPr>
          <p:cNvSpPr>
            <a:spLocks noChangeArrowheads="1"/>
          </p:cNvSpPr>
          <p:nvPr/>
        </p:nvSpPr>
        <p:spPr bwMode="auto">
          <a:xfrm>
            <a:off x="295472" y="2239536"/>
            <a:ext cx="7090150"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Removed Timestamp: </a:t>
            </a:r>
            <a:r>
              <a:rPr lang="en-US" altLang="en-US" sz="2800" dirty="0">
                <a:solidFill>
                  <a:srgbClr val="000000"/>
                </a:solidFill>
                <a:latin typeface="Times New Roman"/>
                <a:cs typeface="Times New Roman"/>
              </a:rPr>
              <a:t>Eliminated the Timestamp attribute.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Encoded Application Type: </a:t>
            </a:r>
            <a:r>
              <a:rPr lang="en-US" altLang="en-US" sz="2800" dirty="0">
                <a:solidFill>
                  <a:srgbClr val="000000"/>
                </a:solidFill>
                <a:latin typeface="Times New Roman"/>
                <a:cs typeface="Times New Roman"/>
              </a:rPr>
              <a:t>Applied numeric encoding to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Standardized Bandwidth: </a:t>
            </a:r>
            <a:r>
              <a:rPr lang="en-US" altLang="en-US" sz="2800" dirty="0">
                <a:solidFill>
                  <a:srgbClr val="000000"/>
                </a:solidFill>
                <a:latin typeface="Times New Roman"/>
                <a:cs typeface="Times New Roman"/>
              </a:rPr>
              <a:t>Unified units for </a:t>
            </a:r>
            <a:r>
              <a:rPr lang="en-US" altLang="en-US" sz="2800" dirty="0" err="1">
                <a:solidFill>
                  <a:srgbClr val="000000"/>
                </a:solidFill>
                <a:latin typeface="Times New Roman"/>
                <a:cs typeface="Times New Roman"/>
              </a:rPr>
              <a:t>Required_bandwidth</a:t>
            </a:r>
            <a:r>
              <a:rPr lang="en-US" altLang="en-US" sz="2800" dirty="0">
                <a:solidFill>
                  <a:srgbClr val="000000"/>
                </a:solidFill>
                <a:latin typeface="Times New Roman"/>
                <a:cs typeface="Times New Roman"/>
              </a:rPr>
              <a:t>  and </a:t>
            </a:r>
            <a:r>
              <a:rPr lang="en-US" altLang="en-US" sz="2800" dirty="0" err="1">
                <a:solidFill>
                  <a:srgbClr val="000000"/>
                </a:solidFill>
                <a:latin typeface="Times New Roman"/>
                <a:cs typeface="Times New Roman"/>
              </a:rPr>
              <a:t>Allocated_bandwidth</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Stripped Symbols: </a:t>
            </a:r>
            <a:r>
              <a:rPr lang="en-US" altLang="en-US" sz="2800" dirty="0">
                <a:solidFill>
                  <a:srgbClr val="000000"/>
                </a:solidFill>
                <a:latin typeface="Times New Roman"/>
                <a:cs typeface="Times New Roman"/>
              </a:rPr>
              <a:t>Removed ‘%’, ‘dBm’, and ‘</a:t>
            </a:r>
            <a:r>
              <a:rPr lang="en-US" altLang="en-US" sz="2800" dirty="0" err="1">
                <a:solidFill>
                  <a:srgbClr val="000000"/>
                </a:solidFill>
                <a:latin typeface="Times New Roman"/>
                <a:cs typeface="Times New Roman"/>
              </a:rPr>
              <a:t>ms</a:t>
            </a:r>
            <a:r>
              <a:rPr lang="en-US" altLang="en-US" sz="2800" dirty="0">
                <a:solidFill>
                  <a:srgbClr val="000000"/>
                </a:solidFill>
                <a:latin typeface="Times New Roman"/>
                <a:cs typeface="Times New Roman"/>
              </a:rPr>
              <a:t>’ from attributes.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Refined User ID: </a:t>
            </a:r>
            <a:r>
              <a:rPr lang="en-US" altLang="en-US" sz="2800" dirty="0">
                <a:solidFill>
                  <a:srgbClr val="000000"/>
                </a:solidFill>
                <a:latin typeface="Times New Roman"/>
                <a:cs typeface="Times New Roman"/>
              </a:rPr>
              <a:t>Ensured </a:t>
            </a:r>
            <a:r>
              <a:rPr lang="en-US" altLang="en-US" sz="2800" dirty="0" err="1">
                <a:solidFill>
                  <a:srgbClr val="000000"/>
                </a:solidFill>
                <a:latin typeface="Times New Roman"/>
                <a:cs typeface="Times New Roman"/>
              </a:rPr>
              <a:t>User_Id</a:t>
            </a:r>
            <a:r>
              <a:rPr lang="en-US" altLang="en-US" sz="2800" dirty="0">
                <a:solidFill>
                  <a:srgbClr val="000000"/>
                </a:solidFill>
                <a:latin typeface="Times New Roman"/>
                <a:cs typeface="Times New Roman"/>
              </a:rPr>
              <a:t> contains only the ID </a:t>
            </a:r>
          </a:p>
        </p:txBody>
      </p:sp>
    </p:spTree>
    <p:extLst>
      <p:ext uri="{BB962C8B-B14F-4D97-AF65-F5344CB8AC3E}">
        <p14:creationId xmlns:p14="http://schemas.microsoft.com/office/powerpoint/2010/main" val="139110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FF5882E7-E08A-6D53-B701-2A2BE070B7C3}"/>
              </a:ext>
            </a:extLst>
          </p:cNvPr>
          <p:cNvSpPr>
            <a:spLocks noChangeArrowheads="1"/>
          </p:cNvSpPr>
          <p:nvPr/>
        </p:nvSpPr>
        <p:spPr bwMode="auto">
          <a:xfrm>
            <a:off x="664524" y="1969630"/>
            <a:ext cx="16908651"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Augmented Dataset: </a:t>
            </a:r>
            <a:r>
              <a:rPr lang="en-US" altLang="en-US" sz="2800" dirty="0">
                <a:solidFill>
                  <a:srgbClr val="000000"/>
                </a:solidFill>
                <a:latin typeface="Times New Roman"/>
                <a:cs typeface="Times New Roman"/>
              </a:rPr>
              <a:t>Expanded the dataset from 400 to 16,000 records.</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Equal Distribution: </a:t>
            </a:r>
            <a:r>
              <a:rPr lang="en-US" altLang="en-US" sz="2800" dirty="0">
                <a:solidFill>
                  <a:srgbClr val="000000"/>
                </a:solidFill>
                <a:latin typeface="Times New Roman"/>
                <a:cs typeface="Times New Roman"/>
              </a:rPr>
              <a:t>Ensured balanced distribution across each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Comparison of Techniques: </a:t>
            </a:r>
            <a:r>
              <a:rPr lang="en-US" altLang="en-US" sz="2800" dirty="0">
                <a:solidFill>
                  <a:srgbClr val="000000"/>
                </a:solidFill>
                <a:latin typeface="Times New Roman"/>
                <a:cs typeface="Times New Roman"/>
              </a:rPr>
              <a:t>Evaluated correlation differences for various augmentation methods, including: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Random Over Sampling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Gaussian Noise Augmentation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MLP – ANN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SMOGN</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Consistency of Features: </a:t>
            </a:r>
            <a:r>
              <a:rPr lang="en-US" altLang="en-US" sz="2800" dirty="0">
                <a:solidFill>
                  <a:srgbClr val="000000"/>
                </a:solidFill>
                <a:latin typeface="Times New Roman"/>
                <a:cs typeface="Times New Roman"/>
              </a:rPr>
              <a:t>Maintained consistent average values for each feature.</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Correlation Results: </a:t>
            </a:r>
            <a:r>
              <a:rPr lang="en-US" altLang="en-US" sz="2800" dirty="0">
                <a:solidFill>
                  <a:srgbClr val="000000"/>
                </a:solidFill>
                <a:latin typeface="Times New Roman"/>
                <a:cs typeface="Times New Roman"/>
              </a:rPr>
              <a:t>Observed similar correlation outcomes across all augmentation methods and used the best method with higher correlation similarity. </a:t>
            </a:r>
          </a:p>
        </p:txBody>
      </p:sp>
    </p:spTree>
    <p:extLst>
      <p:ext uri="{BB962C8B-B14F-4D97-AF65-F5344CB8AC3E}">
        <p14:creationId xmlns:p14="http://schemas.microsoft.com/office/powerpoint/2010/main" val="196212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41619"/>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51E403F5-761F-6708-FBB3-B07173BFF505}"/>
              </a:ext>
            </a:extLst>
          </p:cNvPr>
          <p:cNvSpPr txBox="1"/>
          <p:nvPr/>
        </p:nvSpPr>
        <p:spPr>
          <a:xfrm>
            <a:off x="2998793" y="2961299"/>
            <a:ext cx="5029200" cy="523220"/>
          </a:xfrm>
          <a:prstGeom prst="rect">
            <a:avLst/>
          </a:prstGeom>
          <a:noFill/>
        </p:spPr>
        <p:txBody>
          <a:bodyPr wrap="square" rtlCol="0">
            <a:spAutoFit/>
          </a:bodyPr>
          <a:lstStyle/>
          <a:p>
            <a:r>
              <a:rPr lang="en-IN" sz="2800" b="1" dirty="0">
                <a:solidFill>
                  <a:srgbClr val="000000"/>
                </a:solidFill>
                <a:latin typeface="Times New Roman"/>
                <a:cs typeface="Times New Roman"/>
              </a:rPr>
              <a:t>Random Over Sampling</a:t>
            </a:r>
          </a:p>
        </p:txBody>
      </p:sp>
      <p:sp>
        <p:nvSpPr>
          <p:cNvPr id="3" name="TextBox 2">
            <a:extLst>
              <a:ext uri="{FF2B5EF4-FFF2-40B4-BE49-F238E27FC236}">
                <a16:creationId xmlns:a16="http://schemas.microsoft.com/office/drawing/2014/main" id="{09F8ADD6-4058-52F3-64F3-B1E26CC4B677}"/>
              </a:ext>
            </a:extLst>
          </p:cNvPr>
          <p:cNvSpPr txBox="1"/>
          <p:nvPr/>
        </p:nvSpPr>
        <p:spPr>
          <a:xfrm>
            <a:off x="13133393" y="280889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GAN</a:t>
            </a:r>
          </a:p>
        </p:txBody>
      </p:sp>
      <p:pic>
        <p:nvPicPr>
          <p:cNvPr id="1032" name="Picture 8">
            <a:extLst>
              <a:ext uri="{FF2B5EF4-FFF2-40B4-BE49-F238E27FC236}">
                <a16:creationId xmlns:a16="http://schemas.microsoft.com/office/drawing/2014/main" id="{67A036A8-0ED0-008C-8D50-34322766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68" y="3799499"/>
            <a:ext cx="8769025" cy="43770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3FE14B-EA12-FCA6-957F-3AF55ADA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0" y="3793373"/>
            <a:ext cx="8713793" cy="4349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0D356D-CBAA-C1D6-8C76-195473D6ED6F}"/>
              </a:ext>
            </a:extLst>
          </p:cNvPr>
          <p:cNvSpPr txBox="1"/>
          <p:nvPr/>
        </p:nvSpPr>
        <p:spPr>
          <a:xfrm>
            <a:off x="729720"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Random Over Sampling Correlation: 0.95</a:t>
            </a:r>
            <a:endParaRPr lang="en-IN" sz="2800" b="1" dirty="0">
              <a:solidFill>
                <a:srgbClr val="000000"/>
              </a:solidFill>
              <a:latin typeface="Times New Roman"/>
              <a:cs typeface="Times New Roman"/>
            </a:endParaRPr>
          </a:p>
        </p:txBody>
      </p:sp>
      <p:sp>
        <p:nvSpPr>
          <p:cNvPr id="12" name="TextBox 11">
            <a:extLst>
              <a:ext uri="{FF2B5EF4-FFF2-40B4-BE49-F238E27FC236}">
                <a16:creationId xmlns:a16="http://schemas.microsoft.com/office/drawing/2014/main" id="{21915E5C-D706-C2FD-E0C1-1E4551DDD915}"/>
              </a:ext>
            </a:extLst>
          </p:cNvPr>
          <p:cNvSpPr txBox="1"/>
          <p:nvPr/>
        </p:nvSpPr>
        <p:spPr>
          <a:xfrm>
            <a:off x="9218252"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GAN Correlation: 0.76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13287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9">
            <a:extLst>
              <a:ext uri="{FF2B5EF4-FFF2-40B4-BE49-F238E27FC236}">
                <a16:creationId xmlns:a16="http://schemas.microsoft.com/office/drawing/2014/main" id="{1C5F7484-5AB2-159A-8D12-9E3F2192EF6A}"/>
              </a:ext>
            </a:extLst>
          </p:cNvPr>
          <p:cNvSpPr txBox="1"/>
          <p:nvPr/>
        </p:nvSpPr>
        <p:spPr>
          <a:xfrm>
            <a:off x="12777186" y="277765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SMOGN</a:t>
            </a:r>
          </a:p>
        </p:txBody>
      </p:sp>
      <p:sp>
        <p:nvSpPr>
          <p:cNvPr id="11" name="TextBox 10">
            <a:extLst>
              <a:ext uri="{FF2B5EF4-FFF2-40B4-BE49-F238E27FC236}">
                <a16:creationId xmlns:a16="http://schemas.microsoft.com/office/drawing/2014/main" id="{90EF6E3C-DAAC-CDDF-DBFF-AD595F8D5972}"/>
              </a:ext>
            </a:extLst>
          </p:cNvPr>
          <p:cNvSpPr txBox="1"/>
          <p:nvPr/>
        </p:nvSpPr>
        <p:spPr>
          <a:xfrm>
            <a:off x="3886200" y="2767556"/>
            <a:ext cx="2413986" cy="523220"/>
          </a:xfrm>
          <a:prstGeom prst="rect">
            <a:avLst/>
          </a:prstGeom>
          <a:noFill/>
        </p:spPr>
        <p:txBody>
          <a:bodyPr wrap="square" rtlCol="0">
            <a:spAutoFit/>
          </a:bodyPr>
          <a:lstStyle/>
          <a:p>
            <a:r>
              <a:rPr lang="en-IN" sz="2800" b="1" dirty="0">
                <a:solidFill>
                  <a:srgbClr val="000000"/>
                </a:solidFill>
                <a:latin typeface="Times New Roman"/>
                <a:cs typeface="Times New Roman"/>
              </a:rPr>
              <a:t>MLP-ANN</a:t>
            </a:r>
          </a:p>
        </p:txBody>
      </p:sp>
      <p:pic>
        <p:nvPicPr>
          <p:cNvPr id="2050" name="Picture 2">
            <a:extLst>
              <a:ext uri="{FF2B5EF4-FFF2-40B4-BE49-F238E27FC236}">
                <a16:creationId xmlns:a16="http://schemas.microsoft.com/office/drawing/2014/main" id="{612E5178-804F-B58B-9D8E-24388FF27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9500"/>
            <a:ext cx="8647951" cy="43166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410CBCA-60BD-0325-14E2-A696450F9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9586" y="3566827"/>
            <a:ext cx="8753475" cy="43693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7937317-0CB3-EB54-513A-ABCFA884DEF5}"/>
              </a:ext>
            </a:extLst>
          </p:cNvPr>
          <p:cNvSpPr txBox="1"/>
          <p:nvPr/>
        </p:nvSpPr>
        <p:spPr>
          <a:xfrm>
            <a:off x="702727"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MLP - ANN Correlation: 0.97</a:t>
            </a:r>
            <a:endParaRPr lang="en-IN" sz="2800" b="1" dirty="0">
              <a:solidFill>
                <a:srgbClr val="000000"/>
              </a:solidFill>
              <a:latin typeface="Times New Roman"/>
              <a:cs typeface="Times New Roman"/>
            </a:endParaRPr>
          </a:p>
        </p:txBody>
      </p:sp>
      <p:sp>
        <p:nvSpPr>
          <p:cNvPr id="13" name="TextBox 12">
            <a:extLst>
              <a:ext uri="{FF2B5EF4-FFF2-40B4-BE49-F238E27FC236}">
                <a16:creationId xmlns:a16="http://schemas.microsoft.com/office/drawing/2014/main" id="{87B706DF-EDAB-3F2C-64F6-3BD8BC48FDAA}"/>
              </a:ext>
            </a:extLst>
          </p:cNvPr>
          <p:cNvSpPr txBox="1"/>
          <p:nvPr/>
        </p:nvSpPr>
        <p:spPr>
          <a:xfrm>
            <a:off x="9191259"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SMOGN Correlation: 0.96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426503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7964681-EAD2-6CEC-C59A-CA2415681256}"/>
              </a:ext>
            </a:extLst>
          </p:cNvPr>
          <p:cNvSpPr txBox="1"/>
          <p:nvPr/>
        </p:nvSpPr>
        <p:spPr>
          <a:xfrm>
            <a:off x="702727" y="8995950"/>
            <a:ext cx="16916400"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Augmented dataset with Gaussian Noise Sampling method gives the highest correlation similarity score – 0.99  </a:t>
            </a:r>
          </a:p>
        </p:txBody>
      </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Gaussian Noise Sampling </a:t>
            </a:r>
          </a:p>
        </p:txBody>
      </p:sp>
      <p:pic>
        <p:nvPicPr>
          <p:cNvPr id="3074" name="Picture 2">
            <a:extLst>
              <a:ext uri="{FF2B5EF4-FFF2-40B4-BE49-F238E27FC236}">
                <a16:creationId xmlns:a16="http://schemas.microsoft.com/office/drawing/2014/main" id="{17663EDD-45DB-4E8E-9334-C977DD8AD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14062"/>
            <a:ext cx="10963275" cy="547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4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77611"/>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Gaussian Noise Sampling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Algorithm</a:t>
            </a:r>
          </a:p>
        </p:txBody>
      </p:sp>
    </p:spTree>
    <p:extLst>
      <p:ext uri="{BB962C8B-B14F-4D97-AF65-F5344CB8AC3E}">
        <p14:creationId xmlns:p14="http://schemas.microsoft.com/office/powerpoint/2010/main" val="166775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Agenda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4400" y="2853984"/>
            <a:ext cx="16858352" cy="6359883"/>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Problem Statement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Objective</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Scope of the project </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Work done so far</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931604" y="2102941"/>
            <a:ext cx="16424792" cy="7182392"/>
          </a:xfrm>
          <a:prstGeom prst="rect">
            <a:avLst/>
          </a:prstGeom>
        </p:spPr>
      </p:pic>
      <p:sp>
        <p:nvSpPr>
          <p:cNvPr id="3" name="TextBox 2">
            <a:extLst>
              <a:ext uri="{FF2B5EF4-FFF2-40B4-BE49-F238E27FC236}">
                <a16:creationId xmlns:a16="http://schemas.microsoft.com/office/drawing/2014/main" id="{5CF3FD43-AD51-4172-2E17-45FA8E9538C0}"/>
              </a:ext>
            </a:extLst>
          </p:cNvPr>
          <p:cNvSpPr txBox="1"/>
          <p:nvPr/>
        </p:nvSpPr>
        <p:spPr>
          <a:xfrm>
            <a:off x="2438400" y="92344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Correlation Matrix of Original dataset vs Augmented dataset (Gaussian Noise Sampling)</a:t>
            </a:r>
          </a:p>
        </p:txBody>
      </p:sp>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29672"/>
            <a:ext cx="15240000" cy="6773333"/>
          </a:xfrm>
          <a:prstGeom prst="rect">
            <a:avLst/>
          </a:prstGeom>
        </p:spPr>
      </p:pic>
      <p:sp>
        <p:nvSpPr>
          <p:cNvPr id="3" name="TextBox 2">
            <a:extLst>
              <a:ext uri="{FF2B5EF4-FFF2-40B4-BE49-F238E27FC236}">
                <a16:creationId xmlns:a16="http://schemas.microsoft.com/office/drawing/2014/main" id="{62BC7CBA-37A4-8138-C0FF-2B34F30E59F9}"/>
              </a:ext>
            </a:extLst>
          </p:cNvPr>
          <p:cNvSpPr txBox="1"/>
          <p:nvPr/>
        </p:nvSpPr>
        <p:spPr>
          <a:xfrm>
            <a:off x="657150" y="8872279"/>
            <a:ext cx="17478450" cy="954107"/>
          </a:xfrm>
          <a:prstGeom prst="rect">
            <a:avLst/>
          </a:prstGeom>
          <a:noFill/>
        </p:spPr>
        <p:txBody>
          <a:bodyPr wrap="square" rtlCol="0">
            <a:spAutoFit/>
          </a:bodyPr>
          <a:lstStyle/>
          <a:p>
            <a:pPr algn="ctr"/>
            <a:r>
              <a:rPr lang="en-IN" sz="2800" b="1" dirty="0">
                <a:solidFill>
                  <a:srgbClr val="000000"/>
                </a:solidFill>
                <a:latin typeface="Times New Roman"/>
                <a:cs typeface="Times New Roman"/>
              </a:rPr>
              <a:t>Number of data in Original dataset vs Augmented dataset (Gaussian Noise Sampling) </a:t>
            </a:r>
          </a:p>
          <a:p>
            <a:pPr algn="ctr"/>
            <a:r>
              <a:rPr lang="en-IN" sz="2800" b="1" dirty="0">
                <a:solidFill>
                  <a:srgbClr val="000000"/>
                </a:solidFill>
                <a:latin typeface="Times New Roman"/>
                <a:cs typeface="Times New Roman"/>
              </a:rPr>
              <a:t>for Each Application Type</a:t>
            </a:r>
          </a:p>
        </p:txBody>
      </p:sp>
    </p:spTree>
    <p:extLst>
      <p:ext uri="{BB962C8B-B14F-4D97-AF65-F5344CB8AC3E}">
        <p14:creationId xmlns:p14="http://schemas.microsoft.com/office/powerpoint/2010/main" val="333766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85D84D22-4567-FF2C-EF12-317E7AB27EB0}"/>
              </a:ext>
            </a:extLst>
          </p:cNvPr>
          <p:cNvPicPr>
            <a:picLocks noChangeAspect="1"/>
          </p:cNvPicPr>
          <p:nvPr/>
        </p:nvPicPr>
        <p:blipFill>
          <a:blip r:embed="rId3">
            <a:extLst>
              <a:ext uri="{28A0092B-C50C-407E-A947-70E740481C1C}">
                <a14:useLocalDpi xmlns:a14="http://schemas.microsoft.com/office/drawing/2010/main" val="0"/>
              </a:ext>
            </a:extLst>
          </a:blip>
          <a:srcRect t="78889"/>
          <a:stretch/>
        </p:blipFill>
        <p:spPr>
          <a:xfrm>
            <a:off x="1364629" y="2552700"/>
            <a:ext cx="16309600" cy="5814727"/>
          </a:xfrm>
          <a:prstGeom prst="rect">
            <a:avLst/>
          </a:prstGeom>
        </p:spPr>
      </p:pic>
    </p:spTree>
    <p:extLst>
      <p:ext uri="{BB962C8B-B14F-4D97-AF65-F5344CB8AC3E}">
        <p14:creationId xmlns:p14="http://schemas.microsoft.com/office/powerpoint/2010/main" val="25409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2012475"/>
            <a:ext cx="17277675" cy="7905562"/>
          </a:xfrm>
          <a:prstGeom prst="rect">
            <a:avLst/>
          </a:prstGeom>
          <a:noFill/>
        </p:spPr>
        <p:txBody>
          <a:bodyPr wrap="square" numCol="1">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Linear Regression: </a:t>
            </a:r>
            <a:r>
              <a:rPr lang="en-US" sz="3099" dirty="0">
                <a:solidFill>
                  <a:srgbClr val="000000"/>
                </a:solidFill>
                <a:latin typeface="Times New Roman"/>
                <a:cs typeface="Times New Roman"/>
              </a:rPr>
              <a:t>Linear Regression is a fundamental regression technique where the model predicts a continuous target variable based on a linear relationship with one or more features. </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None</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Ridge Regression: </a:t>
            </a:r>
            <a:r>
              <a:rPr lang="en-US" sz="3099" dirty="0">
                <a:solidFill>
                  <a:srgbClr val="000000"/>
                </a:solidFill>
                <a:latin typeface="Times New Roman"/>
                <a:cs typeface="Times New Roman"/>
              </a:rPr>
              <a:t>Adds regularization to Linear Regression to prevent overfitting by penalizing large coefficients. </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alpha: 0.5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controls the strength of the regularization. A higher alpha increases        regularization ,Lower values decrease regularization, allowing the model to fit the training data more closely.</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Lasso Regression: </a:t>
            </a:r>
            <a:r>
              <a:rPr lang="en-US" sz="3099" dirty="0">
                <a:solidFill>
                  <a:srgbClr val="000000"/>
                </a:solidFill>
                <a:latin typeface="Times New Roman"/>
                <a:cs typeface="Times New Roman"/>
              </a:rPr>
              <a:t>Similar to Ridge, but with L1 regularization, which can set some coefficients to zero, effectively selecting features.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Parameters: </a:t>
            </a:r>
            <a:r>
              <a:rPr lang="en-US" sz="3099" b="1" i="1" dirty="0">
                <a:solidFill>
                  <a:srgbClr val="000000"/>
                </a:solidFill>
                <a:latin typeface="Times New Roman"/>
                <a:cs typeface="Times New Roman"/>
              </a:rPr>
              <a:t>alpha: 0.5</a:t>
            </a:r>
          </a:p>
        </p:txBody>
      </p:sp>
    </p:spTree>
    <p:extLst>
      <p:ext uri="{BB962C8B-B14F-4D97-AF65-F5344CB8AC3E}">
        <p14:creationId xmlns:p14="http://schemas.microsoft.com/office/powerpoint/2010/main" val="15640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8" y="2400300"/>
            <a:ext cx="17369205" cy="79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Elastic Net: </a:t>
            </a:r>
            <a:r>
              <a:rPr lang="en-US" sz="3099" dirty="0">
                <a:solidFill>
                  <a:srgbClr val="000000"/>
                </a:solidFill>
                <a:latin typeface="Times New Roman"/>
                <a:cs typeface="Times New Roman"/>
              </a:rPr>
              <a:t>Combines L1 and L2 regularization from Lasso and Ridge, balancing their benefits.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 0.5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r>
              <a:rPr lang="en-US" sz="3099" b="1" i="1" dirty="0">
                <a:solidFill>
                  <a:srgbClr val="000000"/>
                </a:solidFill>
                <a:latin typeface="Times New Roman"/>
                <a:cs typeface="Times New Roman"/>
              </a:rPr>
              <a:t>                    l1_ratio: 0.7 </a:t>
            </a:r>
            <a:r>
              <a:rPr lang="en-US" sz="3099" dirty="0">
                <a:solidFill>
                  <a:srgbClr val="000000"/>
                </a:solidFill>
                <a:latin typeface="Times New Roman"/>
                <a:cs typeface="Times New Roman"/>
              </a:rPr>
              <a:t>it determines the mix of L1 and L2 regularization. A value of 0.7 means that L1 regularization (Lasso) is more influential, leading to more feature selection compared to L2 regularization.</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Bayesian Ridge: </a:t>
            </a:r>
            <a:r>
              <a:rPr lang="en-US" sz="3099" dirty="0">
                <a:solidFill>
                  <a:srgbClr val="000000"/>
                </a:solidFill>
                <a:latin typeface="Times New Roman"/>
                <a:cs typeface="Times New Roman"/>
              </a:rPr>
              <a:t>A probabilistic model that incorporates prior distributions into the regression analysis.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 </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alpha_1: 1e-6 ,alpha_2: 1e-6, lambda_1: 1e-6 , lambda_2: 1e-6 </a:t>
            </a:r>
            <a:r>
              <a:rPr lang="en-US" sz="3099" dirty="0">
                <a:solidFill>
                  <a:srgbClr val="000000"/>
                </a:solidFill>
                <a:latin typeface="Times New Roman"/>
                <a:cs typeface="Times New Roman"/>
              </a:rPr>
              <a:t>. These parameters control the prior distributions of the coefficients and their variances. Lower values (e.g., 1e-6) make the prior distributions weaker, allowing for greater flexibility in fitting the model.</a:t>
            </a:r>
          </a:p>
          <a:p>
            <a:pPr marL="977163" marR="0" lvl="1" indent="-488581" algn="just" fontAlgn="base">
              <a:lnSpc>
                <a:spcPts val="5579"/>
              </a:lnSpc>
              <a:spcBef>
                <a:spcPct val="0"/>
              </a:spcBef>
              <a:spcAft>
                <a:spcPct val="0"/>
              </a:spcAft>
              <a:buClrTx/>
              <a:buSzTx/>
              <a:buFont typeface="Arial"/>
              <a:buChar char="•"/>
              <a:tabLst/>
            </a:pPr>
            <a:endParaRPr lang="en-US" altLang="en-US" sz="3099" b="1" dirty="0">
              <a:solidFill>
                <a:srgbClr val="000000"/>
              </a:solidFill>
              <a:latin typeface="Times New Roman"/>
              <a:cs typeface="Times New Roman"/>
            </a:endParaRPr>
          </a:p>
        </p:txBody>
      </p:sp>
    </p:spTree>
    <p:extLst>
      <p:ext uri="{BB962C8B-B14F-4D97-AF65-F5344CB8AC3E}">
        <p14:creationId xmlns:p14="http://schemas.microsoft.com/office/powerpoint/2010/main" val="2084790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46378" y="2671784"/>
            <a:ext cx="17115974"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Polynomial Regression: </a:t>
            </a:r>
            <a:r>
              <a:rPr lang="en-US" altLang="en-US" sz="3099" dirty="0">
                <a:solidFill>
                  <a:srgbClr val="000000"/>
                </a:solidFill>
                <a:latin typeface="Times New Roman"/>
                <a:cs typeface="Times New Roman"/>
              </a:rPr>
              <a:t>Extends Linear Regression by fitting a polynomial equation, capturing non-linear relationships.</a:t>
            </a:r>
          </a:p>
          <a:p>
            <a:pPr marL="945782" lvl="2" algn="just" fontAlgn="base">
              <a:lnSpc>
                <a:spcPts val="5579"/>
              </a:lnSpc>
              <a:spcBef>
                <a:spcPct val="0"/>
              </a:spcBef>
              <a:spcAft>
                <a:spcPct val="0"/>
              </a:spcAft>
            </a:pPr>
            <a:r>
              <a:rPr lang="en-US" altLang="en-US" sz="3099" dirty="0">
                <a:solidFill>
                  <a:srgbClr val="000000"/>
                </a:solidFill>
                <a:latin typeface="Times New Roman"/>
                <a:cs typeface="Times New Roman"/>
              </a:rPr>
              <a:t>Parameter : </a:t>
            </a:r>
            <a:r>
              <a:rPr lang="en-US" altLang="en-US" sz="3099" b="1" i="1" dirty="0">
                <a:solidFill>
                  <a:srgbClr val="000000"/>
                </a:solidFill>
                <a:latin typeface="Times New Roman"/>
                <a:cs typeface="Times New Roman"/>
              </a:rPr>
              <a:t>degree: 3 </a:t>
            </a:r>
            <a:r>
              <a:rPr lang="en-US" altLang="en-US" sz="3099" i="1" dirty="0">
                <a:solidFill>
                  <a:srgbClr val="000000"/>
                </a:solidFill>
                <a:latin typeface="Times New Roman"/>
                <a:cs typeface="Times New Roman"/>
              </a:rPr>
              <a:t>- </a:t>
            </a:r>
            <a:r>
              <a:rPr lang="en-US" altLang="en-US" sz="3099" dirty="0">
                <a:solidFill>
                  <a:srgbClr val="000000"/>
                </a:solidFill>
                <a:latin typeface="Times New Roman"/>
                <a:cs typeface="Times New Roman"/>
              </a:rPr>
              <a:t> specifies the degree of the polynomial features. A higher degree can capture more complex relationships but risks overfitting. </a:t>
            </a:r>
          </a:p>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SVR (Support Vector Regression): </a:t>
            </a:r>
            <a:r>
              <a:rPr lang="en-US" altLang="en-US" sz="3099" dirty="0">
                <a:solidFill>
                  <a:srgbClr val="000000"/>
                </a:solidFill>
                <a:latin typeface="Times New Roman"/>
                <a:cs typeface="Times New Roman"/>
              </a:rPr>
              <a:t>Uses support vector machines to perform regression, focusing on the margins of the best fit line.</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C: 10 </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it controls the trade-off between smoothness and accuracy. </a:t>
            </a:r>
          </a:p>
          <a:p>
            <a:pPr marL="488582" marR="0" lvl="1" algn="just" fontAlgn="base">
              <a:lnSpc>
                <a:spcPts val="5579"/>
              </a:lnSpc>
              <a:spcBef>
                <a:spcPct val="0"/>
              </a:spcBef>
              <a:spcAft>
                <a:spcPct val="0"/>
              </a:spcAft>
              <a:buClrTx/>
              <a:buSzTx/>
              <a:tabLst/>
            </a:pPr>
            <a:r>
              <a:rPr lang="en-US" altLang="en-US" sz="3099" i="1" dirty="0">
                <a:solidFill>
                  <a:srgbClr val="000000"/>
                </a:solidFill>
                <a:latin typeface="Times New Roman"/>
                <a:cs typeface="Times New Roman"/>
              </a:rPr>
              <a:t>                          </a:t>
            </a:r>
            <a:r>
              <a:rPr lang="en-US" altLang="en-US" sz="3099" b="1" i="1" dirty="0">
                <a:solidFill>
                  <a:srgbClr val="000000"/>
                </a:solidFill>
                <a:latin typeface="Times New Roman"/>
                <a:cs typeface="Times New Roman"/>
              </a:rPr>
              <a:t>epsilon: 0.1  </a:t>
            </a:r>
            <a:r>
              <a:rPr lang="en-US" altLang="en-US" sz="3099" dirty="0">
                <a:solidFill>
                  <a:srgbClr val="000000"/>
                </a:solidFill>
                <a:latin typeface="Times New Roman"/>
                <a:cs typeface="Times New Roman"/>
              </a:rPr>
              <a:t>defines the margin within which errors are tolerated.</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a:solidFill>
                  <a:srgbClr val="000000"/>
                </a:solidFill>
                <a:latin typeface="Times New Roman"/>
                <a:cs typeface="Times New Roman"/>
              </a:rPr>
              <a:t>kernel: '</a:t>
            </a:r>
            <a:r>
              <a:rPr lang="en-US" altLang="en-US" sz="3099" b="1" i="1" dirty="0" err="1">
                <a:solidFill>
                  <a:srgbClr val="000000"/>
                </a:solidFill>
                <a:latin typeface="Times New Roman"/>
                <a:cs typeface="Times New Roman"/>
              </a:rPr>
              <a:t>rbf</a:t>
            </a:r>
            <a:r>
              <a:rPr lang="en-US" altLang="en-US" sz="3099" b="1" i="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function used to map the data into a higher-dimensional space.. </a:t>
            </a:r>
          </a:p>
        </p:txBody>
      </p:sp>
    </p:spTree>
    <p:extLst>
      <p:ext uri="{BB962C8B-B14F-4D97-AF65-F5344CB8AC3E}">
        <p14:creationId xmlns:p14="http://schemas.microsoft.com/office/powerpoint/2010/main" val="161384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315552" y="2698576"/>
            <a:ext cx="17115974"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MLP Regressor: </a:t>
            </a:r>
            <a:r>
              <a:rPr lang="en-US" altLang="en-US" sz="3099" dirty="0">
                <a:solidFill>
                  <a:srgbClr val="000000"/>
                </a:solidFill>
                <a:latin typeface="Times New Roman"/>
                <a:cs typeface="Times New Roman"/>
              </a:rPr>
              <a:t>A neural network-based regressor that can capture complex, non-linear relationships</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i="1" dirty="0" err="1">
                <a:solidFill>
                  <a:srgbClr val="000000"/>
                </a:solidFill>
                <a:latin typeface="Times New Roman"/>
                <a:cs typeface="Times New Roman"/>
              </a:rPr>
              <a:t>hidden_layer_sizes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and size of hidden layers in the neural network. More layers or neurons can capture more complex patterns but increase the risk of overfitting.</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activation: '</a:t>
            </a:r>
            <a:r>
              <a:rPr lang="en-US" altLang="en-US" sz="3099" b="1" i="1" dirty="0" err="1">
                <a:solidFill>
                  <a:srgbClr val="000000"/>
                </a:solidFill>
                <a:latin typeface="Times New Roman"/>
                <a:cs typeface="Times New Roman"/>
              </a:rPr>
              <a:t>relu</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specifies the activation function used in the neurons. </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solver: ‘</a:t>
            </a:r>
            <a:r>
              <a:rPr lang="en-US" altLang="en-US" sz="3099" b="1" i="1" dirty="0" err="1">
                <a:solidFill>
                  <a:srgbClr val="000000"/>
                </a:solidFill>
                <a:latin typeface="Times New Roman"/>
                <a:cs typeface="Times New Roman"/>
              </a:rPr>
              <a:t>adam</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determines the optimization algorithm used for training the network. </a:t>
            </a:r>
          </a:p>
        </p:txBody>
      </p:sp>
    </p:spTree>
    <p:extLst>
      <p:ext uri="{BB962C8B-B14F-4D97-AF65-F5344CB8AC3E}">
        <p14:creationId xmlns:p14="http://schemas.microsoft.com/office/powerpoint/2010/main" val="2591442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CD8C8A6E-FDE8-6D43-E686-134958E48FBE}"/>
              </a:ext>
            </a:extLst>
          </p:cNvPr>
          <p:cNvSpPr txBox="1"/>
          <p:nvPr/>
        </p:nvSpPr>
        <p:spPr>
          <a:xfrm>
            <a:off x="1676400" y="208399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Regression Models </a:t>
            </a:r>
          </a:p>
        </p:txBody>
      </p:sp>
      <p:pic>
        <p:nvPicPr>
          <p:cNvPr id="7" name="Picture 6">
            <a:extLst>
              <a:ext uri="{FF2B5EF4-FFF2-40B4-BE49-F238E27FC236}">
                <a16:creationId xmlns:a16="http://schemas.microsoft.com/office/drawing/2014/main" id="{12AF66CF-BD8C-89BD-BA14-CE693C3E4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705100"/>
            <a:ext cx="14384596" cy="7192298"/>
          </a:xfrm>
          <a:prstGeom prst="rect">
            <a:avLst/>
          </a:prstGeom>
        </p:spPr>
      </p:pic>
    </p:spTree>
    <p:extLst>
      <p:ext uri="{BB962C8B-B14F-4D97-AF65-F5344CB8AC3E}">
        <p14:creationId xmlns:p14="http://schemas.microsoft.com/office/powerpoint/2010/main" val="4171065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24667D-58C0-3612-C3E7-51FDEE7BD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933700"/>
            <a:ext cx="16829482" cy="7012284"/>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42D6187A-A233-28EB-6CDC-06F4A6E4C462}"/>
              </a:ext>
            </a:extLst>
          </p:cNvPr>
          <p:cNvSpPr txBox="1"/>
          <p:nvPr/>
        </p:nvSpPr>
        <p:spPr>
          <a:xfrm>
            <a:off x="2209800" y="2188593"/>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Regression Models (Best – Polynomial regression)</a:t>
            </a:r>
          </a:p>
        </p:txBody>
      </p:sp>
    </p:spTree>
    <p:extLst>
      <p:ext uri="{BB962C8B-B14F-4D97-AF65-F5344CB8AC3E}">
        <p14:creationId xmlns:p14="http://schemas.microsoft.com/office/powerpoint/2010/main" val="3755169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838200" y="2451645"/>
            <a:ext cx="16535400" cy="5729774"/>
          </a:xfrm>
          <a:prstGeom prst="rect">
            <a:avLst/>
          </a:prstGeom>
          <a:noFill/>
        </p:spPr>
        <p:txBody>
          <a:bodyPr wrap="square" numCol="1">
            <a:spAutoFit/>
          </a:bodyPr>
          <a:lstStyle/>
          <a:p>
            <a:pPr>
              <a:lnSpc>
                <a:spcPct val="150000"/>
              </a:lnSpc>
              <a:buFont typeface="Arial" panose="020B0604020202020204" pitchFamily="34" charset="0"/>
              <a:buChar char="•"/>
            </a:pPr>
            <a:r>
              <a:rPr lang="en-US" sz="3099" b="1" dirty="0">
                <a:solidFill>
                  <a:srgbClr val="000000"/>
                </a:solidFill>
                <a:latin typeface="Times New Roman"/>
                <a:cs typeface="Times New Roman"/>
              </a:rPr>
              <a:t>Decision Tree Regressor: </a:t>
            </a:r>
            <a:r>
              <a:rPr lang="en-US" sz="3099" dirty="0">
                <a:solidFill>
                  <a:srgbClr val="000000"/>
                </a:solidFill>
                <a:latin typeface="Times New Roman"/>
                <a:cs typeface="Times New Roman"/>
              </a:rPr>
              <a:t>Splits the data into subsets based on the feature that results in the most homogenous subsets.</a:t>
            </a:r>
          </a:p>
          <a:p>
            <a:pPr>
              <a:lnSpc>
                <a:spcPct val="150000"/>
              </a:lnSpc>
            </a:pPr>
            <a:r>
              <a:rPr lang="en-US" sz="3099" dirty="0">
                <a:solidFill>
                  <a:srgbClr val="000000"/>
                </a:solidFill>
                <a:latin typeface="Times New Roman"/>
                <a:cs typeface="Times New Roman"/>
              </a:rPr>
              <a:t>Parameters :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limits the maximum depth of the tree. Deeper trees can capture more complex relationships but may overfit. Shallow trees generalize better but may miss nuances.</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specifies the minimum number of samples required to split an internal node. Higher values prevent the tree from growing too deep and reduce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min_samples_leaf</a:t>
            </a:r>
            <a:r>
              <a:rPr lang="en-US" sz="3099" b="1" i="1" dirty="0">
                <a:solidFill>
                  <a:srgbClr val="000000"/>
                </a:solidFill>
                <a:latin typeface="Times New Roman"/>
                <a:cs typeface="Times New Roman"/>
              </a:rPr>
              <a:t>: 2 </a:t>
            </a:r>
            <a:r>
              <a:rPr lang="en-US" sz="3099" dirty="0">
                <a:solidFill>
                  <a:srgbClr val="000000"/>
                </a:solidFill>
                <a:latin typeface="Times New Roman"/>
                <a:cs typeface="Times New Roman"/>
              </a:rPr>
              <a:t>defines the minimum number of samples required to be at a leaf node. It ensures that leaf nodes have enough samples to make reliable predictions.</a:t>
            </a:r>
          </a:p>
        </p:txBody>
      </p:sp>
    </p:spTree>
    <p:extLst>
      <p:ext uri="{BB962C8B-B14F-4D97-AF65-F5344CB8AC3E}">
        <p14:creationId xmlns:p14="http://schemas.microsoft.com/office/powerpoint/2010/main" val="27909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Problem Statement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Rectangle 1">
            <a:extLst>
              <a:ext uri="{FF2B5EF4-FFF2-40B4-BE49-F238E27FC236}">
                <a16:creationId xmlns:a16="http://schemas.microsoft.com/office/drawing/2014/main" id="{A3ECCED1-26D1-6DE0-77C3-461DF5618210}"/>
              </a:ext>
            </a:extLst>
          </p:cNvPr>
          <p:cNvSpPr>
            <a:spLocks noChangeArrowheads="1"/>
          </p:cNvSpPr>
          <p:nvPr/>
        </p:nvSpPr>
        <p:spPr bwMode="auto">
          <a:xfrm>
            <a:off x="632383" y="2955368"/>
            <a:ext cx="16207817" cy="516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increasing demand for high-quality and real-time applications in 5G networks necessitates efficient resource allocation mechanisms in Edge Computing.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challenge lies in dynamically allocating resources such as bandwidth and signal strength to different applications with varying latency requirements.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Achieving realistic resource allocation efficiency by analyzing these parameters is crucial for understanding and optimizing the efficiency of each user, ultimately enhancing the overall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907739" y="2705100"/>
            <a:ext cx="16506375" cy="572977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3099" b="1" dirty="0">
                <a:solidFill>
                  <a:srgbClr val="000000"/>
                </a:solidFill>
                <a:latin typeface="Times New Roman"/>
                <a:cs typeface="Times New Roman"/>
              </a:rPr>
              <a:t>Random Forest Regressor: </a:t>
            </a:r>
            <a:r>
              <a:rPr lang="en-US" sz="3099" dirty="0">
                <a:solidFill>
                  <a:srgbClr val="000000"/>
                </a:solidFill>
                <a:latin typeface="Times New Roman"/>
                <a:cs typeface="Times New Roman"/>
              </a:rPr>
              <a:t>An ensemble method that uses multiple decision trees to improve predictive accuracy and control overfitting.</a:t>
            </a:r>
          </a:p>
          <a:p>
            <a:pPr>
              <a:lnSpc>
                <a:spcPct val="150000"/>
              </a:lnSpc>
            </a:pPr>
            <a:r>
              <a:rPr lang="en-US" sz="3099" dirty="0">
                <a:solidFill>
                  <a:srgbClr val="000000"/>
                </a:solidFill>
                <a:latin typeface="Times New Roman"/>
                <a:cs typeface="Times New Roman"/>
              </a:rPr>
              <a:t>     Parameters: </a:t>
            </a:r>
            <a:r>
              <a:rPr lang="en-US" sz="3099" b="1" i="1" dirty="0" err="1">
                <a:solidFill>
                  <a:srgbClr val="000000"/>
                </a:solidFill>
                <a:latin typeface="Times New Roman"/>
                <a:cs typeface="Times New Roman"/>
              </a:rPr>
              <a:t>n_estimators</a:t>
            </a:r>
            <a:r>
              <a:rPr lang="en-US" sz="3099" b="1" i="1" dirty="0">
                <a:solidFill>
                  <a:srgbClr val="000000"/>
                </a:solidFill>
                <a:latin typeface="Times New Roman"/>
                <a:cs typeface="Times New Roman"/>
              </a:rPr>
              <a:t>: 200</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defines the number of trees in the forest. More trees generally improve performance and robustness but increase computation time.</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20 </a:t>
            </a:r>
            <a:r>
              <a:rPr lang="en-US" sz="3099" dirty="0">
                <a:solidFill>
                  <a:srgbClr val="000000"/>
                </a:solidFill>
                <a:latin typeface="Times New Roman"/>
                <a:cs typeface="Times New Roman"/>
              </a:rPr>
              <a:t>limits the depth of individual trees in the forest. A higher depth allows each tree to capture more detail, while a lower depth helps prevent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controls the minimum number of samples required to split an internal node. Higher values reduce overfitting by limiting tree complexity.</a:t>
            </a:r>
          </a:p>
        </p:txBody>
      </p:sp>
    </p:spTree>
    <p:extLst>
      <p:ext uri="{BB962C8B-B14F-4D97-AF65-F5344CB8AC3E}">
        <p14:creationId xmlns:p14="http://schemas.microsoft.com/office/powerpoint/2010/main" val="382977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9AF7864-6809-5053-6CA3-7B89AEA40C58}"/>
              </a:ext>
            </a:extLst>
          </p:cNvPr>
          <p:cNvSpPr txBox="1"/>
          <p:nvPr/>
        </p:nvSpPr>
        <p:spPr>
          <a:xfrm>
            <a:off x="1968629" y="2894668"/>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Tree Based Models</a:t>
            </a:r>
          </a:p>
        </p:txBody>
      </p:sp>
      <p:pic>
        <p:nvPicPr>
          <p:cNvPr id="10" name="Picture 9">
            <a:extLst>
              <a:ext uri="{FF2B5EF4-FFF2-40B4-BE49-F238E27FC236}">
                <a16:creationId xmlns:a16="http://schemas.microsoft.com/office/drawing/2014/main" id="{C3C3D854-A782-4B40-FDE8-31F56E456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214" y="3848100"/>
            <a:ext cx="15777571" cy="3944393"/>
          </a:xfrm>
          <a:prstGeom prst="rect">
            <a:avLst/>
          </a:prstGeom>
        </p:spPr>
      </p:pic>
    </p:spTree>
    <p:extLst>
      <p:ext uri="{BB962C8B-B14F-4D97-AF65-F5344CB8AC3E}">
        <p14:creationId xmlns:p14="http://schemas.microsoft.com/office/powerpoint/2010/main" val="1900732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A4FC449-F7DD-62D0-8055-84354651B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95" y="3089803"/>
            <a:ext cx="16402610" cy="6834421"/>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BAD85EC-204E-EEA8-1861-9FD2CDBAD5EC}"/>
              </a:ext>
            </a:extLst>
          </p:cNvPr>
          <p:cNvSpPr txBox="1"/>
          <p:nvPr/>
        </p:nvSpPr>
        <p:spPr>
          <a:xfrm>
            <a:off x="152400" y="2315865"/>
            <a:ext cx="14384596" cy="523220"/>
          </a:xfrm>
          <a:prstGeom prst="rect">
            <a:avLst/>
          </a:prstGeom>
          <a:noFill/>
        </p:spPr>
        <p:txBody>
          <a:bodyPr wrap="square" rtlCol="0">
            <a:spAutoFit/>
          </a:bodyPr>
          <a:lstStyle/>
          <a:p>
            <a:pPr algn="r"/>
            <a:r>
              <a:rPr lang="en-IN" sz="2800" b="1" dirty="0">
                <a:solidFill>
                  <a:srgbClr val="000000"/>
                </a:solidFill>
                <a:latin typeface="Times New Roman"/>
                <a:cs typeface="Times New Roman"/>
              </a:rPr>
              <a:t>Metric Comparison of Tree Based Model (Best – Random forest)</a:t>
            </a:r>
          </a:p>
        </p:txBody>
      </p:sp>
    </p:spTree>
    <p:extLst>
      <p:ext uri="{BB962C8B-B14F-4D97-AF65-F5344CB8AC3E}">
        <p14:creationId xmlns:p14="http://schemas.microsoft.com/office/powerpoint/2010/main" val="3257773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838200" y="2278589"/>
            <a:ext cx="163068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Gradient Boosting Regressor: </a:t>
            </a:r>
            <a:r>
              <a:rPr lang="en-US" altLang="en-US" sz="3099" dirty="0">
                <a:solidFill>
                  <a:srgbClr val="000000"/>
                </a:solidFill>
                <a:latin typeface="Times New Roman"/>
                <a:cs typeface="Times New Roman"/>
              </a:rPr>
              <a:t>Sequentially builds models by focusing on the errors of the previous ones, enhancing performance.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 </a:t>
            </a:r>
            <a:r>
              <a:rPr lang="en-US" altLang="en-US" sz="3099" dirty="0">
                <a:solidFill>
                  <a:srgbClr val="000000"/>
                </a:solidFill>
                <a:latin typeface="Times New Roman"/>
                <a:cs typeface="Times New Roman"/>
              </a:rPr>
              <a:t>defines the number of boosting stages. More stages can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 </a:t>
            </a:r>
            <a:r>
              <a:rPr lang="en-US" altLang="en-US" sz="3099" dirty="0">
                <a:solidFill>
                  <a:srgbClr val="000000"/>
                </a:solidFill>
                <a:latin typeface="Times New Roman"/>
                <a:cs typeface="Times New Roman"/>
              </a:rPr>
              <a:t>controls the contribution of each boosting stage. A lower rate requires more stages to achieve the same performance but can lead to better results.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each individual tree. It controls the complexity of each tree and helps prevent overfitting.</a:t>
            </a:r>
          </a:p>
        </p:txBody>
      </p:sp>
    </p:spTree>
    <p:extLst>
      <p:ext uri="{BB962C8B-B14F-4D97-AF65-F5344CB8AC3E}">
        <p14:creationId xmlns:p14="http://schemas.microsoft.com/office/powerpoint/2010/main" val="3258201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914400" y="2628900"/>
            <a:ext cx="15849600" cy="429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AdaBoost Regressor: </a:t>
            </a:r>
            <a:r>
              <a:rPr lang="en-US" altLang="en-US" sz="3099" dirty="0">
                <a:solidFill>
                  <a:srgbClr val="000000"/>
                </a:solidFill>
                <a:latin typeface="Times New Roman"/>
                <a:cs typeface="Times New Roman"/>
              </a:rPr>
              <a:t>Adjusts the weights of incorrectly predicted instances to improve model accuracy.</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 </a:t>
            </a:r>
            <a:r>
              <a:rPr lang="en-US" altLang="en-US" sz="3099" dirty="0">
                <a:solidFill>
                  <a:srgbClr val="000000"/>
                </a:solidFill>
                <a:latin typeface="Times New Roman"/>
                <a:cs typeface="Times New Roman"/>
              </a:rPr>
              <a:t>defines the number of boosting stages. More stages generally improve performance but require more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A lower rate increases the number of stages needed but can lead to better model performance.</a:t>
            </a:r>
          </a:p>
        </p:txBody>
      </p:sp>
    </p:spTree>
    <p:extLst>
      <p:ext uri="{BB962C8B-B14F-4D97-AF65-F5344CB8AC3E}">
        <p14:creationId xmlns:p14="http://schemas.microsoft.com/office/powerpoint/2010/main" val="2747680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295400" y="2278589"/>
            <a:ext cx="158496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XGBoost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An optimized version of Gradient Boosting that is efficient and widely used in competitive machine learning.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can improve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improve performance but may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6</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individual trees. It helps control overfitting by limiting the complexity of each tree.</a:t>
            </a:r>
          </a:p>
        </p:txBody>
      </p:sp>
    </p:spTree>
    <p:extLst>
      <p:ext uri="{BB962C8B-B14F-4D97-AF65-F5344CB8AC3E}">
        <p14:creationId xmlns:p14="http://schemas.microsoft.com/office/powerpoint/2010/main" val="230065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066800" y="2342204"/>
            <a:ext cx="15849600" cy="64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HGBRT: </a:t>
            </a:r>
            <a:r>
              <a:rPr lang="en-US" altLang="en-US" sz="3099" dirty="0">
                <a:solidFill>
                  <a:srgbClr val="000000"/>
                </a:solidFill>
                <a:latin typeface="Times New Roman"/>
                <a:cs typeface="Times New Roman"/>
              </a:rPr>
              <a:t>Histogram Gradient Boosting (HGB) is an optimized version of Gradient Boosting that enhances speed and efficiency</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generally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can lead to better performance but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 </a:t>
            </a:r>
            <a:r>
              <a:rPr lang="en-US" altLang="en-US" sz="3099" dirty="0">
                <a:solidFill>
                  <a:srgbClr val="000000"/>
                </a:solidFill>
                <a:latin typeface="Times New Roman"/>
                <a:cs typeface="Times New Roman"/>
              </a:rPr>
              <a:t>limits the depth of trees, controlling model complexity and overfitting.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num_leaves</a:t>
            </a:r>
            <a:r>
              <a:rPr lang="en-US" altLang="en-US" sz="3099" b="1" i="1" dirty="0">
                <a:solidFill>
                  <a:srgbClr val="000000"/>
                </a:solidFill>
                <a:latin typeface="Times New Roman"/>
                <a:cs typeface="Times New Roman"/>
              </a:rPr>
              <a:t>: 31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complexity of each tree. More leaves allow the model to capture more details but can lead to overfitting.</a:t>
            </a:r>
          </a:p>
        </p:txBody>
      </p:sp>
    </p:spTree>
    <p:extLst>
      <p:ext uri="{BB962C8B-B14F-4D97-AF65-F5344CB8AC3E}">
        <p14:creationId xmlns:p14="http://schemas.microsoft.com/office/powerpoint/2010/main" val="358860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1B7ADAEA-2DC6-0FC3-C010-11E817B435ED}"/>
              </a:ext>
            </a:extLst>
          </p:cNvPr>
          <p:cNvSpPr txBox="1"/>
          <p:nvPr/>
        </p:nvSpPr>
        <p:spPr>
          <a:xfrm>
            <a:off x="1600200" y="3047452"/>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a:t>
            </a:r>
          </a:p>
        </p:txBody>
      </p:sp>
      <p:pic>
        <p:nvPicPr>
          <p:cNvPr id="10" name="Picture 9">
            <a:extLst>
              <a:ext uri="{FF2B5EF4-FFF2-40B4-BE49-F238E27FC236}">
                <a16:creationId xmlns:a16="http://schemas.microsoft.com/office/drawing/2014/main" id="{5394D70D-FACD-A657-6F15-B7DF2E143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4087752"/>
            <a:ext cx="16840200" cy="4210050"/>
          </a:xfrm>
          <a:prstGeom prst="rect">
            <a:avLst/>
          </a:prstGeom>
        </p:spPr>
      </p:pic>
    </p:spTree>
    <p:extLst>
      <p:ext uri="{BB962C8B-B14F-4D97-AF65-F5344CB8AC3E}">
        <p14:creationId xmlns:p14="http://schemas.microsoft.com/office/powerpoint/2010/main" val="350345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5F8126B-DCBB-8991-F2C5-AFC26464DCDE}"/>
              </a:ext>
            </a:extLst>
          </p:cNvPr>
          <p:cNvSpPr txBox="1"/>
          <p:nvPr/>
        </p:nvSpPr>
        <p:spPr>
          <a:xfrm>
            <a:off x="1968629" y="23492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Boosting based Models(Best – HGBRT)</a:t>
            </a:r>
          </a:p>
        </p:txBody>
      </p:sp>
      <p:pic>
        <p:nvPicPr>
          <p:cNvPr id="10" name="Picture 9">
            <a:extLst>
              <a:ext uri="{FF2B5EF4-FFF2-40B4-BE49-F238E27FC236}">
                <a16:creationId xmlns:a16="http://schemas.microsoft.com/office/drawing/2014/main" id="{56E6CEA7-30F6-98E0-AE01-BE9F8C3F3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13" y="3086100"/>
            <a:ext cx="16290773" cy="6787822"/>
          </a:xfrm>
          <a:prstGeom prst="rect">
            <a:avLst/>
          </a:prstGeom>
        </p:spPr>
      </p:pic>
    </p:spTree>
    <p:extLst>
      <p:ext uri="{BB962C8B-B14F-4D97-AF65-F5344CB8AC3E}">
        <p14:creationId xmlns:p14="http://schemas.microsoft.com/office/powerpoint/2010/main" val="2448138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151984-7F41-3A70-5392-48D7D3978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96" y="2463378"/>
            <a:ext cx="17739360" cy="7391400"/>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A958374E-EE72-4402-3C43-D2C10B46FC36}"/>
              </a:ext>
            </a:extLst>
          </p:cNvPr>
          <p:cNvSpPr txBox="1"/>
          <p:nvPr/>
        </p:nvSpPr>
        <p:spPr>
          <a:xfrm>
            <a:off x="6553201" y="2278423"/>
            <a:ext cx="4267200" cy="523220"/>
          </a:xfrm>
          <a:prstGeom prst="rect">
            <a:avLst/>
          </a:prstGeom>
          <a:noFill/>
        </p:spPr>
        <p:txBody>
          <a:bodyPr wrap="square" rtlCol="0">
            <a:spAutoFit/>
          </a:bodyPr>
          <a:lstStyle/>
          <a:p>
            <a:r>
              <a:rPr lang="en-US" sz="2800" b="1" dirty="0">
                <a:solidFill>
                  <a:srgbClr val="000000"/>
                </a:solidFill>
                <a:latin typeface="Times New Roman"/>
                <a:cs typeface="Times New Roman"/>
              </a:rPr>
              <a:t>Top 5 performing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26211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Objective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9" name="Rectangle 1">
            <a:extLst>
              <a:ext uri="{FF2B5EF4-FFF2-40B4-BE49-F238E27FC236}">
                <a16:creationId xmlns:a16="http://schemas.microsoft.com/office/drawing/2014/main" id="{E6E70A3C-EFC3-20EB-67B8-D29940F5C0F5}"/>
              </a:ext>
            </a:extLst>
          </p:cNvPr>
          <p:cNvSpPr>
            <a:spLocks noChangeArrowheads="1"/>
          </p:cNvSpPr>
          <p:nvPr/>
        </p:nvSpPr>
        <p:spPr bwMode="auto">
          <a:xfrm>
            <a:off x="295499" y="2476500"/>
            <a:ext cx="16725977"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Real-Time 5G Data: </a:t>
            </a:r>
            <a:r>
              <a:rPr lang="en-US" altLang="en-US" sz="3099" dirty="0">
                <a:solidFill>
                  <a:srgbClr val="000000"/>
                </a:solidFill>
                <a:latin typeface="Times New Roman"/>
                <a:cs typeface="Times New Roman"/>
              </a:rPr>
              <a:t>Acquire or create efficient real-time 5G user data, including signal strength, application type, latency, and bandwidth metrics to ensure accurate and relevant inputs for analysis.</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Analyze Correlation Factors: </a:t>
            </a:r>
            <a:r>
              <a:rPr lang="en-US" altLang="en-US" sz="3099" dirty="0">
                <a:solidFill>
                  <a:srgbClr val="000000"/>
                </a:solidFill>
                <a:latin typeface="Times New Roman"/>
                <a:cs typeface="Times New Roman"/>
              </a:rPr>
              <a:t>Investigate how all the factors  correlate with resource allocation to identify key influences on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Evaluate Predictive Models: </a:t>
            </a:r>
            <a:r>
              <a:rPr lang="en-US" altLang="en-US" sz="3099" dirty="0">
                <a:solidFill>
                  <a:srgbClr val="000000"/>
                </a:solidFill>
                <a:latin typeface="Times New Roman"/>
                <a:cs typeface="Times New Roman"/>
              </a:rPr>
              <a:t>Explore and assess various predictive models to determine their effectiveness in forecasting resource allocation based on the collected dataset.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Optimize Resource Allocation: </a:t>
            </a:r>
            <a:r>
              <a:rPr lang="en-US" altLang="en-US" sz="3099" dirty="0">
                <a:solidFill>
                  <a:srgbClr val="000000"/>
                </a:solidFill>
                <a:latin typeface="Times New Roman"/>
                <a:cs typeface="Times New Roman"/>
              </a:rPr>
              <a:t>Further</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develop a model-driven framework to enhance resource allocation strategies based on predicted efficiency.</a:t>
            </a:r>
          </a:p>
        </p:txBody>
      </p:sp>
    </p:spTree>
    <p:extLst>
      <p:ext uri="{BB962C8B-B14F-4D97-AF65-F5344CB8AC3E}">
        <p14:creationId xmlns:p14="http://schemas.microsoft.com/office/powerpoint/2010/main" val="58394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0A32D594-0FA9-52B3-8B18-99F127948898}"/>
              </a:ext>
            </a:extLst>
          </p:cNvPr>
          <p:cNvSpPr txBox="1"/>
          <p:nvPr/>
        </p:nvSpPr>
        <p:spPr>
          <a:xfrm>
            <a:off x="7239000" y="2237814"/>
            <a:ext cx="4114800" cy="523220"/>
          </a:xfrm>
          <a:prstGeom prst="rect">
            <a:avLst/>
          </a:prstGeom>
          <a:noFill/>
        </p:spPr>
        <p:txBody>
          <a:bodyPr wrap="square" rtlCol="0">
            <a:spAutoFit/>
          </a:bodyPr>
          <a:lstStyle/>
          <a:p>
            <a:r>
              <a:rPr lang="en-US" sz="2800" b="1" dirty="0">
                <a:solidFill>
                  <a:srgbClr val="000000"/>
                </a:solidFill>
                <a:latin typeface="Times New Roman"/>
                <a:cs typeface="Times New Roman"/>
              </a:rPr>
              <a:t>Overall best metrics</a:t>
            </a:r>
            <a:endParaRPr lang="en-IN" sz="2800" b="1" dirty="0">
              <a:solidFill>
                <a:srgbClr val="000000"/>
              </a:solidFill>
              <a:latin typeface="Times New Roman"/>
              <a:cs typeface="Times New Roman"/>
            </a:endParaRPr>
          </a:p>
        </p:txBody>
      </p:sp>
      <p:pic>
        <p:nvPicPr>
          <p:cNvPr id="10" name="Picture 9">
            <a:extLst>
              <a:ext uri="{FF2B5EF4-FFF2-40B4-BE49-F238E27FC236}">
                <a16:creationId xmlns:a16="http://schemas.microsoft.com/office/drawing/2014/main" id="{C78CCAAE-F098-7CC8-BD40-44F1F3734674}"/>
              </a:ext>
            </a:extLst>
          </p:cNvPr>
          <p:cNvPicPr>
            <a:picLocks noChangeAspect="1"/>
          </p:cNvPicPr>
          <p:nvPr/>
        </p:nvPicPr>
        <p:blipFill>
          <a:blip r:embed="rId3"/>
          <a:stretch>
            <a:fillRect/>
          </a:stretch>
        </p:blipFill>
        <p:spPr>
          <a:xfrm>
            <a:off x="2912527" y="2933700"/>
            <a:ext cx="12496800" cy="6739067"/>
          </a:xfrm>
          <a:prstGeom prst="rect">
            <a:avLst/>
          </a:prstGeom>
        </p:spPr>
      </p:pic>
    </p:spTree>
    <p:extLst>
      <p:ext uri="{BB962C8B-B14F-4D97-AF65-F5344CB8AC3E}">
        <p14:creationId xmlns:p14="http://schemas.microsoft.com/office/powerpoint/2010/main" val="993221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95917AD-B71B-DD20-94B3-BBCEC995A491}"/>
              </a:ext>
            </a:extLst>
          </p:cNvPr>
          <p:cNvPicPr>
            <a:picLocks noChangeAspect="1"/>
          </p:cNvPicPr>
          <p:nvPr/>
        </p:nvPicPr>
        <p:blipFill>
          <a:blip r:embed="rId3"/>
          <a:stretch>
            <a:fillRect/>
          </a:stretch>
        </p:blipFill>
        <p:spPr>
          <a:xfrm>
            <a:off x="1186192" y="4914900"/>
            <a:ext cx="16488129" cy="4062127"/>
          </a:xfrm>
          <a:prstGeom prst="rect">
            <a:avLst/>
          </a:prstGeom>
        </p:spPr>
      </p:pic>
      <p:sp>
        <p:nvSpPr>
          <p:cNvPr id="8" name="Rectangle 7">
            <a:extLst>
              <a:ext uri="{FF2B5EF4-FFF2-40B4-BE49-F238E27FC236}">
                <a16:creationId xmlns:a16="http://schemas.microsoft.com/office/drawing/2014/main" id="{0847C794-E3C6-BC9A-685D-362B859ACCFA}"/>
              </a:ext>
            </a:extLst>
          </p:cNvPr>
          <p:cNvSpPr/>
          <p:nvPr/>
        </p:nvSpPr>
        <p:spPr>
          <a:xfrm>
            <a:off x="7848600" y="8475347"/>
            <a:ext cx="7543800" cy="3989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F72DA02B-C6E9-B9AE-01BE-33EBAA7E5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383891"/>
            <a:ext cx="13715999" cy="1099443"/>
          </a:xfrm>
          <a:prstGeom prst="rect">
            <a:avLst/>
          </a:prstGeom>
        </p:spPr>
      </p:pic>
    </p:spTree>
    <p:extLst>
      <p:ext uri="{BB962C8B-B14F-4D97-AF65-F5344CB8AC3E}">
        <p14:creationId xmlns:p14="http://schemas.microsoft.com/office/powerpoint/2010/main" val="3589079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Histogram based Gradient Boosting Regressor (HGBRT)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3" name="TextBox 12">
            <a:extLst>
              <a:ext uri="{FF2B5EF4-FFF2-40B4-BE49-F238E27FC236}">
                <a16:creationId xmlns:a16="http://schemas.microsoft.com/office/drawing/2014/main" id="{D7D72370-2200-2797-FB8F-C654125C4873}"/>
              </a:ext>
            </a:extLst>
          </p:cNvPr>
          <p:cNvSpPr txBox="1"/>
          <p:nvPr/>
        </p:nvSpPr>
        <p:spPr>
          <a:xfrm>
            <a:off x="746872" y="2421957"/>
            <a:ext cx="16779128" cy="5222327"/>
          </a:xfrm>
          <a:prstGeom prst="rect">
            <a:avLst/>
          </a:prstGeom>
          <a:noFill/>
        </p:spPr>
        <p:txBody>
          <a:bodyPr wrap="square">
            <a:spAutoFit/>
          </a:bodyPr>
          <a:lstStyle/>
          <a:p>
            <a:pPr eaLnBrk="0" fontAlgn="base" hangingPunct="0">
              <a:lnSpc>
                <a:spcPct val="150000"/>
              </a:lnSpc>
              <a:spcBef>
                <a:spcPct val="0"/>
              </a:spcBef>
              <a:spcAft>
                <a:spcPct val="0"/>
              </a:spcAft>
            </a:pPr>
            <a:r>
              <a:rPr lang="en-US" sz="4000" b="1" dirty="0">
                <a:solidFill>
                  <a:srgbClr val="000000"/>
                </a:solidFill>
                <a:latin typeface="Times New Roman"/>
                <a:cs typeface="Times New Roman"/>
              </a:rPr>
              <a:t>Why Use Histogram Gradient Boosting?</a:t>
            </a:r>
          </a:p>
          <a:p>
            <a:pPr eaLnBrk="0" fontAlgn="base" hangingPunct="0">
              <a:lnSpc>
                <a:spcPct val="150000"/>
              </a:lnSpc>
              <a:spcBef>
                <a:spcPct val="0"/>
              </a:spcBef>
              <a:spcAft>
                <a:spcPct val="0"/>
              </a:spcAft>
            </a:pPr>
            <a:endParaRPr lang="en-US" sz="3099" dirty="0">
              <a:solidFill>
                <a:srgbClr val="000000"/>
              </a:solidFill>
              <a:latin typeface="Times New Roman"/>
              <a:cs typeface="Times New Roman"/>
            </a:endParaRPr>
          </a:p>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Speed: </a:t>
            </a:r>
            <a:r>
              <a:rPr lang="en-US" sz="3099" dirty="0">
                <a:solidFill>
                  <a:srgbClr val="000000"/>
                </a:solidFill>
                <a:latin typeface="Times New Roman"/>
                <a:cs typeface="Times New Roman"/>
              </a:rPr>
              <a:t>Binning features reduces the computational burden, speeding up training times. Also optimal for further parameter tuning.</a:t>
            </a:r>
          </a:p>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Efficiency:</a:t>
            </a:r>
            <a:r>
              <a:rPr lang="en-US" sz="3099" dirty="0">
                <a:solidFill>
                  <a:srgbClr val="000000"/>
                </a:solidFill>
                <a:latin typeface="Times New Roman"/>
                <a:cs typeface="Times New Roman"/>
              </a:rPr>
              <a:t> Uses less memory, making it suitable for large datasets.</a:t>
            </a:r>
          </a:p>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Performance: </a:t>
            </a:r>
            <a:r>
              <a:rPr lang="en-US" sz="3099" dirty="0">
                <a:solidFill>
                  <a:srgbClr val="000000"/>
                </a:solidFill>
                <a:latin typeface="Times New Roman"/>
                <a:cs typeface="Times New Roman"/>
              </a:rPr>
              <a:t>Despite being faster, HGB often performs as well as or better than traditional Gradient Boosting models .</a:t>
            </a:r>
          </a:p>
        </p:txBody>
      </p:sp>
    </p:spTree>
    <p:extLst>
      <p:ext uri="{BB962C8B-B14F-4D97-AF65-F5344CB8AC3E}">
        <p14:creationId xmlns:p14="http://schemas.microsoft.com/office/powerpoint/2010/main" val="3868141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(II) </a:t>
            </a:r>
            <a:r>
              <a:rPr lang="en-US" sz="5400" dirty="0" err="1">
                <a:solidFill>
                  <a:srgbClr val="FF0000"/>
                </a:solidFill>
                <a:latin typeface="Times New Roman"/>
                <a:ea typeface="Times New Roman"/>
                <a:cs typeface="Times New Roman"/>
                <a:sym typeface="Times New Roman"/>
              </a:rPr>
              <a:t>Paramater</a:t>
            </a:r>
            <a:r>
              <a:rPr lang="en-US" sz="5400" dirty="0">
                <a:solidFill>
                  <a:srgbClr val="FF0000"/>
                </a:solidFill>
                <a:latin typeface="Times New Roman"/>
                <a:ea typeface="Times New Roman"/>
                <a:cs typeface="Times New Roman"/>
                <a:sym typeface="Times New Roman"/>
              </a:rPr>
              <a:t> Optimization</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3" name="Picture 2">
            <a:extLst>
              <a:ext uri="{FF2B5EF4-FFF2-40B4-BE49-F238E27FC236}">
                <a16:creationId xmlns:a16="http://schemas.microsoft.com/office/drawing/2014/main" id="{99AB41CE-275F-00C5-BF38-18DE1B34C829}"/>
              </a:ext>
            </a:extLst>
          </p:cNvPr>
          <p:cNvPicPr>
            <a:picLocks noChangeAspect="1"/>
          </p:cNvPicPr>
          <p:nvPr/>
        </p:nvPicPr>
        <p:blipFill>
          <a:blip r:embed="rId3">
            <a:extLst>
              <a:ext uri="{28A0092B-C50C-407E-A947-70E740481C1C}">
                <a14:useLocalDpi xmlns:a14="http://schemas.microsoft.com/office/drawing/2010/main" val="0"/>
              </a:ext>
            </a:extLst>
          </a:blip>
          <a:srcRect l="7258" t="67701" r="2922" b="2589"/>
          <a:stretch/>
        </p:blipFill>
        <p:spPr>
          <a:xfrm>
            <a:off x="1371599" y="3406324"/>
            <a:ext cx="15815339" cy="4632776"/>
          </a:xfrm>
          <a:prstGeom prst="rect">
            <a:avLst/>
          </a:prstGeom>
        </p:spPr>
      </p:pic>
    </p:spTree>
    <p:extLst>
      <p:ext uri="{BB962C8B-B14F-4D97-AF65-F5344CB8AC3E}">
        <p14:creationId xmlns:p14="http://schemas.microsoft.com/office/powerpoint/2010/main" val="910873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HGBRT - Parameters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3" name="TextBox 12">
            <a:extLst>
              <a:ext uri="{FF2B5EF4-FFF2-40B4-BE49-F238E27FC236}">
                <a16:creationId xmlns:a16="http://schemas.microsoft.com/office/drawing/2014/main" id="{D7D72370-2200-2797-FB8F-C654125C4873}"/>
              </a:ext>
            </a:extLst>
          </p:cNvPr>
          <p:cNvSpPr txBox="1"/>
          <p:nvPr/>
        </p:nvSpPr>
        <p:spPr>
          <a:xfrm>
            <a:off x="714825" y="2552700"/>
            <a:ext cx="17244788" cy="6445162"/>
          </a:xfrm>
          <a:prstGeom prst="rect">
            <a:avLst/>
          </a:prstGeom>
          <a:noFill/>
        </p:spPr>
        <p:txBody>
          <a:bodyPr wrap="square">
            <a:spAutoFit/>
          </a:bodyPr>
          <a:lstStyle/>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 </a:t>
            </a:r>
            <a:r>
              <a:rPr lang="en-US" sz="3099" b="1" dirty="0" err="1">
                <a:solidFill>
                  <a:srgbClr val="000000"/>
                </a:solidFill>
                <a:latin typeface="Times New Roman"/>
                <a:cs typeface="Times New Roman"/>
              </a:rPr>
              <a:t>learning_rate</a:t>
            </a:r>
            <a:r>
              <a:rPr lang="en-US" sz="3099" dirty="0">
                <a:solidFill>
                  <a:srgbClr val="000000"/>
                </a:solidFill>
                <a:latin typeface="Times New Roman"/>
                <a:cs typeface="Times New Roman"/>
              </a:rPr>
              <a:t>: Controls how much each tree contributes to the overall model.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speed up training but risk overfitting, while smaller values improve accuracy with more iterations.</a:t>
            </a:r>
          </a:p>
          <a:p>
            <a:pPr marL="514350" indent="-514350" eaLnBrk="0" fontAlgn="base" hangingPunct="0">
              <a:lnSpc>
                <a:spcPct val="150000"/>
              </a:lnSpc>
              <a:spcBef>
                <a:spcPct val="0"/>
              </a:spcBef>
              <a:spcAft>
                <a:spcPct val="0"/>
              </a:spcAft>
              <a:buFont typeface="+mj-lt"/>
              <a:buAutoNum type="arabicPeriod" startAt="2"/>
            </a:pPr>
            <a:r>
              <a:rPr lang="en-US" sz="3099" b="1" dirty="0" err="1">
                <a:solidFill>
                  <a:srgbClr val="000000"/>
                </a:solidFill>
                <a:latin typeface="Times New Roman"/>
                <a:cs typeface="Times New Roman"/>
              </a:rPr>
              <a:t>max_iter</a:t>
            </a:r>
            <a:r>
              <a:rPr lang="en-US" sz="3099" dirty="0">
                <a:solidFill>
                  <a:srgbClr val="000000"/>
                </a:solidFill>
                <a:latin typeface="Times New Roman"/>
                <a:cs typeface="Times New Roman"/>
              </a:rPr>
              <a:t>: The maximum number of boosting iterations (or trees).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allow the model to learn more but increase computation time, while smaller values result in faster training at the cost of reduced learning</a:t>
            </a:r>
            <a:r>
              <a:rPr lang="en-US" sz="3099" dirty="0">
                <a:solidFill>
                  <a:srgbClr val="000000"/>
                </a:solidFill>
                <a:latin typeface="Times New Roman"/>
                <a:cs typeface="Times New Roman"/>
              </a:rPr>
              <a:t>.</a:t>
            </a:r>
          </a:p>
          <a:p>
            <a:pPr marL="514350" indent="-514350" eaLnBrk="0" fontAlgn="base" hangingPunct="0">
              <a:lnSpc>
                <a:spcPct val="150000"/>
              </a:lnSpc>
              <a:spcBef>
                <a:spcPct val="0"/>
              </a:spcBef>
              <a:spcAft>
                <a:spcPct val="0"/>
              </a:spcAft>
              <a:buFont typeface="+mj-lt"/>
              <a:buAutoNum type="arabicPeriod" startAt="3"/>
            </a:pPr>
            <a:r>
              <a:rPr lang="en-US" sz="3099" b="1" dirty="0" err="1">
                <a:solidFill>
                  <a:srgbClr val="000000"/>
                </a:solidFill>
                <a:latin typeface="Times New Roman"/>
                <a:cs typeface="Times New Roman"/>
              </a:rPr>
              <a:t>max_leaf_nodes</a:t>
            </a:r>
            <a:r>
              <a:rPr lang="en-US" sz="3099" dirty="0">
                <a:solidFill>
                  <a:srgbClr val="000000"/>
                </a:solidFill>
                <a:latin typeface="Times New Roman"/>
                <a:cs typeface="Times New Roman"/>
              </a:rPr>
              <a:t>: Limits the number of leaves per tree, which can help control the model’s complexity.</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make trees more flexible but can lead to overfitting, while smaller values produce simpler models that may underfit.</a:t>
            </a:r>
          </a:p>
        </p:txBody>
      </p:sp>
    </p:spTree>
    <p:extLst>
      <p:ext uri="{BB962C8B-B14F-4D97-AF65-F5344CB8AC3E}">
        <p14:creationId xmlns:p14="http://schemas.microsoft.com/office/powerpoint/2010/main" val="447404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HGBRT - Parameters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3" name="TextBox 12">
            <a:extLst>
              <a:ext uri="{FF2B5EF4-FFF2-40B4-BE49-F238E27FC236}">
                <a16:creationId xmlns:a16="http://schemas.microsoft.com/office/drawing/2014/main" id="{D7D72370-2200-2797-FB8F-C654125C4873}"/>
              </a:ext>
            </a:extLst>
          </p:cNvPr>
          <p:cNvSpPr txBox="1"/>
          <p:nvPr/>
        </p:nvSpPr>
        <p:spPr>
          <a:xfrm>
            <a:off x="838200" y="2552700"/>
            <a:ext cx="16125375" cy="6445162"/>
          </a:xfrm>
          <a:prstGeom prst="rect">
            <a:avLst/>
          </a:prstGeom>
          <a:noFill/>
        </p:spPr>
        <p:txBody>
          <a:bodyPr wrap="square">
            <a:spAutoFit/>
          </a:bodyPr>
          <a:lstStyle/>
          <a:p>
            <a:pPr marL="514350" indent="-514350" eaLnBrk="0" fontAlgn="base" hangingPunct="0">
              <a:lnSpc>
                <a:spcPct val="150000"/>
              </a:lnSpc>
              <a:spcBef>
                <a:spcPct val="0"/>
              </a:spcBef>
              <a:spcAft>
                <a:spcPct val="0"/>
              </a:spcAft>
              <a:buFont typeface="+mj-lt"/>
              <a:buAutoNum type="arabicPeriod" startAt="4"/>
            </a:pPr>
            <a:r>
              <a:rPr lang="en-US" sz="3099" b="1" dirty="0" err="1">
                <a:solidFill>
                  <a:srgbClr val="000000"/>
                </a:solidFill>
                <a:latin typeface="Times New Roman"/>
                <a:cs typeface="Times New Roman"/>
              </a:rPr>
              <a:t>max_depth</a:t>
            </a:r>
            <a:r>
              <a:rPr lang="en-US" sz="3099" dirty="0">
                <a:solidFill>
                  <a:srgbClr val="000000"/>
                </a:solidFill>
                <a:latin typeface="Times New Roman"/>
                <a:cs typeface="Times New Roman"/>
              </a:rPr>
              <a:t>: Sets the maximum depth of each tree.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allow for more complex trees, which may overfit, while smaller values limit complexity and help prevent overfitting but may underfit.</a:t>
            </a:r>
          </a:p>
          <a:p>
            <a:pPr marL="514350" indent="-514350" eaLnBrk="0" fontAlgn="base" hangingPunct="0">
              <a:lnSpc>
                <a:spcPct val="150000"/>
              </a:lnSpc>
              <a:spcBef>
                <a:spcPct val="0"/>
              </a:spcBef>
              <a:spcAft>
                <a:spcPct val="0"/>
              </a:spcAft>
              <a:buFont typeface="+mj-lt"/>
              <a:buAutoNum type="arabicPeriod" startAt="5"/>
            </a:pPr>
            <a:r>
              <a:rPr lang="en-US" sz="3099" b="1" dirty="0" err="1">
                <a:solidFill>
                  <a:srgbClr val="000000"/>
                </a:solidFill>
                <a:latin typeface="Times New Roman"/>
                <a:cs typeface="Times New Roman"/>
              </a:rPr>
              <a:t>min_samples_leaf</a:t>
            </a:r>
            <a:r>
              <a:rPr lang="en-US" sz="3099" dirty="0">
                <a:solidFill>
                  <a:srgbClr val="000000"/>
                </a:solidFill>
                <a:latin typeface="Times New Roman"/>
                <a:cs typeface="Times New Roman"/>
              </a:rPr>
              <a:t>: The minimum number of samples required in a leaf.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make the model more generalized by requiring more data in each leaf, while smaller values allow for finer splits but may lead to overfitting.</a:t>
            </a:r>
          </a:p>
          <a:p>
            <a:pPr marL="514350" indent="-514350" eaLnBrk="0" fontAlgn="base" hangingPunct="0">
              <a:lnSpc>
                <a:spcPct val="150000"/>
              </a:lnSpc>
              <a:spcBef>
                <a:spcPct val="0"/>
              </a:spcBef>
              <a:spcAft>
                <a:spcPct val="0"/>
              </a:spcAft>
              <a:buFont typeface="+mj-lt"/>
              <a:buAutoNum type="arabicPeriod" startAt="6"/>
            </a:pPr>
            <a:r>
              <a:rPr lang="en-US" sz="3099" b="1" dirty="0">
                <a:solidFill>
                  <a:srgbClr val="000000"/>
                </a:solidFill>
                <a:latin typeface="Times New Roman"/>
                <a:cs typeface="Times New Roman"/>
              </a:rPr>
              <a:t>l2_regularization :</a:t>
            </a:r>
            <a:r>
              <a:rPr lang="en-US" sz="3099" dirty="0">
                <a:solidFill>
                  <a:srgbClr val="000000"/>
                </a:solidFill>
                <a:latin typeface="Times New Roman"/>
                <a:cs typeface="Times New Roman"/>
              </a:rPr>
              <a:t>Adds a penalty for large coefficients, which helps prevent overfitting.</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reduce overfitting but might underfit, while smaller values allow for more complex models but increase the risk of overfitting.</a:t>
            </a:r>
          </a:p>
        </p:txBody>
      </p:sp>
    </p:spTree>
    <p:extLst>
      <p:ext uri="{BB962C8B-B14F-4D97-AF65-F5344CB8AC3E}">
        <p14:creationId xmlns:p14="http://schemas.microsoft.com/office/powerpoint/2010/main" val="1454386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Grid search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6" name="Picture 15">
            <a:extLst>
              <a:ext uri="{FF2B5EF4-FFF2-40B4-BE49-F238E27FC236}">
                <a16:creationId xmlns:a16="http://schemas.microsoft.com/office/drawing/2014/main" id="{49FE430E-53A4-DDEA-CB85-108F73B543B7}"/>
              </a:ext>
            </a:extLst>
          </p:cNvPr>
          <p:cNvPicPr>
            <a:picLocks noChangeAspect="1"/>
          </p:cNvPicPr>
          <p:nvPr/>
        </p:nvPicPr>
        <p:blipFill>
          <a:blip r:embed="rId3">
            <a:extLst>
              <a:ext uri="{28A0092B-C50C-407E-A947-70E740481C1C}">
                <a14:useLocalDpi xmlns:a14="http://schemas.microsoft.com/office/drawing/2010/main" val="0"/>
              </a:ext>
            </a:extLst>
          </a:blip>
          <a:srcRect b="52230"/>
          <a:stretch/>
        </p:blipFill>
        <p:spPr>
          <a:xfrm>
            <a:off x="1752600" y="4000500"/>
            <a:ext cx="14887652" cy="3955453"/>
          </a:xfrm>
          <a:prstGeom prst="rect">
            <a:avLst/>
          </a:prstGeom>
        </p:spPr>
      </p:pic>
    </p:spTree>
    <p:extLst>
      <p:ext uri="{BB962C8B-B14F-4D97-AF65-F5344CB8AC3E}">
        <p14:creationId xmlns:p14="http://schemas.microsoft.com/office/powerpoint/2010/main" val="3214365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Random search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8" name="Picture 7">
            <a:extLst>
              <a:ext uri="{FF2B5EF4-FFF2-40B4-BE49-F238E27FC236}">
                <a16:creationId xmlns:a16="http://schemas.microsoft.com/office/drawing/2014/main" id="{0B420440-AA38-DB53-A4B4-261D2F513F61}"/>
              </a:ext>
            </a:extLst>
          </p:cNvPr>
          <p:cNvPicPr>
            <a:picLocks noChangeAspect="1"/>
          </p:cNvPicPr>
          <p:nvPr/>
        </p:nvPicPr>
        <p:blipFill>
          <a:blip r:embed="rId3">
            <a:extLst>
              <a:ext uri="{28A0092B-C50C-407E-A947-70E740481C1C}">
                <a14:useLocalDpi xmlns:a14="http://schemas.microsoft.com/office/drawing/2010/main" val="0"/>
              </a:ext>
            </a:extLst>
          </a:blip>
          <a:srcRect t="52326"/>
          <a:stretch/>
        </p:blipFill>
        <p:spPr>
          <a:xfrm>
            <a:off x="1627809" y="3467100"/>
            <a:ext cx="15032382" cy="3985927"/>
          </a:xfrm>
          <a:prstGeom prst="rect">
            <a:avLst/>
          </a:prstGeom>
        </p:spPr>
      </p:pic>
    </p:spTree>
    <p:extLst>
      <p:ext uri="{BB962C8B-B14F-4D97-AF65-F5344CB8AC3E}">
        <p14:creationId xmlns:p14="http://schemas.microsoft.com/office/powerpoint/2010/main" val="576932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Bayesian Optimization (GP)</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67373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Bayesian Optimization (Hyperband)</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418500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Scope of the Project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2">
            <a:extLst>
              <a:ext uri="{FF2B5EF4-FFF2-40B4-BE49-F238E27FC236}">
                <a16:creationId xmlns:a16="http://schemas.microsoft.com/office/drawing/2014/main" id="{920D8CD6-0493-B8A9-16E3-0F4D6DFE4BCE}"/>
              </a:ext>
            </a:extLst>
          </p:cNvPr>
          <p:cNvSpPr>
            <a:spLocks noChangeArrowheads="1"/>
          </p:cNvSpPr>
          <p:nvPr/>
        </p:nvSpPr>
        <p:spPr bwMode="auto">
          <a:xfrm>
            <a:off x="533400" y="2597153"/>
            <a:ext cx="16535400"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Data Collection and Generation: Focus on gathering or generating comprehensive real-time 5G user data, including metrics on signal strength, application types, latency, and bandwidth usage, to provide a solid foundation for analysis.</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Parameter Analysis: Examine how different parameters such application type , latency, signal strength , bandwidth impact resource allocation, with a goal to uncover patterns and correlations that influence performance.</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Model Development and Testing: Implement and test a variety of predictive models to assess their ability to accurately forecast resource needs, ensuring that the models are suited to handle real-time data effectively (single objective).</a:t>
            </a:r>
          </a:p>
        </p:txBody>
      </p:sp>
    </p:spTree>
    <p:extLst>
      <p:ext uri="{BB962C8B-B14F-4D97-AF65-F5344CB8AC3E}">
        <p14:creationId xmlns:p14="http://schemas.microsoft.com/office/powerpoint/2010/main" val="1111472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Bayesian Optimization (TPE)</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2360512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Particle Swarm Optimization</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1046507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Genetic Algorithm</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2885072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Slime </a:t>
            </a:r>
            <a:r>
              <a:rPr lang="en-US" sz="5039" dirty="0" err="1">
                <a:solidFill>
                  <a:srgbClr val="FF0000"/>
                </a:solidFill>
                <a:latin typeface="Times New Roman"/>
                <a:ea typeface="Times New Roman"/>
                <a:cs typeface="Times New Roman"/>
                <a:sym typeface="Times New Roman"/>
              </a:rPr>
              <a:t>Mould</a:t>
            </a:r>
            <a:r>
              <a:rPr lang="en-US" sz="5039" dirty="0">
                <a:solidFill>
                  <a:srgbClr val="FF0000"/>
                </a:solidFill>
                <a:latin typeface="Times New Roman"/>
                <a:ea typeface="Times New Roman"/>
                <a:cs typeface="Times New Roman"/>
                <a:sym typeface="Times New Roman"/>
              </a:rPr>
              <a:t> Algorithm</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641107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Optimization Techniques Comparison</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8" name="Picture 7">
            <a:extLst>
              <a:ext uri="{FF2B5EF4-FFF2-40B4-BE49-F238E27FC236}">
                <a16:creationId xmlns:a16="http://schemas.microsoft.com/office/drawing/2014/main" id="{26DCE9FC-302C-E817-FF98-727C421D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171700"/>
            <a:ext cx="13504326" cy="7502403"/>
          </a:xfrm>
          <a:prstGeom prst="rect">
            <a:avLst/>
          </a:prstGeom>
        </p:spPr>
      </p:pic>
    </p:spTree>
    <p:extLst>
      <p:ext uri="{BB962C8B-B14F-4D97-AF65-F5344CB8AC3E}">
        <p14:creationId xmlns:p14="http://schemas.microsoft.com/office/powerpoint/2010/main" val="3896887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Best Hyper-</a:t>
            </a:r>
            <a:r>
              <a:rPr lang="en-US" sz="5400" dirty="0" err="1">
                <a:solidFill>
                  <a:srgbClr val="FF0000"/>
                </a:solidFill>
                <a:latin typeface="Times New Roman"/>
                <a:ea typeface="Times New Roman"/>
                <a:cs typeface="Times New Roman"/>
                <a:sym typeface="Times New Roman"/>
              </a:rPr>
              <a:t>paramaters</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8" name="Picture 7">
            <a:extLst>
              <a:ext uri="{FF2B5EF4-FFF2-40B4-BE49-F238E27FC236}">
                <a16:creationId xmlns:a16="http://schemas.microsoft.com/office/drawing/2014/main" id="{63673901-9025-250E-B8AF-4FD494C72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223925"/>
            <a:ext cx="11430000" cy="7620000"/>
          </a:xfrm>
          <a:prstGeom prst="rect">
            <a:avLst/>
          </a:prstGeom>
        </p:spPr>
      </p:pic>
    </p:spTree>
    <p:extLst>
      <p:ext uri="{BB962C8B-B14F-4D97-AF65-F5344CB8AC3E}">
        <p14:creationId xmlns:p14="http://schemas.microsoft.com/office/powerpoint/2010/main" val="482897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Timeline chart</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2" name="Picture 21">
            <a:extLst>
              <a:ext uri="{FF2B5EF4-FFF2-40B4-BE49-F238E27FC236}">
                <a16:creationId xmlns:a16="http://schemas.microsoft.com/office/drawing/2014/main" id="{3AB53D2A-3B68-7701-3B38-65DCFB69F854}"/>
              </a:ext>
            </a:extLst>
          </p:cNvPr>
          <p:cNvPicPr>
            <a:picLocks noChangeAspect="1"/>
          </p:cNvPicPr>
          <p:nvPr/>
        </p:nvPicPr>
        <p:blipFill>
          <a:blip r:embed="rId3"/>
          <a:stretch>
            <a:fillRect/>
          </a:stretch>
        </p:blipFill>
        <p:spPr>
          <a:xfrm>
            <a:off x="1501193" y="3026885"/>
            <a:ext cx="15326760" cy="645583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References</a:t>
            </a:r>
          </a:p>
        </p:txBody>
      </p:sp>
      <p:sp>
        <p:nvSpPr>
          <p:cNvPr id="3" name="TextBox 3"/>
          <p:cNvSpPr txBox="1"/>
          <p:nvPr/>
        </p:nvSpPr>
        <p:spPr>
          <a:xfrm>
            <a:off x="714825" y="2205875"/>
            <a:ext cx="16858352" cy="7083157"/>
          </a:xfrm>
          <a:prstGeom prst="rect">
            <a:avLst/>
          </a:prstGeom>
        </p:spPr>
        <p:txBody>
          <a:bodyPr lIns="0" tIns="0" rIns="0" bIns="0" rtlCol="0" anchor="t">
            <a:spAutoFit/>
          </a:bodyPr>
          <a:lstStyle/>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Gao Z. 5G Traffic Prediction Based on Deep Learning. </a:t>
            </a:r>
            <a:r>
              <a:rPr lang="en-US" sz="2400" dirty="0" err="1">
                <a:solidFill>
                  <a:srgbClr val="000000"/>
                </a:solidFill>
                <a:latin typeface="Times New Roman"/>
                <a:ea typeface="Times New Roman"/>
                <a:cs typeface="Times New Roman"/>
                <a:sym typeface="Times New Roman"/>
              </a:rPr>
              <a:t>Comput</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Intell</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Neurosci</a:t>
            </a:r>
            <a:r>
              <a:rPr lang="en-US" sz="2400" dirty="0">
                <a:solidFill>
                  <a:srgbClr val="000000"/>
                </a:solidFill>
                <a:latin typeface="Times New Roman"/>
                <a:ea typeface="Times New Roman"/>
                <a:cs typeface="Times New Roman"/>
                <a:sym typeface="Times New Roman"/>
              </a:rPr>
              <a:t>. 2022 Jun 24;2022:3174530.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10.1155/2022/3174530. PMID: 35785055; PMCID: PMC9249458.</a:t>
            </a:r>
          </a:p>
          <a:p>
            <a:pPr marL="845820" lvl="1" indent="-422910" algn="just">
              <a:lnSpc>
                <a:spcPts val="4320"/>
              </a:lnSpc>
              <a:buFont typeface="Arial"/>
              <a:buChar char="•"/>
            </a:pPr>
            <a:r>
              <a:rPr lang="en-US" sz="2400" dirty="0" err="1">
                <a:solidFill>
                  <a:srgbClr val="000000"/>
                </a:solidFill>
                <a:latin typeface="Times New Roman"/>
                <a:ea typeface="Times New Roman"/>
                <a:cs typeface="Times New Roman"/>
                <a:sym typeface="Times New Roman"/>
              </a:rPr>
              <a:t>Zamzami</a:t>
            </a:r>
            <a:r>
              <a:rPr lang="en-US" sz="2400" dirty="0">
                <a:solidFill>
                  <a:srgbClr val="000000"/>
                </a:solidFill>
                <a:latin typeface="Times New Roman"/>
                <a:ea typeface="Times New Roman"/>
                <a:cs typeface="Times New Roman"/>
                <a:sym typeface="Times New Roman"/>
              </a:rPr>
              <a:t>, Ikhlas. (2022). Deep Learning Models Applied to Prediction of 5G Technology Adoption. Applied Sciences. 13. 119. 10.3390/app13010119. </a:t>
            </a:r>
          </a:p>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a:t>
            </a:r>
            <a:r>
              <a:rPr lang="en-US" sz="2400" dirty="0">
                <a:solidFill>
                  <a:srgbClr val="000000"/>
                </a:solidFill>
                <a:latin typeface="Times New Roman"/>
                <a:cs typeface="Times New Roman"/>
                <a:sym typeface="Times New Roman"/>
              </a:rPr>
              <a:t>3, no. 2, pp. 217-227, June 2022, </a:t>
            </a:r>
            <a:r>
              <a:rPr lang="en-US" sz="2400" dirty="0" err="1">
                <a:solidFill>
                  <a:srgbClr val="000000"/>
                </a:solidFill>
                <a:latin typeface="Times New Roman"/>
                <a:cs typeface="Times New Roman"/>
                <a:sym typeface="Times New Roman"/>
              </a:rPr>
              <a:t>doi</a:t>
            </a:r>
            <a:r>
              <a:rPr lang="en-US" sz="2400" dirty="0">
                <a:solidFill>
                  <a:srgbClr val="000000"/>
                </a:solidFill>
                <a:latin typeface="Times New Roman"/>
                <a:cs typeface="Times New Roman"/>
                <a:sym typeface="Times New Roman"/>
              </a:rPr>
              <a:t>: 10.23919/ICN.2022.0006Qin, Z., Weng, J., Cui, Y., &amp; Ren, K. Privacy-preserving image processing in the cloud. </a:t>
            </a:r>
            <a:r>
              <a:rPr lang="en-US" sz="2400" dirty="0">
                <a:solidFill>
                  <a:srgbClr val="000000"/>
                </a:solidFill>
                <a:latin typeface="Times New Roman"/>
                <a:cs typeface="Times New Roman"/>
                <a:sym typeface="Times New Roman Italics"/>
              </a:rPr>
              <a:t>IEEE Cloud Computing </a:t>
            </a:r>
            <a:r>
              <a:rPr lang="en-US" sz="2400" dirty="0">
                <a:solidFill>
                  <a:srgbClr val="000000"/>
                </a:solidFill>
                <a:latin typeface="Times New Roman"/>
                <a:cs typeface="Times New Roman"/>
                <a:sym typeface="Times New Roman"/>
              </a:rPr>
              <a:t>(2018).</a:t>
            </a:r>
          </a:p>
          <a:p>
            <a:pPr marL="845820" lvl="1" indent="-422910" algn="just">
              <a:lnSpc>
                <a:spcPts val="4320"/>
              </a:lnSpc>
              <a:buFont typeface="Arial"/>
              <a:buChar char="•"/>
            </a:pPr>
            <a:r>
              <a:rPr lang="en-US" sz="2400" dirty="0">
                <a:solidFill>
                  <a:srgbClr val="000000"/>
                </a:solidFill>
                <a:latin typeface="Times New Roman"/>
                <a:cs typeface="Times New Roman"/>
              </a:rPr>
              <a:t>Subramani, N.; </a:t>
            </a:r>
            <a:r>
              <a:rPr lang="en-US" sz="2400" dirty="0" err="1">
                <a:solidFill>
                  <a:srgbClr val="000000"/>
                </a:solidFill>
                <a:latin typeface="Times New Roman"/>
                <a:cs typeface="Times New Roman"/>
              </a:rPr>
              <a:t>Veerappampalayam</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Easwaramoorthy</a:t>
            </a:r>
            <a:r>
              <a:rPr lang="en-US" sz="2400" dirty="0">
                <a:solidFill>
                  <a:srgbClr val="000000"/>
                </a:solidFill>
                <a:latin typeface="Times New Roman"/>
                <a:cs typeface="Times New Roman"/>
              </a:rPr>
              <a:t>, S.; Mohan, P.; Subramanian, M.; </a:t>
            </a:r>
            <a:r>
              <a:rPr lang="en-US" sz="2400" dirty="0" err="1">
                <a:solidFill>
                  <a:srgbClr val="000000"/>
                </a:solidFill>
                <a:latin typeface="Times New Roman"/>
                <a:cs typeface="Times New Roman"/>
              </a:rPr>
              <a:t>Sambath</a:t>
            </a:r>
            <a:r>
              <a:rPr lang="en-US" sz="2400" dirty="0">
                <a:solidFill>
                  <a:srgbClr val="000000"/>
                </a:solidFill>
                <a:latin typeface="Times New Roman"/>
                <a:cs typeface="Times New Roman"/>
              </a:rPr>
              <a:t>, V. A Gradient Boosted Decision Tree-Based Influencer Prediction in Social Network Analysis. Big Data </a:t>
            </a:r>
            <a:r>
              <a:rPr lang="en-US" sz="2400" dirty="0" err="1">
                <a:solidFill>
                  <a:srgbClr val="000000"/>
                </a:solidFill>
                <a:latin typeface="Times New Roman"/>
                <a:cs typeface="Times New Roman"/>
              </a:rPr>
              <a:t>Cogn</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Comput</a:t>
            </a:r>
            <a:r>
              <a:rPr lang="en-US" sz="2400" dirty="0">
                <a:solidFill>
                  <a:srgbClr val="000000"/>
                </a:solidFill>
                <a:latin typeface="Times New Roman"/>
                <a:cs typeface="Times New Roman"/>
              </a:rPr>
              <a:t>. 2023, 7, 6. </a:t>
            </a:r>
          </a:p>
          <a:p>
            <a:pPr marL="845820" lvl="1" indent="-422910" algn="just">
              <a:lnSpc>
                <a:spcPts val="4320"/>
              </a:lnSpc>
              <a:buFont typeface="Arial"/>
              <a:buChar char="•"/>
            </a:pPr>
            <a:r>
              <a:rPr lang="en-US" sz="2400" dirty="0" err="1">
                <a:solidFill>
                  <a:srgbClr val="000000"/>
                </a:solidFill>
                <a:latin typeface="Times New Roman"/>
                <a:cs typeface="Times New Roman"/>
              </a:rPr>
              <a:t>Guryanov</a:t>
            </a:r>
            <a:r>
              <a:rPr lang="en-US" sz="2400" dirty="0">
                <a:solidFill>
                  <a:srgbClr val="000000"/>
                </a:solidFill>
                <a:latin typeface="Times New Roman"/>
                <a:cs typeface="Times New Roman"/>
              </a:rPr>
              <a:t>, A. (2019). Histogram-Based Algorithm for Building Gradient Boosting Ensembles of Piecewise Linear Decision Trees. In: van der Aalst, W., et al. Analysis of Images, Social Networks and Texts. AIST 2019. Lecture Notes in Computer Science(), vol 11832. Springer, Cham. </a:t>
            </a:r>
          </a:p>
          <a:p>
            <a:pPr marL="807720" lvl="1" indent="-403860" algn="l">
              <a:lnSpc>
                <a:spcPts val="4032"/>
              </a:lnSpc>
              <a:buFont typeface="Arial"/>
              <a:buChar char="•"/>
            </a:pPr>
            <a:endParaRPr lang="en-US" sz="2400" dirty="0"/>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References</a:t>
            </a:r>
          </a:p>
        </p:txBody>
      </p:sp>
      <p:sp>
        <p:nvSpPr>
          <p:cNvPr id="3" name="TextBox 3"/>
          <p:cNvSpPr txBox="1"/>
          <p:nvPr/>
        </p:nvSpPr>
        <p:spPr>
          <a:xfrm>
            <a:off x="647623" y="2147469"/>
            <a:ext cx="16858352" cy="5615320"/>
          </a:xfrm>
          <a:prstGeom prst="rect">
            <a:avLst/>
          </a:prstGeom>
        </p:spPr>
        <p:txBody>
          <a:bodyPr lIns="0" tIns="0" rIns="0" bIns="0" rtlCol="0" anchor="t">
            <a:spAutoFit/>
          </a:bodyPr>
          <a:lstStyle/>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Gharehchopogh</a:t>
            </a:r>
            <a:r>
              <a:rPr lang="en-US" sz="2400" dirty="0">
                <a:solidFill>
                  <a:srgbClr val="000000"/>
                </a:solidFill>
                <a:latin typeface="Times New Roman"/>
                <a:ea typeface="Times New Roman"/>
                <a:cs typeface="Times New Roman"/>
                <a:sym typeface="Times New Roman"/>
              </a:rPr>
              <a:t>, F.S., </a:t>
            </a:r>
            <a:r>
              <a:rPr lang="en-US" sz="2400" dirty="0" err="1">
                <a:solidFill>
                  <a:srgbClr val="000000"/>
                </a:solidFill>
                <a:latin typeface="Times New Roman"/>
                <a:ea typeface="Times New Roman"/>
                <a:cs typeface="Times New Roman"/>
                <a:sym typeface="Times New Roman"/>
              </a:rPr>
              <a:t>Ucan</a:t>
            </a:r>
            <a:r>
              <a:rPr lang="en-US" sz="2400" dirty="0">
                <a:solidFill>
                  <a:srgbClr val="000000"/>
                </a:solidFill>
                <a:latin typeface="Times New Roman"/>
                <a:ea typeface="Times New Roman"/>
                <a:cs typeface="Times New Roman"/>
                <a:sym typeface="Times New Roman"/>
              </a:rPr>
              <a:t>, A., </a:t>
            </a:r>
            <a:r>
              <a:rPr lang="en-US" sz="2400" dirty="0" err="1">
                <a:solidFill>
                  <a:srgbClr val="000000"/>
                </a:solidFill>
                <a:latin typeface="Times New Roman"/>
                <a:ea typeface="Times New Roman"/>
                <a:cs typeface="Times New Roman"/>
                <a:sym typeface="Times New Roman"/>
              </a:rPr>
              <a:t>Ibrikci</a:t>
            </a:r>
            <a:r>
              <a:rPr lang="en-US" sz="2400" dirty="0">
                <a:solidFill>
                  <a:srgbClr val="000000"/>
                </a:solidFill>
                <a:latin typeface="Times New Roman"/>
                <a:ea typeface="Times New Roman"/>
                <a:cs typeface="Times New Roman"/>
                <a:sym typeface="Times New Roman"/>
              </a:rPr>
              <a:t>, T. et al. Slime </a:t>
            </a:r>
            <a:r>
              <a:rPr lang="en-US" sz="2400" dirty="0" err="1">
                <a:solidFill>
                  <a:srgbClr val="000000"/>
                </a:solidFill>
                <a:latin typeface="Times New Roman"/>
                <a:ea typeface="Times New Roman"/>
                <a:cs typeface="Times New Roman"/>
                <a:sym typeface="Times New Roman"/>
              </a:rPr>
              <a:t>Mould</a:t>
            </a:r>
            <a:r>
              <a:rPr lang="en-US" sz="2400" dirty="0">
                <a:solidFill>
                  <a:srgbClr val="000000"/>
                </a:solidFill>
                <a:latin typeface="Times New Roman"/>
                <a:ea typeface="Times New Roman"/>
                <a:cs typeface="Times New Roman"/>
                <a:sym typeface="Times New Roman"/>
              </a:rPr>
              <a:t> Algorithm: A Comprehensive Survey of Its Variants and Applications. Arch </a:t>
            </a:r>
            <a:r>
              <a:rPr lang="en-US" sz="2400" dirty="0" err="1">
                <a:solidFill>
                  <a:srgbClr val="000000"/>
                </a:solidFill>
                <a:latin typeface="Times New Roman"/>
                <a:ea typeface="Times New Roman"/>
                <a:cs typeface="Times New Roman"/>
                <a:sym typeface="Times New Roman"/>
              </a:rPr>
              <a:t>Computat</a:t>
            </a:r>
            <a:r>
              <a:rPr lang="en-US" sz="2400" dirty="0">
                <a:solidFill>
                  <a:srgbClr val="000000"/>
                </a:solidFill>
                <a:latin typeface="Times New Roman"/>
                <a:ea typeface="Times New Roman"/>
                <a:cs typeface="Times New Roman"/>
                <a:sym typeface="Times New Roman"/>
              </a:rPr>
              <a:t> Methods Eng 30, 2683–2723 (2023).</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p>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Gochhait</a:t>
            </a:r>
            <a:r>
              <a:rPr lang="en-US" sz="2400" dirty="0">
                <a:solidFill>
                  <a:srgbClr val="000000"/>
                </a:solidFill>
                <a:latin typeface="Times New Roman"/>
                <a:ea typeface="Times New Roman"/>
                <a:cs typeface="Times New Roman"/>
                <a:sym typeface="Times New Roman"/>
              </a:rPr>
              <a:t>, S., &amp; Sharma, D. . (2023). Regression Model-Based Short-Term Load Forecasting for Load </a:t>
            </a:r>
            <a:r>
              <a:rPr lang="en-US" sz="2400" dirty="0" err="1">
                <a:solidFill>
                  <a:srgbClr val="000000"/>
                </a:solidFill>
                <a:latin typeface="Times New Roman"/>
                <a:ea typeface="Times New Roman"/>
                <a:cs typeface="Times New Roman"/>
                <a:sym typeface="Times New Roman"/>
              </a:rPr>
              <a:t>Despatch</a:t>
            </a:r>
            <a:r>
              <a:rPr lang="en-US" sz="2400" dirty="0">
                <a:solidFill>
                  <a:srgbClr val="000000"/>
                </a:solidFill>
                <a:latin typeface="Times New Roman"/>
                <a:ea typeface="Times New Roman"/>
                <a:cs typeface="Times New Roman"/>
                <a:sym typeface="Times New Roman"/>
              </a:rPr>
              <a:t> Centre. Journal of Applied Engineering and Technological Science (JAETS), 4(2), 693–710.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Project Git-Hub link - https://github.com/Prithiv-vijai/5g_MEC</a:t>
            </a:r>
          </a:p>
          <a:p>
            <a:pPr marL="807720" lvl="1" indent="-403860" algn="l">
              <a:lnSpc>
                <a:spcPts val="4032"/>
              </a:lnSpc>
              <a:buFont typeface="Arial"/>
              <a:buChar char="•"/>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Research on throughput prediction of 5G network based on LSTM.</a:t>
                      </a:r>
                      <a:endParaRPr lang="en-US" sz="2200" dirty="0"/>
                    </a:p>
                    <a:p>
                      <a:pPr algn="just">
                        <a:lnSpc>
                          <a:spcPts val="2963"/>
                        </a:lnSpc>
                      </a:pPr>
                      <a:r>
                        <a:rPr lang="en-US" sz="2200" dirty="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Intelligent and Converged Networks.</a:t>
                      </a:r>
                      <a:endParaRPr lang="en-US" sz="2200" dirty="0"/>
                    </a:p>
                    <a:p>
                      <a:pPr algn="just">
                        <a:lnSpc>
                          <a:spcPts val="2963"/>
                        </a:lnSpc>
                      </a:pPr>
                      <a:r>
                        <a:rPr lang="en-US" sz="2200" dirty="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A Gradient Boosted Decision Tree-Based Influencer Prediction in Social Network Analysis </a:t>
                      </a:r>
                    </a:p>
                    <a:p>
                      <a:pPr algn="l">
                        <a:lnSpc>
                          <a:spcPts val="3120"/>
                        </a:lnSpc>
                        <a:defRPr/>
                      </a:pPr>
                      <a:r>
                        <a:rPr lang="en-US" sz="2200" dirty="0">
                          <a:solidFill>
                            <a:srgbClr val="000000"/>
                          </a:solidFill>
                          <a:latin typeface="Times New Roman"/>
                          <a:ea typeface="Times New Roman"/>
                          <a:cs typeface="Times New Roman"/>
                          <a:sym typeface="Times New Roman"/>
                        </a:rPr>
                        <a:t>N. Subramani, S. V. </a:t>
                      </a:r>
                      <a:r>
                        <a:rPr lang="en-US" sz="2200" dirty="0" err="1">
                          <a:solidFill>
                            <a:srgbClr val="000000"/>
                          </a:solidFill>
                          <a:latin typeface="Times New Roman"/>
                          <a:ea typeface="Times New Roman"/>
                          <a:cs typeface="Times New Roman"/>
                          <a:sym typeface="Times New Roman"/>
                        </a:rPr>
                        <a:t>Easwaramoorthy</a:t>
                      </a:r>
                      <a:r>
                        <a:rPr lang="en-US" sz="2200" dirty="0">
                          <a:solidFill>
                            <a:srgbClr val="000000"/>
                          </a:solidFill>
                          <a:latin typeface="Times New Roman"/>
                          <a:ea typeface="Times New Roman"/>
                          <a:cs typeface="Times New Roman"/>
                          <a:sym typeface="Times New Roman"/>
                        </a:rPr>
                        <a:t>, P. Mohan, M. Subramanian, V. </a:t>
                      </a:r>
                      <a:r>
                        <a:rPr lang="en-US" sz="2200" dirty="0" err="1">
                          <a:solidFill>
                            <a:srgbClr val="000000"/>
                          </a:solidFill>
                          <a:latin typeface="Times New Roman"/>
                          <a:ea typeface="Times New Roman"/>
                          <a:cs typeface="Times New Roman"/>
                          <a:sym typeface="Times New Roman"/>
                        </a:rPr>
                        <a:t>Sambath</a:t>
                      </a:r>
                      <a:r>
                        <a:rPr lang="en-US" sz="2200" dirty="0">
                          <a:solidFill>
                            <a:srgbClr val="000000"/>
                          </a:solidFill>
                          <a:latin typeface="Times New Roman"/>
                          <a:ea typeface="Times New Roman"/>
                          <a:cs typeface="Times New Roman"/>
                          <a:sym typeface="Times New Roman"/>
                        </a:rPr>
                        <a:t>.</a:t>
                      </a:r>
                      <a:br>
                        <a:rPr lang="en-US" sz="2200" dirty="0">
                          <a:solidFill>
                            <a:srgbClr val="000000"/>
                          </a:solidFill>
                          <a:latin typeface="Times New Roman"/>
                          <a:ea typeface="Times New Roman"/>
                          <a:cs typeface="Times New Roman"/>
                          <a:sym typeface="Times New Roman"/>
                        </a:rPr>
                      </a:br>
                      <a:endParaRPr lang="en-US" sz="2200" dirty="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111111"/>
                          </a:solidFill>
                          <a:latin typeface="Times New Roman"/>
                          <a:ea typeface="Times New Roman"/>
                          <a:cs typeface="Times New Roman"/>
                          <a:sym typeface="Times New Roman"/>
                        </a:rPr>
                        <a:t>Big Data </a:t>
                      </a:r>
                      <a:r>
                        <a:rPr lang="en-US" sz="2200" dirty="0" err="1">
                          <a:solidFill>
                            <a:srgbClr val="111111"/>
                          </a:solidFill>
                          <a:latin typeface="Times New Roman"/>
                          <a:ea typeface="Times New Roman"/>
                          <a:cs typeface="Times New Roman"/>
                          <a:sym typeface="Times New Roman"/>
                        </a:rPr>
                        <a:t>Cogn</a:t>
                      </a:r>
                      <a:r>
                        <a:rPr lang="en-US" sz="2200" dirty="0">
                          <a:solidFill>
                            <a:srgbClr val="111111"/>
                          </a:solidFill>
                          <a:latin typeface="Times New Roman"/>
                          <a:ea typeface="Times New Roman"/>
                          <a:cs typeface="Times New Roman"/>
                          <a:sym typeface="Times New Roman"/>
                        </a:rPr>
                        <a:t>. </a:t>
                      </a:r>
                      <a:r>
                        <a:rPr lang="en-US" sz="2200" dirty="0" err="1">
                          <a:solidFill>
                            <a:srgbClr val="111111"/>
                          </a:solidFill>
                          <a:latin typeface="Times New Roman"/>
                          <a:ea typeface="Times New Roman"/>
                          <a:cs typeface="Times New Roman"/>
                          <a:sym typeface="Times New Roman"/>
                        </a:rPr>
                        <a:t>Comput</a:t>
                      </a:r>
                      <a:r>
                        <a:rPr lang="en-US" sz="2200" dirty="0">
                          <a:solidFill>
                            <a:srgbClr val="111111"/>
                          </a:solidFill>
                          <a:latin typeface="Times New Roman"/>
                          <a:ea typeface="Times New Roman"/>
                          <a:cs typeface="Times New Roman"/>
                          <a:sym typeface="Times New Roman"/>
                        </a:rPr>
                        <a:t>. 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5300"/>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077522" cy="7867614"/>
        </p:xfrm>
        <a:graphic>
          <a:graphicData uri="http://schemas.openxmlformats.org/drawingml/2006/table">
            <a:tbl>
              <a:tblPr/>
              <a:tblGrid>
                <a:gridCol w="530515">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200">
                          <a:solidFill>
                            <a:srgbClr val="000000"/>
                          </a:solidFill>
                          <a:latin typeface="Times New Roman"/>
                          <a:ea typeface="Times New Roman"/>
                          <a:cs typeface="Times New Roman"/>
                          <a:sym typeface="Times New Roman"/>
                        </a:rPr>
                        <a:t>5.</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Histogram-Based Algorithm for Building Gradient Boosting Ensembles of Piecewise Linear Decision Trees.</a:t>
                      </a:r>
                    </a:p>
                    <a:p>
                      <a:pPr algn="just">
                        <a:lnSpc>
                          <a:spcPts val="2964"/>
                        </a:lnSpc>
                        <a:defRPr/>
                      </a:pPr>
                      <a:r>
                        <a:rPr lang="en-US" sz="2200" dirty="0">
                          <a:solidFill>
                            <a:srgbClr val="222222"/>
                          </a:solidFill>
                          <a:latin typeface="Times New Roman"/>
                          <a:ea typeface="Times New Roman"/>
                          <a:cs typeface="Times New Roman"/>
                          <a:sym typeface="Times New Roman"/>
                        </a:rPr>
                        <a:t>Aleksei </a:t>
                      </a:r>
                      <a:r>
                        <a:rPr lang="en-US" sz="2200" dirty="0" err="1">
                          <a:solidFill>
                            <a:srgbClr val="222222"/>
                          </a:solidFill>
                          <a:latin typeface="Times New Roman"/>
                          <a:ea typeface="Times New Roman"/>
                          <a:cs typeface="Times New Roman"/>
                          <a:sym typeface="Times New Roman"/>
                        </a:rPr>
                        <a:t>Guryanov</a:t>
                      </a:r>
                      <a:r>
                        <a:rPr lang="en-US" sz="2200" dirty="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International Conference on Analysis of Images, Social Networks, and Texts (AIST) in 2019.</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6.</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000000"/>
                          </a:solidFill>
                          <a:latin typeface="Times New Roman"/>
                          <a:ea typeface="Times New Roman"/>
                          <a:cs typeface="Times New Roman"/>
                          <a:sym typeface="Times New Roman"/>
                        </a:rPr>
                        <a:t>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A Comprehensive Survey of Its Variants and Applications.</a:t>
                      </a:r>
                      <a:br>
                        <a:rPr lang="en-US" sz="2200" dirty="0">
                          <a:solidFill>
                            <a:srgbClr val="000000"/>
                          </a:solidFill>
                          <a:latin typeface="Times New Roman"/>
                          <a:ea typeface="Times New Roman"/>
                          <a:cs typeface="Times New Roman"/>
                          <a:sym typeface="Times New Roman"/>
                        </a:rPr>
                      </a:br>
                      <a:r>
                        <a:rPr lang="en-US" sz="2200" dirty="0">
                          <a:solidFill>
                            <a:srgbClr val="000000"/>
                          </a:solidFill>
                          <a:latin typeface="Times New Roman"/>
                          <a:ea typeface="Times New Roman"/>
                          <a:cs typeface="Times New Roman"/>
                          <a:sym typeface="Times New Roman"/>
                        </a:rPr>
                        <a:t>F. S. </a:t>
                      </a:r>
                      <a:r>
                        <a:rPr lang="en-US" sz="2200" dirty="0" err="1">
                          <a:solidFill>
                            <a:srgbClr val="000000"/>
                          </a:solidFill>
                          <a:latin typeface="Times New Roman"/>
                          <a:ea typeface="Times New Roman"/>
                          <a:cs typeface="Times New Roman"/>
                          <a:sym typeface="Times New Roman"/>
                        </a:rPr>
                        <a:t>Gharehchopogh</a:t>
                      </a:r>
                      <a:r>
                        <a:rPr lang="en-US" sz="2200" dirty="0">
                          <a:solidFill>
                            <a:srgbClr val="000000"/>
                          </a:solidFill>
                          <a:latin typeface="Times New Roman"/>
                          <a:ea typeface="Times New Roman"/>
                          <a:cs typeface="Times New Roman"/>
                          <a:sym typeface="Times New Roman"/>
                        </a:rPr>
                        <a:t>, A. </a:t>
                      </a:r>
                      <a:r>
                        <a:rPr lang="en-US" sz="2200" dirty="0" err="1">
                          <a:solidFill>
                            <a:srgbClr val="000000"/>
                          </a:solidFill>
                          <a:latin typeface="Times New Roman"/>
                          <a:ea typeface="Times New Roman"/>
                          <a:cs typeface="Times New Roman"/>
                          <a:sym typeface="Times New Roman"/>
                        </a:rPr>
                        <a:t>Ucan</a:t>
                      </a:r>
                      <a:r>
                        <a:rPr lang="en-US" sz="2200" dirty="0">
                          <a:solidFill>
                            <a:srgbClr val="000000"/>
                          </a:solidFill>
                          <a:latin typeface="Times New Roman"/>
                          <a:ea typeface="Times New Roman"/>
                          <a:cs typeface="Times New Roman"/>
                          <a:sym typeface="Times New Roman"/>
                        </a:rPr>
                        <a:t>, T. </a:t>
                      </a:r>
                      <a:r>
                        <a:rPr lang="en-US" sz="2200" dirty="0" err="1">
                          <a:solidFill>
                            <a:srgbClr val="000000"/>
                          </a:solidFill>
                          <a:latin typeface="Times New Roman"/>
                          <a:ea typeface="Times New Roman"/>
                          <a:cs typeface="Times New Roman"/>
                          <a:sym typeface="Times New Roman"/>
                        </a:rPr>
                        <a:t>Ibrikci</a:t>
                      </a:r>
                      <a:r>
                        <a:rPr lang="en-US" sz="2200" dirty="0">
                          <a:solidFill>
                            <a:srgbClr val="000000"/>
                          </a:solidFill>
                          <a:latin typeface="Times New Roman"/>
                          <a:ea typeface="Times New Roman"/>
                          <a:cs typeface="Times New Roman"/>
                          <a:sym typeface="Times New Roman"/>
                        </a:rPr>
                        <a:t>, B. </a:t>
                      </a:r>
                      <a:r>
                        <a:rPr lang="en-US" sz="2200" dirty="0" err="1">
                          <a:solidFill>
                            <a:srgbClr val="000000"/>
                          </a:solidFill>
                          <a:latin typeface="Times New Roman"/>
                          <a:ea typeface="Times New Roman"/>
                          <a:cs typeface="Times New Roman"/>
                          <a:sym typeface="Times New Roman"/>
                        </a:rPr>
                        <a:t>Arasteh</a:t>
                      </a:r>
                      <a:r>
                        <a:rPr lang="en-US" sz="2200" dirty="0">
                          <a:solidFill>
                            <a:srgbClr val="000000"/>
                          </a:solidFill>
                          <a:latin typeface="Times New Roman"/>
                          <a:ea typeface="Times New Roman"/>
                          <a:cs typeface="Times New Roman"/>
                          <a:sym typeface="Times New Roman"/>
                        </a:rPr>
                        <a:t>, G. Isik.</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Archives of Computational Methods in Engineering, 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(SMA) is highly effective in solving various optimization problems due to its unique mathematical model and adaptive weights, which simulate the biological wave behavior of slime molds.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3630" y="2019300"/>
          <a:ext cx="16967201" cy="7953375"/>
        </p:xfrm>
        <a:graphic>
          <a:graphicData uri="http://schemas.openxmlformats.org/drawingml/2006/table">
            <a:tbl>
              <a:tblPr/>
              <a:tblGrid>
                <a:gridCol w="575570">
                  <a:extLst>
                    <a:ext uri="{9D8B030D-6E8A-4147-A177-3AD203B41FA5}">
                      <a16:colId xmlns:a16="http://schemas.microsoft.com/office/drawing/2014/main" val="20000"/>
                    </a:ext>
                  </a:extLst>
                </a:gridCol>
                <a:gridCol w="3645981">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7.</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222222"/>
                          </a:solidFill>
                          <a:latin typeface="Times New Roman"/>
                          <a:ea typeface="Times New Roman"/>
                          <a:cs typeface="Times New Roman"/>
                          <a:sym typeface="Times New Roman"/>
                        </a:rPr>
                        <a:t>Hyperparameter Optimization for Machine Learning</a:t>
                      </a:r>
                    </a:p>
                    <a:p>
                      <a:pPr algn="just">
                        <a:lnSpc>
                          <a:spcPts val="2963"/>
                        </a:lnSpc>
                        <a:defRPr/>
                      </a:pPr>
                      <a:r>
                        <a:rPr lang="en-US" sz="2200" dirty="0">
                          <a:solidFill>
                            <a:srgbClr val="222222"/>
                          </a:solidFill>
                          <a:latin typeface="Times New Roman"/>
                          <a:ea typeface="Times New Roman"/>
                          <a:cs typeface="Times New Roman"/>
                          <a:sym typeface="Times New Roman"/>
                        </a:rPr>
                        <a:t>Models Based on Bayesian Optimization.</a:t>
                      </a:r>
                    </a:p>
                    <a:p>
                      <a:pPr algn="just">
                        <a:lnSpc>
                          <a:spcPts val="2963"/>
                        </a:lnSpc>
                        <a:defRPr/>
                      </a:pPr>
                      <a:r>
                        <a:rPr lang="en-US" sz="2200" dirty="0">
                          <a:solidFill>
                            <a:srgbClr val="222222"/>
                          </a:solidFill>
                          <a:latin typeface="Times New Roman"/>
                          <a:ea typeface="Times New Roman"/>
                          <a:cs typeface="Times New Roman"/>
                          <a:sym typeface="Times New Roman"/>
                        </a:rPr>
                        <a:t>Jia Wu, Xiu-Yun Chen , Hao Zhang, Li-Dong Xiong , Hang Lei , Si-Hao Deng</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Journal of electronic science and technology, vol. 17, no. 1, march 2019</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kern="1200" dirty="0">
                          <a:solidFill>
                            <a:srgbClr val="000000"/>
                          </a:solidFill>
                          <a:latin typeface="Times New Roman"/>
                          <a:cs typeface="Times New Roman"/>
                        </a:rPr>
                        <a:t>The approach may demand significant computational resources and expertise for setup, and the choice of prior distributions can affect performance</a:t>
                      </a:r>
                      <a:r>
                        <a:rPr lang="en-US" sz="2200" kern="1200" dirty="0">
                          <a:solidFill>
                            <a:srgbClr val="000000"/>
                          </a:solidFill>
                          <a:latin typeface="Times New Roman"/>
                          <a:ea typeface="Times New Roman"/>
                          <a:cs typeface="Times New Roman"/>
                          <a:sym typeface="Times New Roman"/>
                        </a:rPr>
                        <a:t>.</a:t>
                      </a:r>
                      <a:endParaRPr lang="en-US" sz="22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200">
                          <a:solidFill>
                            <a:srgbClr val="000000"/>
                          </a:solidFill>
                          <a:latin typeface="Times New Roman"/>
                          <a:ea typeface="Times New Roman"/>
                          <a:cs typeface="Times New Roman"/>
                          <a:sym typeface="Times New Roman"/>
                        </a:rPr>
                        <a:t>8.</a:t>
                      </a:r>
                      <a:endParaRPr lang="en-US" sz="22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marL="0" algn="just" defTabSz="914400" rtl="0" eaLnBrk="1" latinLnBrk="0" hangingPunct="1">
                        <a:lnSpc>
                          <a:spcPts val="2963"/>
                        </a:lnSpc>
                        <a:defRPr/>
                      </a:pPr>
                      <a:r>
                        <a:rPr lang="en-US" sz="2200" kern="1200" dirty="0">
                          <a:solidFill>
                            <a:srgbClr val="222222"/>
                          </a:solidFill>
                          <a:latin typeface="Times New Roman"/>
                          <a:cs typeface="Times New Roman"/>
                        </a:rPr>
                        <a:t>Regression   model-based   short-term   load   forecasting for load dispatch center.</a:t>
                      </a:r>
                    </a:p>
                    <a:p>
                      <a:pPr marL="0" algn="just" defTabSz="914400" rtl="0" eaLnBrk="1" latinLnBrk="0" hangingPunct="1">
                        <a:lnSpc>
                          <a:spcPts val="2963"/>
                        </a:lnSpc>
                        <a:defRPr/>
                      </a:pPr>
                      <a:r>
                        <a:rPr lang="en-US" sz="2200" kern="1200" dirty="0" err="1">
                          <a:solidFill>
                            <a:srgbClr val="222222"/>
                          </a:solidFill>
                          <a:latin typeface="Times New Roman"/>
                          <a:cs typeface="Times New Roman"/>
                        </a:rPr>
                        <a:t>Saikat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gochhait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deepak</a:t>
                      </a:r>
                      <a:r>
                        <a:rPr lang="en-US" sz="2200" kern="1200" dirty="0">
                          <a:solidFill>
                            <a:srgbClr val="222222"/>
                          </a:solidFill>
                          <a:latin typeface="Times New Roman"/>
                          <a:cs typeface="Times New Roman"/>
                        </a:rPr>
                        <a:t> k. Sharma.</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Journal of Applied Engineering and Technological Science Vol 4(2) 2023</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200" kern="1200" dirty="0">
                          <a:solidFill>
                            <a:srgbClr val="000000"/>
                          </a:solidFill>
                          <a:latin typeface="Times New Roman"/>
                          <a:cs typeface="Times New Roman"/>
                        </a:rPr>
                        <a:t>The approach may require substantial computational resources for optimization, particularly with complex models and large datasets.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3942</Words>
  <Application>Microsoft Office PowerPoint</Application>
  <PresentationFormat>Custom</PresentationFormat>
  <Paragraphs>532</Paragraphs>
  <Slides>59</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Times New Roman</vt:lpstr>
      <vt:lpstr>Times New Roman Bold</vt: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24</cp:revision>
  <dcterms:created xsi:type="dcterms:W3CDTF">2006-08-16T00:00:00Z</dcterms:created>
  <dcterms:modified xsi:type="dcterms:W3CDTF">2024-09-24T06:45:13Z</dcterms:modified>
  <dc:identifier>DAGKQVNiXE0</dc:identifier>
</cp:coreProperties>
</file>