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3" r:id="rId14"/>
    <p:sldId id="274" r:id="rId15"/>
    <p:sldId id="267" r:id="rId16"/>
    <p:sldId id="276" r:id="rId17"/>
    <p:sldId id="277" r:id="rId18"/>
    <p:sldId id="278" r:id="rId19"/>
    <p:sldId id="281" r:id="rId20"/>
    <p:sldId id="282" r:id="rId21"/>
    <p:sldId id="289" r:id="rId22"/>
    <p:sldId id="290" r:id="rId23"/>
    <p:sldId id="291" r:id="rId24"/>
    <p:sldId id="284" r:id="rId25"/>
    <p:sldId id="288" r:id="rId26"/>
    <p:sldId id="287" r:id="rId27"/>
    <p:sldId id="285" r:id="rId28"/>
    <p:sldId id="293" r:id="rId29"/>
    <p:sldId id="286" r:id="rId30"/>
    <p:sldId id="269" r:id="rId31"/>
    <p:sldId id="270" r:id="rId32"/>
    <p:sldId id="271" r:id="rId33"/>
    <p:sldId id="272" r:id="rId34"/>
  </p:sldIdLst>
  <p:sldSz cx="18288000" cy="10287000"/>
  <p:notesSz cx="6858000" cy="9144000"/>
  <p:embeddedFontLst>
    <p:embeddedFont>
      <p:font typeface="Bahnschrift" panose="020B0502040204020203" pitchFamily="34" charset="0"/>
      <p:regular r:id="rId36"/>
      <p:bold r:id="rId37"/>
    </p:embeddedFont>
    <p:embeddedFont>
      <p:font typeface="Times New Roman Bold" panose="02020803070505020304" pitchFamily="18" charset="0"/>
      <p:regular r:id="rId38"/>
      <p:bold r:id="rId39"/>
    </p:embeddedFont>
    <p:embeddedFont>
      <p:font typeface="Times New Roman Italics"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2666E-DFD6-444A-A910-CE2623165711}" v="61" dt="2024-08-10T15:11:31.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70A2666E-DFD6-444A-A910-CE2623165711}"/>
    <pc:docChg chg="undo custSel addSld delSld modSld sldOrd">
      <pc:chgData name="Prithiv Vijai" userId="5d24f1427401153b" providerId="LiveId" clId="{70A2666E-DFD6-444A-A910-CE2623165711}" dt="2024-08-10T15:11:53.379" v="3648" actId="1076"/>
      <pc:docMkLst>
        <pc:docMk/>
      </pc:docMkLst>
      <pc:sldChg chg="modSp mod">
        <pc:chgData name="Prithiv Vijai" userId="5d24f1427401153b" providerId="LiveId" clId="{70A2666E-DFD6-444A-A910-CE2623165711}" dt="2024-08-10T11:08:27.448" v="3347" actId="20577"/>
        <pc:sldMkLst>
          <pc:docMk/>
          <pc:sldMk cId="0" sldId="258"/>
        </pc:sldMkLst>
        <pc:spChg chg="mod">
          <ac:chgData name="Prithiv Vijai" userId="5d24f1427401153b" providerId="LiveId" clId="{70A2666E-DFD6-444A-A910-CE2623165711}" dt="2024-08-10T11:08:27.448" v="3347" actId="20577"/>
          <ac:spMkLst>
            <pc:docMk/>
            <pc:sldMk cId="0" sldId="258"/>
            <ac:spMk id="3" creationId="{00000000-0000-0000-0000-000000000000}"/>
          </ac:spMkLst>
        </pc:spChg>
      </pc:sldChg>
      <pc:sldChg chg="modSp mod">
        <pc:chgData name="Prithiv Vijai" userId="5d24f1427401153b" providerId="LiveId" clId="{70A2666E-DFD6-444A-A910-CE2623165711}" dt="2024-08-06T15:15:38.389" v="2434" actId="20577"/>
        <pc:sldMkLst>
          <pc:docMk/>
          <pc:sldMk cId="0" sldId="259"/>
        </pc:sldMkLst>
        <pc:graphicFrameChg chg="modGraphic">
          <ac:chgData name="Prithiv Vijai" userId="5d24f1427401153b" providerId="LiveId" clId="{70A2666E-DFD6-444A-A910-CE2623165711}" dt="2024-08-06T15:15:38.389" v="2434" actId="20577"/>
          <ac:graphicFrameMkLst>
            <pc:docMk/>
            <pc:sldMk cId="0" sldId="259"/>
            <ac:graphicFrameMk id="6" creationId="{00000000-0000-0000-0000-000000000000}"/>
          </ac:graphicFrameMkLst>
        </pc:graphicFrameChg>
      </pc:sldChg>
      <pc:sldChg chg="addSp delSp modSp mod">
        <pc:chgData name="Prithiv Vijai" userId="5d24f1427401153b" providerId="LiveId" clId="{70A2666E-DFD6-444A-A910-CE2623165711}" dt="2024-08-04T17:20:54.784" v="1756" actId="1076"/>
        <pc:sldMkLst>
          <pc:docMk/>
          <pc:sldMk cId="0" sldId="266"/>
        </pc:sldMkLst>
        <pc:picChg chg="del">
          <ac:chgData name="Prithiv Vijai" userId="5d24f1427401153b" providerId="LiveId" clId="{70A2666E-DFD6-444A-A910-CE2623165711}" dt="2024-08-04T17:13:45.252" v="1744" actId="478"/>
          <ac:picMkLst>
            <pc:docMk/>
            <pc:sldMk cId="0" sldId="266"/>
            <ac:picMk id="9" creationId="{06777545-09E3-1253-4EA3-E11F09619F68}"/>
          </ac:picMkLst>
        </pc:picChg>
        <pc:picChg chg="add del mod">
          <ac:chgData name="Prithiv Vijai" userId="5d24f1427401153b" providerId="LiveId" clId="{70A2666E-DFD6-444A-A910-CE2623165711}" dt="2024-08-04T17:19:00.515" v="1747" actId="478"/>
          <ac:picMkLst>
            <pc:docMk/>
            <pc:sldMk cId="0" sldId="266"/>
            <ac:picMk id="10" creationId="{5E6B7F38-898B-0009-A330-514D033752ED}"/>
          </ac:picMkLst>
        </pc:picChg>
        <pc:picChg chg="add mod">
          <ac:chgData name="Prithiv Vijai" userId="5d24f1427401153b" providerId="LiveId" clId="{70A2666E-DFD6-444A-A910-CE2623165711}" dt="2024-08-04T17:20:54.784" v="1756" actId="1076"/>
          <ac:picMkLst>
            <pc:docMk/>
            <pc:sldMk cId="0" sldId="266"/>
            <ac:picMk id="12" creationId="{67BA8825-732C-C38B-09F8-DC722ACEED6F}"/>
          </ac:picMkLst>
        </pc:picChg>
      </pc:sldChg>
      <pc:sldChg chg="modSp mod">
        <pc:chgData name="Prithiv Vijai" userId="5d24f1427401153b" providerId="LiveId" clId="{70A2666E-DFD6-444A-A910-CE2623165711}" dt="2024-08-04T17:26:06.515" v="1779" actId="1076"/>
        <pc:sldMkLst>
          <pc:docMk/>
          <pc:sldMk cId="0" sldId="267"/>
        </pc:sldMkLst>
        <pc:spChg chg="mod">
          <ac:chgData name="Prithiv Vijai" userId="5d24f1427401153b" providerId="LiveId" clId="{70A2666E-DFD6-444A-A910-CE2623165711}" dt="2024-07-29T11:59:47.322" v="124" actId="255"/>
          <ac:spMkLst>
            <pc:docMk/>
            <pc:sldMk cId="0" sldId="267"/>
            <ac:spMk id="2" creationId="{00000000-0000-0000-0000-000000000000}"/>
          </ac:spMkLst>
        </pc:spChg>
        <pc:spChg chg="mod">
          <ac:chgData name="Prithiv Vijai" userId="5d24f1427401153b" providerId="LiveId" clId="{70A2666E-DFD6-444A-A910-CE2623165711}" dt="2024-08-04T17:26:06.515" v="1779" actId="1076"/>
          <ac:spMkLst>
            <pc:docMk/>
            <pc:sldMk cId="0" sldId="267"/>
            <ac:spMk id="7" creationId="{00000000-0000-0000-0000-000000000000}"/>
          </ac:spMkLst>
        </pc:spChg>
        <pc:spChg chg="mod">
          <ac:chgData name="Prithiv Vijai" userId="5d24f1427401153b" providerId="LiveId" clId="{70A2666E-DFD6-444A-A910-CE2623165711}" dt="2024-07-29T16:16:18.801" v="1409" actId="20577"/>
          <ac:spMkLst>
            <pc:docMk/>
            <pc:sldMk cId="0" sldId="267"/>
            <ac:spMk id="11" creationId="{856882FC-900E-F4E6-6C79-F3B755A5A622}"/>
          </ac:spMkLst>
        </pc:spChg>
      </pc:sldChg>
      <pc:sldChg chg="addSp delSp modSp mod">
        <pc:chgData name="Prithiv Vijai" userId="5d24f1427401153b" providerId="LiveId" clId="{70A2666E-DFD6-444A-A910-CE2623165711}" dt="2024-08-04T17:35:22.738" v="1849" actId="1076"/>
        <pc:sldMkLst>
          <pc:docMk/>
          <pc:sldMk cId="0" sldId="269"/>
        </pc:sldMkLst>
        <pc:spChg chg="mod">
          <ac:chgData name="Prithiv Vijai" userId="5d24f1427401153b" providerId="LiveId" clId="{70A2666E-DFD6-444A-A910-CE2623165711}" dt="2024-07-29T15:04:21.225" v="744" actId="20577"/>
          <ac:spMkLst>
            <pc:docMk/>
            <pc:sldMk cId="0" sldId="269"/>
            <ac:spMk id="9" creationId="{00000000-0000-0000-0000-000000000000}"/>
          </ac:spMkLst>
        </pc:spChg>
        <pc:spChg chg="mod">
          <ac:chgData name="Prithiv Vijai" userId="5d24f1427401153b" providerId="LiveId" clId="{70A2666E-DFD6-444A-A910-CE2623165711}" dt="2024-07-29T15:03:54.458" v="738" actId="1076"/>
          <ac:spMkLst>
            <pc:docMk/>
            <pc:sldMk cId="0" sldId="269"/>
            <ac:spMk id="13" creationId="{00000000-0000-0000-0000-000000000000}"/>
          </ac:spMkLst>
        </pc:spChg>
        <pc:spChg chg="mod">
          <ac:chgData name="Prithiv Vijai" userId="5d24f1427401153b" providerId="LiveId" clId="{70A2666E-DFD6-444A-A910-CE2623165711}" dt="2024-07-29T15:03:58.404" v="739" actId="1076"/>
          <ac:spMkLst>
            <pc:docMk/>
            <pc:sldMk cId="0" sldId="269"/>
            <ac:spMk id="14" creationId="{00000000-0000-0000-0000-000000000000}"/>
          </ac:spMkLst>
        </pc:spChg>
        <pc:grpChg chg="mod">
          <ac:chgData name="Prithiv Vijai" userId="5d24f1427401153b" providerId="LiveId" clId="{70A2666E-DFD6-444A-A910-CE2623165711}" dt="2024-07-29T15:03:46.147" v="736" actId="1076"/>
          <ac:grpSpMkLst>
            <pc:docMk/>
            <pc:sldMk cId="0" sldId="269"/>
            <ac:grpSpMk id="6" creationId="{00000000-0000-0000-0000-000000000000}"/>
          </ac:grpSpMkLst>
        </pc:grpChg>
        <pc:grpChg chg="mod">
          <ac:chgData name="Prithiv Vijai" userId="5d24f1427401153b" providerId="LiveId" clId="{70A2666E-DFD6-444A-A910-CE2623165711}" dt="2024-07-29T15:03:49.847" v="737" actId="1076"/>
          <ac:grpSpMkLst>
            <pc:docMk/>
            <pc:sldMk cId="0" sldId="269"/>
            <ac:grpSpMk id="10" creationId="{00000000-0000-0000-0000-000000000000}"/>
          </ac:grpSpMkLst>
        </pc:grpChg>
        <pc:grpChg chg="mod">
          <ac:chgData name="Prithiv Vijai" userId="5d24f1427401153b" providerId="LiveId" clId="{70A2666E-DFD6-444A-A910-CE2623165711}" dt="2024-07-29T15:03:41.836" v="735" actId="1076"/>
          <ac:grpSpMkLst>
            <pc:docMk/>
            <pc:sldMk cId="0" sldId="269"/>
            <ac:grpSpMk id="17" creationId="{00000000-0000-0000-0000-000000000000}"/>
          </ac:grpSpMkLst>
        </pc:grpChg>
        <pc:picChg chg="add del mod modCrop">
          <ac:chgData name="Prithiv Vijai" userId="5d24f1427401153b" providerId="LiveId" clId="{70A2666E-DFD6-444A-A910-CE2623165711}" dt="2024-08-04T17:34:54.647" v="1842" actId="478"/>
          <ac:picMkLst>
            <pc:docMk/>
            <pc:sldMk cId="0" sldId="269"/>
            <ac:picMk id="21" creationId="{E5CEF5E5-3B93-B3F3-D211-645CDBC6761B}"/>
          </ac:picMkLst>
        </pc:picChg>
        <pc:picChg chg="del">
          <ac:chgData name="Prithiv Vijai" userId="5d24f1427401153b" providerId="LiveId" clId="{70A2666E-DFD6-444A-A910-CE2623165711}" dt="2024-07-29T15:05:08.192" v="745" actId="478"/>
          <ac:picMkLst>
            <pc:docMk/>
            <pc:sldMk cId="0" sldId="269"/>
            <ac:picMk id="22" creationId="{87FD45D6-DC66-7206-881F-202228E2474E}"/>
          </ac:picMkLst>
        </pc:picChg>
        <pc:picChg chg="add mod modCrop">
          <ac:chgData name="Prithiv Vijai" userId="5d24f1427401153b" providerId="LiveId" clId="{70A2666E-DFD6-444A-A910-CE2623165711}" dt="2024-08-04T17:35:22.738" v="1849" actId="1076"/>
          <ac:picMkLst>
            <pc:docMk/>
            <pc:sldMk cId="0" sldId="269"/>
            <ac:picMk id="22" creationId="{C6E67569-7A8E-B625-3110-76AFFE12333D}"/>
          </ac:picMkLst>
        </pc:picChg>
      </pc:sldChg>
      <pc:sldChg chg="modSp mod">
        <pc:chgData name="Prithiv Vijai" userId="5d24f1427401153b" providerId="LiveId" clId="{70A2666E-DFD6-444A-A910-CE2623165711}" dt="2024-08-06T14:53:04.810" v="1986" actId="20577"/>
        <pc:sldMkLst>
          <pc:docMk/>
          <pc:sldMk cId="3589079067" sldId="273"/>
        </pc:sldMkLst>
        <pc:spChg chg="mod">
          <ac:chgData name="Prithiv Vijai" userId="5d24f1427401153b" providerId="LiveId" clId="{70A2666E-DFD6-444A-A910-CE2623165711}" dt="2024-08-06T14:53:04.810" v="1986" actId="20577"/>
          <ac:spMkLst>
            <pc:docMk/>
            <pc:sldMk cId="3589079067" sldId="273"/>
            <ac:spMk id="22" creationId="{751747EF-31BD-F62D-708A-5AABDC7A7A0F}"/>
          </ac:spMkLst>
        </pc:spChg>
      </pc:sldChg>
      <pc:sldChg chg="modSp mod">
        <pc:chgData name="Prithiv Vijai" userId="5d24f1427401153b" providerId="LiveId" clId="{70A2666E-DFD6-444A-A910-CE2623165711}" dt="2024-08-04T16:51:17.029" v="1741" actId="20577"/>
        <pc:sldMkLst>
          <pc:docMk/>
          <pc:sldMk cId="818205098" sldId="275"/>
        </pc:sldMkLst>
        <pc:spChg chg="mod">
          <ac:chgData name="Prithiv Vijai" userId="5d24f1427401153b" providerId="LiveId" clId="{70A2666E-DFD6-444A-A910-CE2623165711}" dt="2024-08-04T16:51:17.029" v="1741" actId="20577"/>
          <ac:spMkLst>
            <pc:docMk/>
            <pc:sldMk cId="818205098" sldId="275"/>
            <ac:spMk id="3" creationId="{00000000-0000-0000-0000-000000000000}"/>
          </ac:spMkLst>
        </pc:spChg>
        <pc:picChg chg="mod">
          <ac:chgData name="Prithiv Vijai" userId="5d24f1427401153b" providerId="LiveId" clId="{70A2666E-DFD6-444A-A910-CE2623165711}" dt="2024-07-29T16:12:06.254" v="1237" actId="1037"/>
          <ac:picMkLst>
            <pc:docMk/>
            <pc:sldMk cId="818205098" sldId="275"/>
            <ac:picMk id="9" creationId="{1136800A-2EA1-8C6F-483E-9367C0370D99}"/>
          </ac:picMkLst>
        </pc:picChg>
      </pc:sldChg>
      <pc:sldChg chg="addSp delSp modSp add mod">
        <pc:chgData name="Prithiv Vijai" userId="5d24f1427401153b" providerId="LiveId" clId="{70A2666E-DFD6-444A-A910-CE2623165711}" dt="2024-08-06T14:46:31.641" v="1915" actId="20577"/>
        <pc:sldMkLst>
          <pc:docMk/>
          <pc:sldMk cId="2979818664" sldId="276"/>
        </pc:sldMkLst>
        <pc:spChg chg="mod">
          <ac:chgData name="Prithiv Vijai" userId="5d24f1427401153b" providerId="LiveId" clId="{70A2666E-DFD6-444A-A910-CE2623165711}" dt="2024-07-29T11:59:57.045" v="125" actId="255"/>
          <ac:spMkLst>
            <pc:docMk/>
            <pc:sldMk cId="2979818664" sldId="276"/>
            <ac:spMk id="2" creationId="{00000000-0000-0000-0000-000000000000}"/>
          </ac:spMkLst>
        </pc:spChg>
        <pc:spChg chg="del mod">
          <ac:chgData name="Prithiv Vijai" userId="5d24f1427401153b" providerId="LiveId" clId="{70A2666E-DFD6-444A-A910-CE2623165711}" dt="2024-08-04T17:26:03.250" v="1778" actId="478"/>
          <ac:spMkLst>
            <pc:docMk/>
            <pc:sldMk cId="2979818664" sldId="276"/>
            <ac:spMk id="3" creationId="{00000000-0000-0000-0000-000000000000}"/>
          </ac:spMkLst>
        </pc:spChg>
        <pc:spChg chg="del mod">
          <ac:chgData name="Prithiv Vijai" userId="5d24f1427401153b" providerId="LiveId" clId="{70A2666E-DFD6-444A-A910-CE2623165711}" dt="2024-08-04T17:25:34.886" v="1758" actId="478"/>
          <ac:spMkLst>
            <pc:docMk/>
            <pc:sldMk cId="2979818664" sldId="276"/>
            <ac:spMk id="7" creationId="{00000000-0000-0000-0000-000000000000}"/>
          </ac:spMkLst>
        </pc:spChg>
        <pc:spChg chg="del mod">
          <ac:chgData name="Prithiv Vijai" userId="5d24f1427401153b" providerId="LiveId" clId="{70A2666E-DFD6-444A-A910-CE2623165711}" dt="2024-07-29T16:11:09.688" v="1231" actId="478"/>
          <ac:spMkLst>
            <pc:docMk/>
            <pc:sldMk cId="2979818664" sldId="276"/>
            <ac:spMk id="10" creationId="{6D8AF457-4C9C-49C3-EB7B-D3693F7EA96B}"/>
          </ac:spMkLst>
        </pc:spChg>
        <pc:spChg chg="add mod">
          <ac:chgData name="Prithiv Vijai" userId="5d24f1427401153b" providerId="LiveId" clId="{70A2666E-DFD6-444A-A910-CE2623165711}" dt="2024-08-06T14:46:31.641" v="1915" actId="20577"/>
          <ac:spMkLst>
            <pc:docMk/>
            <pc:sldMk cId="2979818664" sldId="276"/>
            <ac:spMk id="10" creationId="{CF578412-55A6-FC75-B8A1-D32C96A21280}"/>
          </ac:spMkLst>
        </pc:spChg>
        <pc:spChg chg="del mod">
          <ac:chgData name="Prithiv Vijai" userId="5d24f1427401153b" providerId="LiveId" clId="{70A2666E-DFD6-444A-A910-CE2623165711}" dt="2024-07-29T16:09:42.520" v="1176" actId="21"/>
          <ac:spMkLst>
            <pc:docMk/>
            <pc:sldMk cId="2979818664" sldId="276"/>
            <ac:spMk id="11" creationId="{856882FC-900E-F4E6-6C79-F3B755A5A622}"/>
          </ac:spMkLst>
        </pc:spChg>
      </pc:sldChg>
      <pc:sldChg chg="new del">
        <pc:chgData name="Prithiv Vijai" userId="5d24f1427401153b" providerId="LiveId" clId="{70A2666E-DFD6-444A-A910-CE2623165711}" dt="2024-08-06T14:46:44.047" v="1917" actId="47"/>
        <pc:sldMkLst>
          <pc:docMk/>
          <pc:sldMk cId="11781844" sldId="277"/>
        </pc:sldMkLst>
      </pc:sldChg>
      <pc:sldChg chg="addSp delSp modSp add mod">
        <pc:chgData name="Prithiv Vijai" userId="5d24f1427401153b" providerId="LiveId" clId="{70A2666E-DFD6-444A-A910-CE2623165711}" dt="2024-08-06T14:58:30.451" v="2336" actId="20577"/>
        <pc:sldMkLst>
          <pc:docMk/>
          <pc:sldMk cId="777661042" sldId="277"/>
        </pc:sldMkLst>
        <pc:spChg chg="mod">
          <ac:chgData name="Prithiv Vijai" userId="5d24f1427401153b" providerId="LiveId" clId="{70A2666E-DFD6-444A-A910-CE2623165711}" dt="2024-08-06T14:46:57.102" v="1932" actId="20577"/>
          <ac:spMkLst>
            <pc:docMk/>
            <pc:sldMk cId="777661042" sldId="277"/>
            <ac:spMk id="2" creationId="{00000000-0000-0000-0000-000000000000}"/>
          </ac:spMkLst>
        </pc:spChg>
        <pc:spChg chg="del">
          <ac:chgData name="Prithiv Vijai" userId="5d24f1427401153b" providerId="LiveId" clId="{70A2666E-DFD6-444A-A910-CE2623165711}" dt="2024-08-06T14:47:52.120" v="1933" actId="478"/>
          <ac:spMkLst>
            <pc:docMk/>
            <pc:sldMk cId="777661042" sldId="277"/>
            <ac:spMk id="10" creationId="{CF578412-55A6-FC75-B8A1-D32C96A21280}"/>
          </ac:spMkLst>
        </pc:spChg>
        <pc:spChg chg="add mod">
          <ac:chgData name="Prithiv Vijai" userId="5d24f1427401153b" providerId="LiveId" clId="{70A2666E-DFD6-444A-A910-CE2623165711}" dt="2024-08-06T14:58:30.451" v="2336" actId="20577"/>
          <ac:spMkLst>
            <pc:docMk/>
            <pc:sldMk cId="777661042" sldId="277"/>
            <ac:spMk id="13" creationId="{8BD2F30C-AECD-3FCA-EB6A-A130DE15F902}"/>
          </ac:spMkLst>
        </pc:spChg>
        <pc:spChg chg="add mod">
          <ac:chgData name="Prithiv Vijai" userId="5d24f1427401153b" providerId="LiveId" clId="{70A2666E-DFD6-444A-A910-CE2623165711}" dt="2024-08-06T14:54:54.428" v="2063" actId="1036"/>
          <ac:spMkLst>
            <pc:docMk/>
            <pc:sldMk cId="777661042" sldId="277"/>
            <ac:spMk id="14" creationId="{078EF32A-33D0-5162-04CE-23982D8639F3}"/>
          </ac:spMkLst>
        </pc:spChg>
        <pc:spChg chg="add mod">
          <ac:chgData name="Prithiv Vijai" userId="5d24f1427401153b" providerId="LiveId" clId="{70A2666E-DFD6-444A-A910-CE2623165711}" dt="2024-08-06T14:54:33.789" v="2041"/>
          <ac:spMkLst>
            <pc:docMk/>
            <pc:sldMk cId="777661042" sldId="277"/>
            <ac:spMk id="15" creationId="{1D45B50A-E826-CE93-8D14-77BD4D5D2E32}"/>
          </ac:spMkLst>
        </pc:spChg>
        <pc:spChg chg="add mod">
          <ac:chgData name="Prithiv Vijai" userId="5d24f1427401153b" providerId="LiveId" clId="{70A2666E-DFD6-444A-A910-CE2623165711}" dt="2024-08-06T14:54:49.885" v="2056" actId="1076"/>
          <ac:spMkLst>
            <pc:docMk/>
            <pc:sldMk cId="777661042" sldId="277"/>
            <ac:spMk id="16" creationId="{FFEFA0FD-0432-D87B-87BD-2F96A03614FC}"/>
          </ac:spMkLst>
        </pc:spChg>
        <pc:graphicFrameChg chg="add del mod modGraphic">
          <ac:chgData name="Prithiv Vijai" userId="5d24f1427401153b" providerId="LiveId" clId="{70A2666E-DFD6-444A-A910-CE2623165711}" dt="2024-08-06T14:47:59.932" v="1938" actId="478"/>
          <ac:graphicFrameMkLst>
            <pc:docMk/>
            <pc:sldMk cId="777661042" sldId="277"/>
            <ac:graphicFrameMk id="3" creationId="{E3F5DD06-9793-1AAF-1176-3F9E6212EB14}"/>
          </ac:graphicFrameMkLst>
        </pc:graphicFrameChg>
        <pc:graphicFrameChg chg="add del mod modGraphic">
          <ac:chgData name="Prithiv Vijai" userId="5d24f1427401153b" providerId="LiveId" clId="{70A2666E-DFD6-444A-A910-CE2623165711}" dt="2024-08-06T14:48:22.303" v="1942" actId="478"/>
          <ac:graphicFrameMkLst>
            <pc:docMk/>
            <pc:sldMk cId="777661042" sldId="277"/>
            <ac:graphicFrameMk id="7" creationId="{3BA0AA73-DD12-40C2-2520-4CAC4D3B293A}"/>
          </ac:graphicFrameMkLst>
        </pc:graphicFrameChg>
        <pc:graphicFrameChg chg="add mod modGraphic">
          <ac:chgData name="Prithiv Vijai" userId="5d24f1427401153b" providerId="LiveId" clId="{70A2666E-DFD6-444A-A910-CE2623165711}" dt="2024-08-06T14:54:52.413" v="2060" actId="1036"/>
          <ac:graphicFrameMkLst>
            <pc:docMk/>
            <pc:sldMk cId="777661042" sldId="277"/>
            <ac:graphicFrameMk id="11" creationId="{D58CB578-1FCD-90DF-2583-344D1E3A37B3}"/>
          </ac:graphicFrameMkLst>
        </pc:graphicFrameChg>
        <pc:graphicFrameChg chg="add mod modGraphic">
          <ac:chgData name="Prithiv Vijai" userId="5d24f1427401153b" providerId="LiveId" clId="{70A2666E-DFD6-444A-A910-CE2623165711}" dt="2024-08-06T14:57:25.460" v="2159" actId="14100"/>
          <ac:graphicFrameMkLst>
            <pc:docMk/>
            <pc:sldMk cId="777661042" sldId="277"/>
            <ac:graphicFrameMk id="12" creationId="{54960C86-EA00-83D3-82C9-5E14BAD15056}"/>
          </ac:graphicFrameMkLst>
        </pc:graphicFrameChg>
      </pc:sldChg>
      <pc:sldChg chg="addSp delSp modSp add del mod">
        <pc:chgData name="Prithiv Vijai" userId="5d24f1427401153b" providerId="LiveId" clId="{70A2666E-DFD6-444A-A910-CE2623165711}" dt="2024-08-04T17:21:03.159" v="1757" actId="47"/>
        <pc:sldMkLst>
          <pc:docMk/>
          <pc:sldMk cId="3826005218" sldId="277"/>
        </pc:sldMkLst>
        <pc:spChg chg="del mod">
          <ac:chgData name="Prithiv Vijai" userId="5d24f1427401153b" providerId="LiveId" clId="{70A2666E-DFD6-444A-A910-CE2623165711}" dt="2024-07-29T11:55:09.443" v="30" actId="478"/>
          <ac:spMkLst>
            <pc:docMk/>
            <pc:sldMk cId="3826005218" sldId="277"/>
            <ac:spMk id="3" creationId="{00000000-0000-0000-0000-000000000000}"/>
          </ac:spMkLst>
        </pc:spChg>
        <pc:spChg chg="add mod">
          <ac:chgData name="Prithiv Vijai" userId="5d24f1427401153b" providerId="LiveId" clId="{70A2666E-DFD6-444A-A910-CE2623165711}" dt="2024-07-29T12:10:47.950" v="262" actId="207"/>
          <ac:spMkLst>
            <pc:docMk/>
            <pc:sldMk cId="3826005218" sldId="277"/>
            <ac:spMk id="14" creationId="{5E389438-93CB-C90F-8826-7594081FE531}"/>
          </ac:spMkLst>
        </pc:spChg>
        <pc:spChg chg="add mod">
          <ac:chgData name="Prithiv Vijai" userId="5d24f1427401153b" providerId="LiveId" clId="{70A2666E-DFD6-444A-A910-CE2623165711}" dt="2024-07-29T12:10:51.007" v="263" actId="207"/>
          <ac:spMkLst>
            <pc:docMk/>
            <pc:sldMk cId="3826005218" sldId="277"/>
            <ac:spMk id="15" creationId="{EEAC15C4-F9CC-C3A0-0811-C846468AC879}"/>
          </ac:spMkLst>
        </pc:spChg>
        <pc:picChg chg="del">
          <ac:chgData name="Prithiv Vijai" userId="5d24f1427401153b" providerId="LiveId" clId="{70A2666E-DFD6-444A-A910-CE2623165711}" dt="2024-07-29T11:55:07.031" v="28" actId="478"/>
          <ac:picMkLst>
            <pc:docMk/>
            <pc:sldMk cId="3826005218" sldId="277"/>
            <ac:picMk id="9" creationId="{1136800A-2EA1-8C6F-483E-9367C0370D99}"/>
          </ac:picMkLst>
        </pc:picChg>
        <pc:picChg chg="add del mod">
          <ac:chgData name="Prithiv Vijai" userId="5d24f1427401153b" providerId="LiveId" clId="{70A2666E-DFD6-444A-A910-CE2623165711}" dt="2024-08-04T16:51:24.421" v="1742" actId="478"/>
          <ac:picMkLst>
            <pc:docMk/>
            <pc:sldMk cId="3826005218" sldId="277"/>
            <ac:picMk id="11" creationId="{36C4F479-A46E-D78D-78A0-769348615F72}"/>
          </ac:picMkLst>
        </pc:picChg>
        <pc:picChg chg="add del mod">
          <ac:chgData name="Prithiv Vijai" userId="5d24f1427401153b" providerId="LiveId" clId="{70A2666E-DFD6-444A-A910-CE2623165711}" dt="2024-08-04T16:51:25.327" v="1743" actId="478"/>
          <ac:picMkLst>
            <pc:docMk/>
            <pc:sldMk cId="3826005218" sldId="277"/>
            <ac:picMk id="13" creationId="{AB35B52A-8E05-4DC1-F1FE-1FABC7B87C7E}"/>
          </ac:picMkLst>
        </pc:picChg>
      </pc:sldChg>
      <pc:sldChg chg="addSp delSp modSp add mod">
        <pc:chgData name="Prithiv Vijai" userId="5d24f1427401153b" providerId="LiveId" clId="{70A2666E-DFD6-444A-A910-CE2623165711}" dt="2024-08-07T17:51:10.546" v="2961" actId="20577"/>
        <pc:sldMkLst>
          <pc:docMk/>
          <pc:sldMk cId="1962121734" sldId="278"/>
        </pc:sldMkLst>
        <pc:spChg chg="mod">
          <ac:chgData name="Prithiv Vijai" userId="5d24f1427401153b" providerId="LiveId" clId="{70A2666E-DFD6-444A-A910-CE2623165711}" dt="2024-08-06T14:53:57.634" v="2008" actId="20577"/>
          <ac:spMkLst>
            <pc:docMk/>
            <pc:sldMk cId="1962121734" sldId="278"/>
            <ac:spMk id="2" creationId="{00000000-0000-0000-0000-000000000000}"/>
          </ac:spMkLst>
        </pc:spChg>
        <pc:spChg chg="add del mod">
          <ac:chgData name="Prithiv Vijai" userId="5d24f1427401153b" providerId="LiveId" clId="{70A2666E-DFD6-444A-A910-CE2623165711}" dt="2024-08-06T15:00:37.595" v="2338" actId="478"/>
          <ac:spMkLst>
            <pc:docMk/>
            <pc:sldMk cId="1962121734" sldId="278"/>
            <ac:spMk id="3" creationId="{90C10FBA-7DEE-82C5-FAE2-F328E9937335}"/>
          </ac:spMkLst>
        </pc:spChg>
        <pc:spChg chg="add mod">
          <ac:chgData name="Prithiv Vijai" userId="5d24f1427401153b" providerId="LiveId" clId="{70A2666E-DFD6-444A-A910-CE2623165711}" dt="2024-08-07T17:51:10.546" v="2961" actId="20577"/>
          <ac:spMkLst>
            <pc:docMk/>
            <pc:sldMk cId="1962121734" sldId="278"/>
            <ac:spMk id="3" creationId="{C2931E5B-8253-01B5-6BC3-DEC92A6DD2CE}"/>
          </ac:spMkLst>
        </pc:spChg>
        <pc:graphicFrameChg chg="del">
          <ac:chgData name="Prithiv Vijai" userId="5d24f1427401153b" providerId="LiveId" clId="{70A2666E-DFD6-444A-A910-CE2623165711}" dt="2024-08-06T14:53:48.624" v="1988" actId="478"/>
          <ac:graphicFrameMkLst>
            <pc:docMk/>
            <pc:sldMk cId="1962121734" sldId="278"/>
            <ac:graphicFrameMk id="11" creationId="{D58CB578-1FCD-90DF-2583-344D1E3A37B3}"/>
          </ac:graphicFrameMkLst>
        </pc:graphicFrameChg>
        <pc:graphicFrameChg chg="del modGraphic">
          <ac:chgData name="Prithiv Vijai" userId="5d24f1427401153b" providerId="LiveId" clId="{70A2666E-DFD6-444A-A910-CE2623165711}" dt="2024-08-06T14:53:51.207" v="1990" actId="478"/>
          <ac:graphicFrameMkLst>
            <pc:docMk/>
            <pc:sldMk cId="1962121734" sldId="278"/>
            <ac:graphicFrameMk id="12" creationId="{54960C86-EA00-83D3-82C9-5E14BAD15056}"/>
          </ac:graphicFrameMkLst>
        </pc:graphicFrameChg>
      </pc:sldChg>
      <pc:sldChg chg="addSp delSp modSp add del mod">
        <pc:chgData name="Prithiv Vijai" userId="5d24f1427401153b" providerId="LiveId" clId="{70A2666E-DFD6-444A-A910-CE2623165711}" dt="2024-08-04T17:49:39.363" v="1855" actId="47"/>
        <pc:sldMkLst>
          <pc:docMk/>
          <pc:sldMk cId="2521046069" sldId="278"/>
        </pc:sldMkLst>
        <pc:spChg chg="mod">
          <ac:chgData name="Prithiv Vijai" userId="5d24f1427401153b" providerId="LiveId" clId="{70A2666E-DFD6-444A-A910-CE2623165711}" dt="2024-07-29T12:13:29.863" v="475" actId="20577"/>
          <ac:spMkLst>
            <pc:docMk/>
            <pc:sldMk cId="2521046069" sldId="278"/>
            <ac:spMk id="2" creationId="{00000000-0000-0000-0000-000000000000}"/>
          </ac:spMkLst>
        </pc:spChg>
        <pc:spChg chg="del">
          <ac:chgData name="Prithiv Vijai" userId="5d24f1427401153b" providerId="LiveId" clId="{70A2666E-DFD6-444A-A910-CE2623165711}" dt="2024-07-29T12:08:14.894" v="238" actId="478"/>
          <ac:spMkLst>
            <pc:docMk/>
            <pc:sldMk cId="2521046069" sldId="278"/>
            <ac:spMk id="3" creationId="{00000000-0000-0000-0000-000000000000}"/>
          </ac:spMkLst>
        </pc:spChg>
        <pc:spChg chg="del">
          <ac:chgData name="Prithiv Vijai" userId="5d24f1427401153b" providerId="LiveId" clId="{70A2666E-DFD6-444A-A910-CE2623165711}" dt="2024-07-29T12:08:12.338" v="237" actId="478"/>
          <ac:spMkLst>
            <pc:docMk/>
            <pc:sldMk cId="2521046069" sldId="278"/>
            <ac:spMk id="7" creationId="{00000000-0000-0000-0000-000000000000}"/>
          </ac:spMkLst>
        </pc:spChg>
        <pc:spChg chg="del">
          <ac:chgData name="Prithiv Vijai" userId="5d24f1427401153b" providerId="LiveId" clId="{70A2666E-DFD6-444A-A910-CE2623165711}" dt="2024-07-29T12:08:09.629" v="236" actId="478"/>
          <ac:spMkLst>
            <pc:docMk/>
            <pc:sldMk cId="2521046069" sldId="278"/>
            <ac:spMk id="10" creationId="{6D8AF457-4C9C-49C3-EB7B-D3693F7EA96B}"/>
          </ac:spMkLst>
        </pc:spChg>
        <pc:spChg chg="del">
          <ac:chgData name="Prithiv Vijai" userId="5d24f1427401153b" providerId="LiveId" clId="{70A2666E-DFD6-444A-A910-CE2623165711}" dt="2024-07-29T12:08:04.549" v="235" actId="478"/>
          <ac:spMkLst>
            <pc:docMk/>
            <pc:sldMk cId="2521046069" sldId="278"/>
            <ac:spMk id="11" creationId="{856882FC-900E-F4E6-6C79-F3B755A5A622}"/>
          </ac:spMkLst>
        </pc:spChg>
        <pc:spChg chg="add del mod">
          <ac:chgData name="Prithiv Vijai" userId="5d24f1427401153b" providerId="LiveId" clId="{70A2666E-DFD6-444A-A910-CE2623165711}" dt="2024-08-04T17:25:51.624" v="1777" actId="478"/>
          <ac:spMkLst>
            <pc:docMk/>
            <pc:sldMk cId="2521046069" sldId="278"/>
            <ac:spMk id="14" creationId="{80F79C37-37D9-2252-24E1-37A38FC40ED8}"/>
          </ac:spMkLst>
        </pc:spChg>
        <pc:picChg chg="add del mod">
          <ac:chgData name="Prithiv Vijai" userId="5d24f1427401153b" providerId="LiveId" clId="{70A2666E-DFD6-444A-A910-CE2623165711}" dt="2024-08-04T17:25:49.624" v="1776" actId="478"/>
          <ac:picMkLst>
            <pc:docMk/>
            <pc:sldMk cId="2521046069" sldId="278"/>
            <ac:picMk id="13" creationId="{15A64128-3F15-9C33-B984-AFAE5375FDE0}"/>
          </ac:picMkLst>
        </pc:picChg>
      </pc:sldChg>
      <pc:sldChg chg="delSp modSp add del mod">
        <pc:chgData name="Prithiv Vijai" userId="5d24f1427401153b" providerId="LiveId" clId="{70A2666E-DFD6-444A-A910-CE2623165711}" dt="2024-08-10T15:10:29.624" v="3639" actId="2696"/>
        <pc:sldMkLst>
          <pc:docMk/>
          <pc:sldMk cId="3426263962" sldId="279"/>
        </pc:sldMkLst>
        <pc:spChg chg="mod">
          <ac:chgData name="Prithiv Vijai" userId="5d24f1427401153b" providerId="LiveId" clId="{70A2666E-DFD6-444A-A910-CE2623165711}" dt="2024-08-06T14:55:07.942" v="2080" actId="20577"/>
          <ac:spMkLst>
            <pc:docMk/>
            <pc:sldMk cId="3426263962" sldId="279"/>
            <ac:spMk id="2" creationId="{00000000-0000-0000-0000-000000000000}"/>
          </ac:spMkLst>
        </pc:spChg>
        <pc:spChg chg="del mod">
          <ac:chgData name="Prithiv Vijai" userId="5d24f1427401153b" providerId="LiveId" clId="{70A2666E-DFD6-444A-A910-CE2623165711}" dt="2024-08-10T15:10:25.152" v="3637" actId="478"/>
          <ac:spMkLst>
            <pc:docMk/>
            <pc:sldMk cId="3426263962" sldId="279"/>
            <ac:spMk id="3" creationId="{62FA5441-5544-AF7F-ECA8-E56B5E8D0889}"/>
          </ac:spMkLst>
        </pc:spChg>
        <pc:spChg chg="del mod">
          <ac:chgData name="Prithiv Vijai" userId="5d24f1427401153b" providerId="LiveId" clId="{70A2666E-DFD6-444A-A910-CE2623165711}" dt="2024-08-10T15:10:26.989" v="3638" actId="478"/>
          <ac:spMkLst>
            <pc:docMk/>
            <pc:sldMk cId="3426263962" sldId="279"/>
            <ac:spMk id="7" creationId="{0AA4883A-F585-FC40-94E8-ABFEF1794BC2}"/>
          </ac:spMkLst>
        </pc:spChg>
      </pc:sldChg>
      <pc:sldChg chg="addSp delSp modSp add del mod">
        <pc:chgData name="Prithiv Vijai" userId="5d24f1427401153b" providerId="LiveId" clId="{70A2666E-DFD6-444A-A910-CE2623165711}" dt="2024-08-04T17:49:38.550" v="1854" actId="47"/>
        <pc:sldMkLst>
          <pc:docMk/>
          <pc:sldMk cId="4128809644" sldId="279"/>
        </pc:sldMkLst>
        <pc:spChg chg="mod">
          <ac:chgData name="Prithiv Vijai" userId="5d24f1427401153b" providerId="LiveId" clId="{70A2666E-DFD6-444A-A910-CE2623165711}" dt="2024-07-29T12:13:23.456" v="465" actId="20577"/>
          <ac:spMkLst>
            <pc:docMk/>
            <pc:sldMk cId="4128809644" sldId="279"/>
            <ac:spMk id="2" creationId="{00000000-0000-0000-0000-000000000000}"/>
          </ac:spMkLst>
        </pc:spChg>
        <pc:spChg chg="add mod">
          <ac:chgData name="Prithiv Vijai" userId="5d24f1427401153b" providerId="LiveId" clId="{70A2666E-DFD6-444A-A910-CE2623165711}" dt="2024-07-29T12:11:40.466" v="331" actId="20577"/>
          <ac:spMkLst>
            <pc:docMk/>
            <pc:sldMk cId="4128809644" sldId="279"/>
            <ac:spMk id="12" creationId="{FD0477C3-66D8-AE98-1674-9C731964D426}"/>
          </ac:spMkLst>
        </pc:spChg>
        <pc:spChg chg="add mod">
          <ac:chgData name="Prithiv Vijai" userId="5d24f1427401153b" providerId="LiveId" clId="{70A2666E-DFD6-444A-A910-CE2623165711}" dt="2024-07-29T12:12:23.063" v="371" actId="20577"/>
          <ac:spMkLst>
            <pc:docMk/>
            <pc:sldMk cId="4128809644" sldId="279"/>
            <ac:spMk id="14" creationId="{B0E6B44B-D2E1-0B9F-42F5-02228A677ABF}"/>
          </ac:spMkLst>
        </pc:spChg>
        <pc:picChg chg="add mod modCrop">
          <ac:chgData name="Prithiv Vijai" userId="5d24f1427401153b" providerId="LiveId" clId="{70A2666E-DFD6-444A-A910-CE2623165711}" dt="2024-07-29T12:12:08.985" v="338" actId="1036"/>
          <ac:picMkLst>
            <pc:docMk/>
            <pc:sldMk cId="4128809644" sldId="279"/>
            <ac:picMk id="7" creationId="{2C4D924A-6F5E-E637-C76D-4395A5BA655F}"/>
          </ac:picMkLst>
        </pc:picChg>
        <pc:picChg chg="add mod modCrop">
          <ac:chgData name="Prithiv Vijai" userId="5d24f1427401153b" providerId="LiveId" clId="{70A2666E-DFD6-444A-A910-CE2623165711}" dt="2024-07-29T12:12:07.173" v="337" actId="1036"/>
          <ac:picMkLst>
            <pc:docMk/>
            <pc:sldMk cId="4128809644" sldId="279"/>
            <ac:picMk id="11" creationId="{CF0E0F97-0688-0527-DF03-F080563D6CAA}"/>
          </ac:picMkLst>
        </pc:picChg>
        <pc:picChg chg="del">
          <ac:chgData name="Prithiv Vijai" userId="5d24f1427401153b" providerId="LiveId" clId="{70A2666E-DFD6-444A-A910-CE2623165711}" dt="2024-07-29T12:08:39.105" v="244" actId="478"/>
          <ac:picMkLst>
            <pc:docMk/>
            <pc:sldMk cId="4128809644" sldId="279"/>
            <ac:picMk id="13" creationId="{15A64128-3F15-9C33-B984-AFAE5375FDE0}"/>
          </ac:picMkLst>
        </pc:picChg>
      </pc:sldChg>
      <pc:sldChg chg="addSp modSp add mod">
        <pc:chgData name="Prithiv Vijai" userId="5d24f1427401153b" providerId="LiveId" clId="{70A2666E-DFD6-444A-A910-CE2623165711}" dt="2024-08-06T15:12:49.497" v="2428" actId="1076"/>
        <pc:sldMkLst>
          <pc:docMk/>
          <pc:sldMk cId="761492339" sldId="280"/>
        </pc:sldMkLst>
        <pc:picChg chg="add mod">
          <ac:chgData name="Prithiv Vijai" userId="5d24f1427401153b" providerId="LiveId" clId="{70A2666E-DFD6-444A-A910-CE2623165711}" dt="2024-08-06T15:12:49.497" v="2428" actId="1076"/>
          <ac:picMkLst>
            <pc:docMk/>
            <pc:sldMk cId="761492339" sldId="280"/>
            <ac:picMk id="7" creationId="{F03755E3-66DD-1389-32EB-B90903AB5DFE}"/>
          </ac:picMkLst>
        </pc:picChg>
      </pc:sldChg>
      <pc:sldChg chg="addSp delSp modSp add del mod">
        <pc:chgData name="Prithiv Vijai" userId="5d24f1427401153b" providerId="LiveId" clId="{70A2666E-DFD6-444A-A910-CE2623165711}" dt="2024-08-04T17:49:37.504" v="1853" actId="47"/>
        <pc:sldMkLst>
          <pc:docMk/>
          <pc:sldMk cId="3135562799" sldId="280"/>
        </pc:sldMkLst>
        <pc:spChg chg="mod">
          <ac:chgData name="Prithiv Vijai" userId="5d24f1427401153b" providerId="LiveId" clId="{70A2666E-DFD6-444A-A910-CE2623165711}" dt="2024-07-29T12:23:20.336" v="723" actId="20577"/>
          <ac:spMkLst>
            <pc:docMk/>
            <pc:sldMk cId="3135562799" sldId="280"/>
            <ac:spMk id="2" creationId="{00000000-0000-0000-0000-000000000000}"/>
          </ac:spMkLst>
        </pc:spChg>
        <pc:spChg chg="add del mod">
          <ac:chgData name="Prithiv Vijai" userId="5d24f1427401153b" providerId="LiveId" clId="{70A2666E-DFD6-444A-A910-CE2623165711}" dt="2024-07-29T16:10:57.354" v="1230" actId="20577"/>
          <ac:spMkLst>
            <pc:docMk/>
            <pc:sldMk cId="3135562799" sldId="280"/>
            <ac:spMk id="3" creationId="{2D5C06FB-2B02-8D36-1B30-EA5F3EC2794F}"/>
          </ac:spMkLst>
        </pc:spChg>
        <pc:spChg chg="add mod">
          <ac:chgData name="Prithiv Vijai" userId="5d24f1427401153b" providerId="LiveId" clId="{70A2666E-DFD6-444A-A910-CE2623165711}" dt="2024-07-29T16:07:46.600" v="1122" actId="20577"/>
          <ac:spMkLst>
            <pc:docMk/>
            <pc:sldMk cId="3135562799" sldId="280"/>
            <ac:spMk id="10" creationId="{578346BA-E791-40AE-F0B0-78A858C7B411}"/>
          </ac:spMkLst>
        </pc:spChg>
        <pc:spChg chg="del">
          <ac:chgData name="Prithiv Vijai" userId="5d24f1427401153b" providerId="LiveId" clId="{70A2666E-DFD6-444A-A910-CE2623165711}" dt="2024-07-29T15:09:11.683" v="756" actId="478"/>
          <ac:spMkLst>
            <pc:docMk/>
            <pc:sldMk cId="3135562799" sldId="280"/>
            <ac:spMk id="12" creationId="{FD0477C3-66D8-AE98-1674-9C731964D426}"/>
          </ac:spMkLst>
        </pc:spChg>
        <pc:spChg chg="add del mod">
          <ac:chgData name="Prithiv Vijai" userId="5d24f1427401153b" providerId="LiveId" clId="{70A2666E-DFD6-444A-A910-CE2623165711}" dt="2024-07-29T15:15:26.343" v="869" actId="20577"/>
          <ac:spMkLst>
            <pc:docMk/>
            <pc:sldMk cId="3135562799" sldId="280"/>
            <ac:spMk id="13" creationId="{014C9C66-170F-9F1B-7D96-A782FC19AD57}"/>
          </ac:spMkLst>
        </pc:spChg>
        <pc:spChg chg="del">
          <ac:chgData name="Prithiv Vijai" userId="5d24f1427401153b" providerId="LiveId" clId="{70A2666E-DFD6-444A-A910-CE2623165711}" dt="2024-07-29T15:09:09.717" v="755" actId="478"/>
          <ac:spMkLst>
            <pc:docMk/>
            <pc:sldMk cId="3135562799" sldId="280"/>
            <ac:spMk id="14" creationId="{B0E6B44B-D2E1-0B9F-42F5-02228A677ABF}"/>
          </ac:spMkLst>
        </pc:spChg>
        <pc:spChg chg="add del mod">
          <ac:chgData name="Prithiv Vijai" userId="5d24f1427401153b" providerId="LiveId" clId="{70A2666E-DFD6-444A-A910-CE2623165711}" dt="2024-07-29T15:15:27.642" v="871"/>
          <ac:spMkLst>
            <pc:docMk/>
            <pc:sldMk cId="3135562799" sldId="280"/>
            <ac:spMk id="15" creationId="{7A30D019-849B-D147-6218-D70C0B79D06E}"/>
          </ac:spMkLst>
        </pc:spChg>
        <pc:spChg chg="add">
          <ac:chgData name="Prithiv Vijai" userId="5d24f1427401153b" providerId="LiveId" clId="{70A2666E-DFD6-444A-A910-CE2623165711}" dt="2024-07-29T15:15:34.857" v="877"/>
          <ac:spMkLst>
            <pc:docMk/>
            <pc:sldMk cId="3135562799" sldId="280"/>
            <ac:spMk id="16" creationId="{B361DC49-EF9A-AFB3-7778-81007EA2803D}"/>
          </ac:spMkLst>
        </pc:spChg>
        <pc:spChg chg="add">
          <ac:chgData name="Prithiv Vijai" userId="5d24f1427401153b" providerId="LiveId" clId="{70A2666E-DFD6-444A-A910-CE2623165711}" dt="2024-07-29T15:24:23.281" v="1071"/>
          <ac:spMkLst>
            <pc:docMk/>
            <pc:sldMk cId="3135562799" sldId="280"/>
            <ac:spMk id="17" creationId="{EB732DC8-E02E-BEE1-8EB9-88406B8B3AFB}"/>
          </ac:spMkLst>
        </pc:spChg>
        <pc:spChg chg="add">
          <ac:chgData name="Prithiv Vijai" userId="5d24f1427401153b" providerId="LiveId" clId="{70A2666E-DFD6-444A-A910-CE2623165711}" dt="2024-07-29T15:25:26.529" v="1075"/>
          <ac:spMkLst>
            <pc:docMk/>
            <pc:sldMk cId="3135562799" sldId="280"/>
            <ac:spMk id="18" creationId="{CF0E7DCF-A02B-7B75-0AA8-8FF6D7FB83C8}"/>
          </ac:spMkLst>
        </pc:spChg>
        <pc:spChg chg="add del mod">
          <ac:chgData name="Prithiv Vijai" userId="5d24f1427401153b" providerId="LiveId" clId="{70A2666E-DFD6-444A-A910-CE2623165711}" dt="2024-07-29T16:10:44.944" v="1224" actId="478"/>
          <ac:spMkLst>
            <pc:docMk/>
            <pc:sldMk cId="3135562799" sldId="280"/>
            <ac:spMk id="19" creationId="{856882FC-900E-F4E6-6C79-F3B755A5A622}"/>
          </ac:spMkLst>
        </pc:spChg>
        <pc:picChg chg="del">
          <ac:chgData name="Prithiv Vijai" userId="5d24f1427401153b" providerId="LiveId" clId="{70A2666E-DFD6-444A-A910-CE2623165711}" dt="2024-07-29T15:09:07.107" v="753" actId="478"/>
          <ac:picMkLst>
            <pc:docMk/>
            <pc:sldMk cId="3135562799" sldId="280"/>
            <ac:picMk id="7" creationId="{2C4D924A-6F5E-E637-C76D-4395A5BA655F}"/>
          </ac:picMkLst>
        </pc:picChg>
        <pc:picChg chg="del">
          <ac:chgData name="Prithiv Vijai" userId="5d24f1427401153b" providerId="LiveId" clId="{70A2666E-DFD6-444A-A910-CE2623165711}" dt="2024-07-29T15:09:07.864" v="754" actId="478"/>
          <ac:picMkLst>
            <pc:docMk/>
            <pc:sldMk cId="3135562799" sldId="280"/>
            <ac:picMk id="11" creationId="{CF0E0F97-0688-0527-DF03-F080563D6CAA}"/>
          </ac:picMkLst>
        </pc:picChg>
      </pc:sldChg>
      <pc:sldChg chg="addSp delSp modSp add del mod">
        <pc:chgData name="Prithiv Vijai" userId="5d24f1427401153b" providerId="LiveId" clId="{70A2666E-DFD6-444A-A910-CE2623165711}" dt="2024-08-04T17:49:33.049" v="1852" actId="47"/>
        <pc:sldMkLst>
          <pc:docMk/>
          <pc:sldMk cId="323728726" sldId="281"/>
        </pc:sldMkLst>
        <pc:spChg chg="del">
          <ac:chgData name="Prithiv Vijai" userId="5d24f1427401153b" providerId="LiveId" clId="{70A2666E-DFD6-444A-A910-CE2623165711}" dt="2024-07-29T15:12:54.886" v="781" actId="478"/>
          <ac:spMkLst>
            <pc:docMk/>
            <pc:sldMk cId="323728726" sldId="281"/>
            <ac:spMk id="3" creationId="{2D5C06FB-2B02-8D36-1B30-EA5F3EC2794F}"/>
          </ac:spMkLst>
        </pc:spChg>
        <pc:spChg chg="mod">
          <ac:chgData name="Prithiv Vijai" userId="5d24f1427401153b" providerId="LiveId" clId="{70A2666E-DFD6-444A-A910-CE2623165711}" dt="2024-07-29T15:17:40.200" v="956" actId="20577"/>
          <ac:spMkLst>
            <pc:docMk/>
            <pc:sldMk cId="323728726" sldId="281"/>
            <ac:spMk id="10" creationId="{578346BA-E791-40AE-F0B0-78A858C7B411}"/>
          </ac:spMkLst>
        </pc:spChg>
        <pc:picChg chg="add del mod">
          <ac:chgData name="Prithiv Vijai" userId="5d24f1427401153b" providerId="LiveId" clId="{70A2666E-DFD6-444A-A910-CE2623165711}" dt="2024-07-29T15:17:26.033" v="920" actId="478"/>
          <ac:picMkLst>
            <pc:docMk/>
            <pc:sldMk cId="323728726" sldId="281"/>
            <ac:picMk id="11" creationId="{3298D62B-E9AE-75D7-310D-4C7037F736AF}"/>
          </ac:picMkLst>
        </pc:picChg>
        <pc:picChg chg="add mod">
          <ac:chgData name="Prithiv Vijai" userId="5d24f1427401153b" providerId="LiveId" clId="{70A2666E-DFD6-444A-A910-CE2623165711}" dt="2024-07-29T15:17:49.134" v="958" actId="14100"/>
          <ac:picMkLst>
            <pc:docMk/>
            <pc:sldMk cId="323728726" sldId="281"/>
            <ac:picMk id="13" creationId="{56E3B1D2-6BB8-F15F-8184-006102981892}"/>
          </ac:picMkLst>
        </pc:picChg>
      </pc:sldChg>
      <pc:sldChg chg="addSp delSp modSp add mod">
        <pc:chgData name="Prithiv Vijai" userId="5d24f1427401153b" providerId="LiveId" clId="{70A2666E-DFD6-444A-A910-CE2623165711}" dt="2024-08-06T15:01:43.418" v="2355" actId="1076"/>
        <pc:sldMkLst>
          <pc:docMk/>
          <pc:sldMk cId="3337668691" sldId="281"/>
        </pc:sldMkLst>
        <pc:picChg chg="del">
          <ac:chgData name="Prithiv Vijai" userId="5d24f1427401153b" providerId="LiveId" clId="{70A2666E-DFD6-444A-A910-CE2623165711}" dt="2024-08-06T15:01:14.528" v="2346" actId="478"/>
          <ac:picMkLst>
            <pc:docMk/>
            <pc:sldMk cId="3337668691" sldId="281"/>
            <ac:picMk id="7" creationId="{F03755E3-66DD-1389-32EB-B90903AB5DFE}"/>
          </ac:picMkLst>
        </pc:picChg>
        <pc:picChg chg="add mod">
          <ac:chgData name="Prithiv Vijai" userId="5d24f1427401153b" providerId="LiveId" clId="{70A2666E-DFD6-444A-A910-CE2623165711}" dt="2024-08-06T15:01:39.710" v="2353" actId="1076"/>
          <ac:picMkLst>
            <pc:docMk/>
            <pc:sldMk cId="3337668691" sldId="281"/>
            <ac:picMk id="10" creationId="{DBA1EBA9-1E8B-0517-ED56-0F4D4FB57677}"/>
          </ac:picMkLst>
        </pc:picChg>
        <pc:picChg chg="add mod">
          <ac:chgData name="Prithiv Vijai" userId="5d24f1427401153b" providerId="LiveId" clId="{70A2666E-DFD6-444A-A910-CE2623165711}" dt="2024-08-06T15:01:43.418" v="2355" actId="1076"/>
          <ac:picMkLst>
            <pc:docMk/>
            <pc:sldMk cId="3337668691" sldId="281"/>
            <ac:picMk id="12" creationId="{01A91532-83AA-2A62-E36A-F1EFAEE4094A}"/>
          </ac:picMkLst>
        </pc:picChg>
        <pc:picChg chg="add mod">
          <ac:chgData name="Prithiv Vijai" userId="5d24f1427401153b" providerId="LiveId" clId="{70A2666E-DFD6-444A-A910-CE2623165711}" dt="2024-08-06T15:01:40.951" v="2354" actId="1076"/>
          <ac:picMkLst>
            <pc:docMk/>
            <pc:sldMk cId="3337668691" sldId="281"/>
            <ac:picMk id="14" creationId="{E4BB9E27-E52B-BEF2-BF6A-EEDC2740766D}"/>
          </ac:picMkLst>
        </pc:picChg>
      </pc:sldChg>
      <pc:sldChg chg="add del">
        <pc:chgData name="Prithiv Vijai" userId="5d24f1427401153b" providerId="LiveId" clId="{70A2666E-DFD6-444A-A910-CE2623165711}" dt="2024-08-04T17:49:31.798" v="1851" actId="47"/>
        <pc:sldMkLst>
          <pc:docMk/>
          <pc:sldMk cId="1995440813" sldId="282"/>
        </pc:sldMkLst>
      </pc:sldChg>
      <pc:sldChg chg="addSp delSp modSp add mod">
        <pc:chgData name="Prithiv Vijai" userId="5d24f1427401153b" providerId="LiveId" clId="{70A2666E-DFD6-444A-A910-CE2623165711}" dt="2024-08-06T15:11:58.914" v="2425" actId="1076"/>
        <pc:sldMkLst>
          <pc:docMk/>
          <pc:sldMk cId="4060776674" sldId="282"/>
        </pc:sldMkLst>
        <pc:spChg chg="mod">
          <ac:chgData name="Prithiv Vijai" userId="5d24f1427401153b" providerId="LiveId" clId="{70A2666E-DFD6-444A-A910-CE2623165711}" dt="2024-08-06T15:02:09.771" v="2363" actId="20577"/>
          <ac:spMkLst>
            <pc:docMk/>
            <pc:sldMk cId="4060776674" sldId="282"/>
            <ac:spMk id="2" creationId="{00000000-0000-0000-0000-000000000000}"/>
          </ac:spMkLst>
        </pc:spChg>
        <pc:picChg chg="add mod modCrop">
          <ac:chgData name="Prithiv Vijai" userId="5d24f1427401153b" providerId="LiveId" clId="{70A2666E-DFD6-444A-A910-CE2623165711}" dt="2024-08-06T15:11:58.914" v="2425" actId="1076"/>
          <ac:picMkLst>
            <pc:docMk/>
            <pc:sldMk cId="4060776674" sldId="282"/>
            <ac:picMk id="7" creationId="{D4BA1BDF-93E5-59E9-11E5-F270120AD96D}"/>
          </ac:picMkLst>
        </pc:picChg>
        <pc:picChg chg="del">
          <ac:chgData name="Prithiv Vijai" userId="5d24f1427401153b" providerId="LiveId" clId="{70A2666E-DFD6-444A-A910-CE2623165711}" dt="2024-08-06T15:01:54.162" v="2359" actId="478"/>
          <ac:picMkLst>
            <pc:docMk/>
            <pc:sldMk cId="4060776674" sldId="282"/>
            <ac:picMk id="10" creationId="{DBA1EBA9-1E8B-0517-ED56-0F4D4FB57677}"/>
          </ac:picMkLst>
        </pc:picChg>
        <pc:picChg chg="del">
          <ac:chgData name="Prithiv Vijai" userId="5d24f1427401153b" providerId="LiveId" clId="{70A2666E-DFD6-444A-A910-CE2623165711}" dt="2024-08-06T15:01:53.296" v="2357" actId="478"/>
          <ac:picMkLst>
            <pc:docMk/>
            <pc:sldMk cId="4060776674" sldId="282"/>
            <ac:picMk id="12" creationId="{01A91532-83AA-2A62-E36A-F1EFAEE4094A}"/>
          </ac:picMkLst>
        </pc:picChg>
        <pc:picChg chg="del">
          <ac:chgData name="Prithiv Vijai" userId="5d24f1427401153b" providerId="LiveId" clId="{70A2666E-DFD6-444A-A910-CE2623165711}" dt="2024-08-06T15:01:53.754" v="2358" actId="478"/>
          <ac:picMkLst>
            <pc:docMk/>
            <pc:sldMk cId="4060776674" sldId="282"/>
            <ac:picMk id="14" creationId="{E4BB9E27-E52B-BEF2-BF6A-EEDC2740766D}"/>
          </ac:picMkLst>
        </pc:picChg>
      </pc:sldChg>
      <pc:sldChg chg="addSp delSp modSp add del mod">
        <pc:chgData name="Prithiv Vijai" userId="5d24f1427401153b" providerId="LiveId" clId="{70A2666E-DFD6-444A-A910-CE2623165711}" dt="2024-08-10T14:58:01.178" v="3590" actId="2696"/>
        <pc:sldMkLst>
          <pc:docMk/>
          <pc:sldMk cId="3510780241" sldId="283"/>
        </pc:sldMkLst>
        <pc:spChg chg="mod">
          <ac:chgData name="Prithiv Vijai" userId="5d24f1427401153b" providerId="LiveId" clId="{70A2666E-DFD6-444A-A910-CE2623165711}" dt="2024-08-10T14:46:09.198" v="3496" actId="20577"/>
          <ac:spMkLst>
            <pc:docMk/>
            <pc:sldMk cId="3510780241" sldId="283"/>
            <ac:spMk id="2" creationId="{00000000-0000-0000-0000-000000000000}"/>
          </ac:spMkLst>
        </pc:spChg>
        <pc:picChg chg="add del mod">
          <ac:chgData name="Prithiv Vijai" userId="5d24f1427401153b" providerId="LiveId" clId="{70A2666E-DFD6-444A-A910-CE2623165711}" dt="2024-08-06T15:03:00.784" v="2376" actId="478"/>
          <ac:picMkLst>
            <pc:docMk/>
            <pc:sldMk cId="3510780241" sldId="283"/>
            <ac:picMk id="7" creationId="{3CCD91FF-00C8-8050-92B0-527A0D262904}"/>
          </ac:picMkLst>
        </pc:picChg>
        <pc:picChg chg="add mod modCrop">
          <ac:chgData name="Prithiv Vijai" userId="5d24f1427401153b" providerId="LiveId" clId="{70A2666E-DFD6-444A-A910-CE2623165711}" dt="2024-08-10T14:03:56.506" v="3377" actId="1076"/>
          <ac:picMkLst>
            <pc:docMk/>
            <pc:sldMk cId="3510780241" sldId="283"/>
            <ac:picMk id="7" creationId="{FFE9519E-305A-4CB4-4927-185AF3A9D19D}"/>
          </ac:picMkLst>
        </pc:picChg>
        <pc:picChg chg="add mod ord modCrop">
          <ac:chgData name="Prithiv Vijai" userId="5d24f1427401153b" providerId="LiveId" clId="{70A2666E-DFD6-444A-A910-CE2623165711}" dt="2024-08-10T14:05:16.120" v="3409" actId="167"/>
          <ac:picMkLst>
            <pc:docMk/>
            <pc:sldMk cId="3510780241" sldId="283"/>
            <ac:picMk id="10" creationId="{9D9196F7-A772-F70A-5FE3-D123BB6FE4CB}"/>
          </ac:picMkLst>
        </pc:picChg>
        <pc:picChg chg="add del mod">
          <ac:chgData name="Prithiv Vijai" userId="5d24f1427401153b" providerId="LiveId" clId="{70A2666E-DFD6-444A-A910-CE2623165711}" dt="2024-08-06T15:08:55.526" v="2396" actId="478"/>
          <ac:picMkLst>
            <pc:docMk/>
            <pc:sldMk cId="3510780241" sldId="283"/>
            <ac:picMk id="11" creationId="{54DB1DBC-7725-6833-3C4C-BA0ED38CB1C5}"/>
          </ac:picMkLst>
        </pc:picChg>
        <pc:picChg chg="add del mod">
          <ac:chgData name="Prithiv Vijai" userId="5d24f1427401153b" providerId="LiveId" clId="{70A2666E-DFD6-444A-A910-CE2623165711}" dt="2024-08-10T14:03:34.256" v="3374" actId="478"/>
          <ac:picMkLst>
            <pc:docMk/>
            <pc:sldMk cId="3510780241" sldId="283"/>
            <ac:picMk id="13" creationId="{CFE1C020-3E64-3BAE-088F-FE2CDAC0C07B}"/>
          </ac:picMkLst>
        </pc:picChg>
      </pc:sldChg>
      <pc:sldChg chg="addSp delSp modSp add del mod">
        <pc:chgData name="Prithiv Vijai" userId="5d24f1427401153b" providerId="LiveId" clId="{70A2666E-DFD6-444A-A910-CE2623165711}" dt="2024-08-04T17:49:30.595" v="1850" actId="47"/>
        <pc:sldMkLst>
          <pc:docMk/>
          <pc:sldMk cId="3644250280" sldId="283"/>
        </pc:sldMkLst>
        <pc:spChg chg="mod">
          <ac:chgData name="Prithiv Vijai" userId="5d24f1427401153b" providerId="LiveId" clId="{70A2666E-DFD6-444A-A910-CE2623165711}" dt="2024-07-29T16:08:52.233" v="1152" actId="20577"/>
          <ac:spMkLst>
            <pc:docMk/>
            <pc:sldMk cId="3644250280" sldId="283"/>
            <ac:spMk id="10" creationId="{578346BA-E791-40AE-F0B0-78A858C7B411}"/>
          </ac:spMkLst>
        </pc:spChg>
        <pc:spChg chg="add mod">
          <ac:chgData name="Prithiv Vijai" userId="5d24f1427401153b" providerId="LiveId" clId="{70A2666E-DFD6-444A-A910-CE2623165711}" dt="2024-07-29T16:09:07.865" v="1175" actId="20577"/>
          <ac:spMkLst>
            <pc:docMk/>
            <pc:sldMk cId="3644250280" sldId="283"/>
            <ac:spMk id="14" creationId="{9833FFB7-4479-70AA-43A7-2A767E3D5B83}"/>
          </ac:spMkLst>
        </pc:spChg>
        <pc:picChg chg="add mod">
          <ac:chgData name="Prithiv Vijai" userId="5d24f1427401153b" providerId="LiveId" clId="{70A2666E-DFD6-444A-A910-CE2623165711}" dt="2024-07-29T15:32:59.820" v="1109" actId="1076"/>
          <ac:picMkLst>
            <pc:docMk/>
            <pc:sldMk cId="3644250280" sldId="283"/>
            <ac:picMk id="7" creationId="{868AFEB1-6695-5376-CDA2-1FE8BADEAB2C}"/>
          </ac:picMkLst>
        </pc:picChg>
        <pc:picChg chg="del">
          <ac:chgData name="Prithiv Vijai" userId="5d24f1427401153b" providerId="LiveId" clId="{70A2666E-DFD6-444A-A910-CE2623165711}" dt="2024-07-29T15:32:55.175" v="1106" actId="478"/>
          <ac:picMkLst>
            <pc:docMk/>
            <pc:sldMk cId="3644250280" sldId="283"/>
            <ac:picMk id="11" creationId="{3298D62B-E9AE-75D7-310D-4C7037F736AF}"/>
          </ac:picMkLst>
        </pc:picChg>
        <pc:picChg chg="add mod">
          <ac:chgData name="Prithiv Vijai" userId="5d24f1427401153b" providerId="LiveId" clId="{70A2666E-DFD6-444A-A910-CE2623165711}" dt="2024-07-29T16:06:20.452" v="1114" actId="1076"/>
          <ac:picMkLst>
            <pc:docMk/>
            <pc:sldMk cId="3644250280" sldId="283"/>
            <ac:picMk id="13" creationId="{CF869028-E4F6-E43A-E4FE-605C349D32CA}"/>
          </ac:picMkLst>
        </pc:picChg>
      </pc:sldChg>
      <pc:sldChg chg="addSp delSp modSp add mod">
        <pc:chgData name="Prithiv Vijai" userId="5d24f1427401153b" providerId="LiveId" clId="{70A2666E-DFD6-444A-A910-CE2623165711}" dt="2024-08-10T14:58:14.004" v="3630" actId="20577"/>
        <pc:sldMkLst>
          <pc:docMk/>
          <pc:sldMk cId="3257773676" sldId="284"/>
        </pc:sldMkLst>
        <pc:spChg chg="mod">
          <ac:chgData name="Prithiv Vijai" userId="5d24f1427401153b" providerId="LiveId" clId="{70A2666E-DFD6-444A-A910-CE2623165711}" dt="2024-08-10T14:58:14.004" v="3630" actId="20577"/>
          <ac:spMkLst>
            <pc:docMk/>
            <pc:sldMk cId="3257773676" sldId="284"/>
            <ac:spMk id="2" creationId="{00000000-0000-0000-0000-000000000000}"/>
          </ac:spMkLst>
        </pc:spChg>
        <pc:picChg chg="add del mod ord modCrop">
          <ac:chgData name="Prithiv Vijai" userId="5d24f1427401153b" providerId="LiveId" clId="{70A2666E-DFD6-444A-A910-CE2623165711}" dt="2024-08-10T14:47:25.092" v="3520" actId="478"/>
          <ac:picMkLst>
            <pc:docMk/>
            <pc:sldMk cId="3257773676" sldId="284"/>
            <ac:picMk id="3" creationId="{820CCE61-8A5C-198D-F2EB-7A7CB0F8B917}"/>
          </ac:picMkLst>
        </pc:picChg>
        <pc:picChg chg="del mod">
          <ac:chgData name="Prithiv Vijai" userId="5d24f1427401153b" providerId="LiveId" clId="{70A2666E-DFD6-444A-A910-CE2623165711}" dt="2024-08-06T15:09:13.194" v="2400" actId="478"/>
          <ac:picMkLst>
            <pc:docMk/>
            <pc:sldMk cId="3257773676" sldId="284"/>
            <ac:picMk id="7" creationId="{3CCD91FF-00C8-8050-92B0-527A0D262904}"/>
          </ac:picMkLst>
        </pc:picChg>
        <pc:picChg chg="add mod">
          <ac:chgData name="Prithiv Vijai" userId="5d24f1427401153b" providerId="LiveId" clId="{70A2666E-DFD6-444A-A910-CE2623165711}" dt="2024-08-10T14:47:32.722" v="3523" actId="1076"/>
          <ac:picMkLst>
            <pc:docMk/>
            <pc:sldMk cId="3257773676" sldId="284"/>
            <ac:picMk id="10" creationId="{5C2CB2DD-3D50-53EB-2B26-44F4BDCF5DB3}"/>
          </ac:picMkLst>
        </pc:picChg>
        <pc:picChg chg="add del mod">
          <ac:chgData name="Prithiv Vijai" userId="5d24f1427401153b" providerId="LiveId" clId="{70A2666E-DFD6-444A-A910-CE2623165711}" dt="2024-08-06T15:09:13.746" v="2401" actId="478"/>
          <ac:picMkLst>
            <pc:docMk/>
            <pc:sldMk cId="3257773676" sldId="284"/>
            <ac:picMk id="10" creationId="{905A4240-86F7-B01B-ACEA-8746226E979F}"/>
          </ac:picMkLst>
        </pc:picChg>
        <pc:picChg chg="add del mod modCrop">
          <ac:chgData name="Prithiv Vijai" userId="5d24f1427401153b" providerId="LiveId" clId="{70A2666E-DFD6-444A-A910-CE2623165711}" dt="2024-08-10T14:02:16.973" v="3357" actId="478"/>
          <ac:picMkLst>
            <pc:docMk/>
            <pc:sldMk cId="3257773676" sldId="284"/>
            <ac:picMk id="12" creationId="{0F2C762C-ADEE-66F7-FB0D-AD31B9251A47}"/>
          </ac:picMkLst>
        </pc:picChg>
      </pc:sldChg>
      <pc:sldChg chg="addSp delSp modSp add mod">
        <pc:chgData name="Prithiv Vijai" userId="5d24f1427401153b" providerId="LiveId" clId="{70A2666E-DFD6-444A-A910-CE2623165711}" dt="2024-08-10T15:11:35.717" v="3646" actId="1076"/>
        <pc:sldMkLst>
          <pc:docMk/>
          <pc:sldMk cId="262112687" sldId="285"/>
        </pc:sldMkLst>
        <pc:spChg chg="mod">
          <ac:chgData name="Prithiv Vijai" userId="5d24f1427401153b" providerId="LiveId" clId="{70A2666E-DFD6-444A-A910-CE2623165711}" dt="2024-08-10T14:52:10.097" v="3586" actId="20577"/>
          <ac:spMkLst>
            <pc:docMk/>
            <pc:sldMk cId="262112687" sldId="285"/>
            <ac:spMk id="2" creationId="{00000000-0000-0000-0000-000000000000}"/>
          </ac:spMkLst>
        </pc:spChg>
        <pc:picChg chg="add del mod">
          <ac:chgData name="Prithiv Vijai" userId="5d24f1427401153b" providerId="LiveId" clId="{70A2666E-DFD6-444A-A910-CE2623165711}" dt="2024-08-10T14:52:14.059" v="3587" actId="478"/>
          <ac:picMkLst>
            <pc:docMk/>
            <pc:sldMk cId="262112687" sldId="285"/>
            <ac:picMk id="7" creationId="{BD92570C-D608-E3CB-9834-22B25AE17F18}"/>
          </ac:picMkLst>
        </pc:picChg>
        <pc:picChg chg="add mod">
          <ac:chgData name="Prithiv Vijai" userId="5d24f1427401153b" providerId="LiveId" clId="{70A2666E-DFD6-444A-A910-CE2623165711}" dt="2024-08-10T15:11:35.717" v="3646" actId="1076"/>
          <ac:picMkLst>
            <pc:docMk/>
            <pc:sldMk cId="262112687" sldId="285"/>
            <ac:picMk id="10" creationId="{FD186305-1AC5-6DE9-26A2-712165756554}"/>
          </ac:picMkLst>
        </pc:picChg>
        <pc:picChg chg="del">
          <ac:chgData name="Prithiv Vijai" userId="5d24f1427401153b" providerId="LiveId" clId="{70A2666E-DFD6-444A-A910-CE2623165711}" dt="2024-08-06T15:09:47.217" v="2406" actId="478"/>
          <ac:picMkLst>
            <pc:docMk/>
            <pc:sldMk cId="262112687" sldId="285"/>
            <ac:picMk id="12" creationId="{0F2C762C-ADEE-66F7-FB0D-AD31B9251A47}"/>
          </ac:picMkLst>
        </pc:picChg>
      </pc:sldChg>
      <pc:sldChg chg="addSp delSp modSp add mod">
        <pc:chgData name="Prithiv Vijai" userId="5d24f1427401153b" providerId="LiveId" clId="{70A2666E-DFD6-444A-A910-CE2623165711}" dt="2024-08-10T15:10:51.043" v="3643" actId="20577"/>
        <pc:sldMkLst>
          <pc:docMk/>
          <pc:sldMk cId="321612107" sldId="286"/>
        </pc:sldMkLst>
        <pc:spChg chg="mod">
          <ac:chgData name="Prithiv Vijai" userId="5d24f1427401153b" providerId="LiveId" clId="{70A2666E-DFD6-444A-A910-CE2623165711}" dt="2024-08-10T15:10:51.043" v="3643" actId="20577"/>
          <ac:spMkLst>
            <pc:docMk/>
            <pc:sldMk cId="321612107" sldId="286"/>
            <ac:spMk id="2" creationId="{00000000-0000-0000-0000-000000000000}"/>
          </ac:spMkLst>
        </pc:spChg>
        <pc:spChg chg="add mod">
          <ac:chgData name="Prithiv Vijai" userId="5d24f1427401153b" providerId="LiveId" clId="{70A2666E-DFD6-444A-A910-CE2623165711}" dt="2024-08-10T15:10:44.652" v="3642" actId="14100"/>
          <ac:spMkLst>
            <pc:docMk/>
            <pc:sldMk cId="321612107" sldId="286"/>
            <ac:spMk id="7" creationId="{8C4AADB5-C4BE-2F9C-E1F1-20EE250A1BCC}"/>
          </ac:spMkLst>
        </pc:spChg>
        <pc:picChg chg="del">
          <ac:chgData name="Prithiv Vijai" userId="5d24f1427401153b" providerId="LiveId" clId="{70A2666E-DFD6-444A-A910-CE2623165711}" dt="2024-08-07T14:55:49.337" v="2436" actId="478"/>
          <ac:picMkLst>
            <pc:docMk/>
            <pc:sldMk cId="321612107" sldId="286"/>
            <ac:picMk id="7" creationId="{BD92570C-D608-E3CB-9834-22B25AE17F18}"/>
          </ac:picMkLst>
        </pc:picChg>
      </pc:sldChg>
      <pc:sldChg chg="addSp delSp modSp add mod">
        <pc:chgData name="Prithiv Vijai" userId="5d24f1427401153b" providerId="LiveId" clId="{70A2666E-DFD6-444A-A910-CE2623165711}" dt="2024-08-10T15:06:23.643" v="3636" actId="1076"/>
        <pc:sldMkLst>
          <pc:docMk/>
          <pc:sldMk cId="2448138101" sldId="287"/>
        </pc:sldMkLst>
        <pc:spChg chg="mod">
          <ac:chgData name="Prithiv Vijai" userId="5d24f1427401153b" providerId="LiveId" clId="{70A2666E-DFD6-444A-A910-CE2623165711}" dt="2024-08-10T14:48:04.196" v="3554" actId="20577"/>
          <ac:spMkLst>
            <pc:docMk/>
            <pc:sldMk cId="2448138101" sldId="287"/>
            <ac:spMk id="2" creationId="{00000000-0000-0000-0000-000000000000}"/>
          </ac:spMkLst>
        </pc:spChg>
        <pc:picChg chg="add del mod ord modCrop">
          <ac:chgData name="Prithiv Vijai" userId="5d24f1427401153b" providerId="LiveId" clId="{70A2666E-DFD6-444A-A910-CE2623165711}" dt="2024-08-10T14:48:10.357" v="3556" actId="478"/>
          <ac:picMkLst>
            <pc:docMk/>
            <pc:sldMk cId="2448138101" sldId="287"/>
            <ac:picMk id="7" creationId="{C3ADEBDA-15B3-8078-7BE0-2766F8E70812}"/>
          </ac:picMkLst>
        </pc:picChg>
        <pc:picChg chg="add mod">
          <ac:chgData name="Prithiv Vijai" userId="5d24f1427401153b" providerId="LiveId" clId="{70A2666E-DFD6-444A-A910-CE2623165711}" dt="2024-08-10T15:06:23.643" v="3636" actId="1076"/>
          <ac:picMkLst>
            <pc:docMk/>
            <pc:sldMk cId="2448138101" sldId="287"/>
            <ac:picMk id="11" creationId="{DC67F66E-4718-1CE5-E531-4E29D54F58E8}"/>
          </ac:picMkLst>
        </pc:picChg>
        <pc:picChg chg="del mod modCrop">
          <ac:chgData name="Prithiv Vijai" userId="5d24f1427401153b" providerId="LiveId" clId="{70A2666E-DFD6-444A-A910-CE2623165711}" dt="2024-08-10T14:02:18.228" v="3358" actId="478"/>
          <ac:picMkLst>
            <pc:docMk/>
            <pc:sldMk cId="2448138101" sldId="287"/>
            <ac:picMk id="12" creationId="{0F2C762C-ADEE-66F7-FB0D-AD31B9251A47}"/>
          </ac:picMkLst>
        </pc:picChg>
      </pc:sldChg>
      <pc:sldChg chg="addSp delSp modSp add mod ord">
        <pc:chgData name="Prithiv Vijai" userId="5d24f1427401153b" providerId="LiveId" clId="{70A2666E-DFD6-444A-A910-CE2623165711}" dt="2024-08-10T15:06:08.445" v="3633" actId="1076"/>
        <pc:sldMkLst>
          <pc:docMk/>
          <pc:sldMk cId="3503454125" sldId="288"/>
        </pc:sldMkLst>
        <pc:spChg chg="mod">
          <ac:chgData name="Prithiv Vijai" userId="5d24f1427401153b" providerId="LiveId" clId="{70A2666E-DFD6-444A-A910-CE2623165711}" dt="2024-08-10T14:47:56.909" v="3538" actId="20577"/>
          <ac:spMkLst>
            <pc:docMk/>
            <pc:sldMk cId="3503454125" sldId="288"/>
            <ac:spMk id="2" creationId="{00000000-0000-0000-0000-000000000000}"/>
          </ac:spMkLst>
        </pc:spChg>
        <pc:picChg chg="add del mod modCrop">
          <ac:chgData name="Prithiv Vijai" userId="5d24f1427401153b" providerId="LiveId" clId="{70A2666E-DFD6-444A-A910-CE2623165711}" dt="2024-08-10T14:47:12.369" v="3515" actId="478"/>
          <ac:picMkLst>
            <pc:docMk/>
            <pc:sldMk cId="3503454125" sldId="288"/>
            <ac:picMk id="7" creationId="{F1812005-D877-DB38-E886-827842087481}"/>
          </ac:picMkLst>
        </pc:picChg>
        <pc:picChg chg="add del mod">
          <ac:chgData name="Prithiv Vijai" userId="5d24f1427401153b" providerId="LiveId" clId="{70A2666E-DFD6-444A-A910-CE2623165711}" dt="2024-08-10T14:04:16.350" v="3383" actId="478"/>
          <ac:picMkLst>
            <pc:docMk/>
            <pc:sldMk cId="3503454125" sldId="288"/>
            <ac:picMk id="10" creationId="{CC8179B6-0044-BBE7-F8B6-1E865BD52AEE}"/>
          </ac:picMkLst>
        </pc:picChg>
        <pc:picChg chg="add del mod">
          <ac:chgData name="Prithiv Vijai" userId="5d24f1427401153b" providerId="LiveId" clId="{70A2666E-DFD6-444A-A910-CE2623165711}" dt="2024-08-10T14:48:07.447" v="3555" actId="478"/>
          <ac:picMkLst>
            <pc:docMk/>
            <pc:sldMk cId="3503454125" sldId="288"/>
            <ac:picMk id="12" creationId="{0B6EEADD-72B3-3519-ADC7-36E5B9871BD4}"/>
          </ac:picMkLst>
        </pc:picChg>
        <pc:picChg chg="del">
          <ac:chgData name="Prithiv Vijai" userId="5d24f1427401153b" providerId="LiveId" clId="{70A2666E-DFD6-444A-A910-CE2623165711}" dt="2024-08-10T14:03:33.156" v="3373" actId="478"/>
          <ac:picMkLst>
            <pc:docMk/>
            <pc:sldMk cId="3503454125" sldId="288"/>
            <ac:picMk id="13" creationId="{CFE1C020-3E64-3BAE-088F-FE2CDAC0C07B}"/>
          </ac:picMkLst>
        </pc:picChg>
        <pc:picChg chg="add del mod">
          <ac:chgData name="Prithiv Vijai" userId="5d24f1427401153b" providerId="LiveId" clId="{70A2666E-DFD6-444A-A910-CE2623165711}" dt="2024-08-10T14:47:23.493" v="3519" actId="478"/>
          <ac:picMkLst>
            <pc:docMk/>
            <pc:sldMk cId="3503454125" sldId="288"/>
            <ac:picMk id="15" creationId="{2DC12535-5E93-6E36-C71C-A83DCA3A4F26}"/>
          </ac:picMkLst>
        </pc:picChg>
        <pc:picChg chg="add mod">
          <ac:chgData name="Prithiv Vijai" userId="5d24f1427401153b" providerId="LiveId" clId="{70A2666E-DFD6-444A-A910-CE2623165711}" dt="2024-08-10T15:06:08.445" v="3633" actId="1076"/>
          <ac:picMkLst>
            <pc:docMk/>
            <pc:sldMk cId="3503454125" sldId="288"/>
            <ac:picMk id="17" creationId="{675C865C-0F79-AEE4-2024-7A5E0A52D260}"/>
          </ac:picMkLst>
        </pc:picChg>
      </pc:sldChg>
      <pc:sldChg chg="add del">
        <pc:chgData name="Prithiv Vijai" userId="5d24f1427401153b" providerId="LiveId" clId="{70A2666E-DFD6-444A-A910-CE2623165711}" dt="2024-08-10T14:03:27.437" v="3371" actId="47"/>
        <pc:sldMkLst>
          <pc:docMk/>
          <pc:sldMk cId="3808588682" sldId="288"/>
        </pc:sldMkLst>
      </pc:sldChg>
      <pc:sldChg chg="new del">
        <pc:chgData name="Prithiv Vijai" userId="5d24f1427401153b" providerId="LiveId" clId="{70A2666E-DFD6-444A-A910-CE2623165711}" dt="2024-08-10T14:07:53.060" v="3418" actId="47"/>
        <pc:sldMkLst>
          <pc:docMk/>
          <pc:sldMk cId="270351083" sldId="289"/>
        </pc:sldMkLst>
      </pc:sldChg>
      <pc:sldChg chg="addSp delSp modSp add mod">
        <pc:chgData name="Prithiv Vijai" userId="5d24f1427401153b" providerId="LiveId" clId="{70A2666E-DFD6-444A-A910-CE2623165711}" dt="2024-08-10T14:45:50.435" v="3457"/>
        <pc:sldMkLst>
          <pc:docMk/>
          <pc:sldMk cId="2540996004" sldId="289"/>
        </pc:sldMkLst>
        <pc:spChg chg="mod">
          <ac:chgData name="Prithiv Vijai" userId="5d24f1427401153b" providerId="LiveId" clId="{70A2666E-DFD6-444A-A910-CE2623165711}" dt="2024-08-10T14:45:50.435" v="3457"/>
          <ac:spMkLst>
            <pc:docMk/>
            <pc:sldMk cId="2540996004" sldId="289"/>
            <ac:spMk id="2" creationId="{00000000-0000-0000-0000-000000000000}"/>
          </ac:spMkLst>
        </pc:spChg>
        <pc:spChg chg="del">
          <ac:chgData name="Prithiv Vijai" userId="5d24f1427401153b" providerId="LiveId" clId="{70A2666E-DFD6-444A-A910-CE2623165711}" dt="2024-08-10T14:08:17.562" v="3423" actId="478"/>
          <ac:spMkLst>
            <pc:docMk/>
            <pc:sldMk cId="2540996004" sldId="289"/>
            <ac:spMk id="3" creationId="{62FA5441-5544-AF7F-ECA8-E56B5E8D0889}"/>
          </ac:spMkLst>
        </pc:spChg>
        <pc:spChg chg="del">
          <ac:chgData name="Prithiv Vijai" userId="5d24f1427401153b" providerId="LiveId" clId="{70A2666E-DFD6-444A-A910-CE2623165711}" dt="2024-08-10T14:08:19.510" v="3424" actId="478"/>
          <ac:spMkLst>
            <pc:docMk/>
            <pc:sldMk cId="2540996004" sldId="289"/>
            <ac:spMk id="7" creationId="{0AA4883A-F585-FC40-94E8-ABFEF1794BC2}"/>
          </ac:spMkLst>
        </pc:spChg>
        <pc:picChg chg="add mod">
          <ac:chgData name="Prithiv Vijai" userId="5d24f1427401153b" providerId="LiveId" clId="{70A2666E-DFD6-444A-A910-CE2623165711}" dt="2024-08-10T14:45:16.449" v="3446" actId="1076"/>
          <ac:picMkLst>
            <pc:docMk/>
            <pc:sldMk cId="2540996004" sldId="289"/>
            <ac:picMk id="11" creationId="{85B039C8-228A-0813-AB52-AEF046826C7C}"/>
          </ac:picMkLst>
        </pc:picChg>
      </pc:sldChg>
      <pc:sldChg chg="addSp delSp modSp add mod">
        <pc:chgData name="Prithiv Vijai" userId="5d24f1427401153b" providerId="LiveId" clId="{70A2666E-DFD6-444A-A910-CE2623165711}" dt="2024-08-10T14:45:56.485" v="3478" actId="20577"/>
        <pc:sldMkLst>
          <pc:docMk/>
          <pc:sldMk cId="3755169604" sldId="290"/>
        </pc:sldMkLst>
        <pc:spChg chg="mod">
          <ac:chgData name="Prithiv Vijai" userId="5d24f1427401153b" providerId="LiveId" clId="{70A2666E-DFD6-444A-A910-CE2623165711}" dt="2024-08-10T14:45:56.485" v="3478" actId="20577"/>
          <ac:spMkLst>
            <pc:docMk/>
            <pc:sldMk cId="3755169604" sldId="290"/>
            <ac:spMk id="2" creationId="{00000000-0000-0000-0000-000000000000}"/>
          </ac:spMkLst>
        </pc:spChg>
        <pc:picChg chg="add mod">
          <ac:chgData name="Prithiv Vijai" userId="5d24f1427401153b" providerId="LiveId" clId="{70A2666E-DFD6-444A-A910-CE2623165711}" dt="2024-08-10T14:45:30.139" v="3451" actId="1076"/>
          <ac:picMkLst>
            <pc:docMk/>
            <pc:sldMk cId="3755169604" sldId="290"/>
            <ac:picMk id="7" creationId="{841D2B3C-BDEC-151C-93A3-8A73553A737B}"/>
          </ac:picMkLst>
        </pc:picChg>
        <pc:picChg chg="del">
          <ac:chgData name="Prithiv Vijai" userId="5d24f1427401153b" providerId="LiveId" clId="{70A2666E-DFD6-444A-A910-CE2623165711}" dt="2024-08-10T14:45:26.281" v="3449" actId="478"/>
          <ac:picMkLst>
            <pc:docMk/>
            <pc:sldMk cId="3755169604" sldId="290"/>
            <ac:picMk id="11" creationId="{85B039C8-228A-0813-AB52-AEF046826C7C}"/>
          </ac:picMkLst>
        </pc:picChg>
      </pc:sldChg>
      <pc:sldChg chg="add">
        <pc:chgData name="Prithiv Vijai" userId="5d24f1427401153b" providerId="LiveId" clId="{70A2666E-DFD6-444A-A910-CE2623165711}" dt="2024-08-10T14:47:50.664" v="3527" actId="2890"/>
        <pc:sldMkLst>
          <pc:docMk/>
          <pc:sldMk cId="1900732085" sldId="291"/>
        </pc:sldMkLst>
      </pc:sldChg>
      <pc:sldChg chg="add del">
        <pc:chgData name="Prithiv Vijai" userId="5d24f1427401153b" providerId="LiveId" clId="{70A2666E-DFD6-444A-A910-CE2623165711}" dt="2024-08-10T14:52:19.346" v="3589" actId="47"/>
        <pc:sldMkLst>
          <pc:docMk/>
          <pc:sldMk cId="1007859199" sldId="292"/>
        </pc:sldMkLst>
      </pc:sldChg>
      <pc:sldChg chg="addSp modSp add mod">
        <pc:chgData name="Prithiv Vijai" userId="5d24f1427401153b" providerId="LiveId" clId="{70A2666E-DFD6-444A-A910-CE2623165711}" dt="2024-08-10T15:11:53.379" v="3648" actId="1076"/>
        <pc:sldMkLst>
          <pc:docMk/>
          <pc:sldMk cId="3768388641" sldId="293"/>
        </pc:sldMkLst>
        <pc:picChg chg="add mod">
          <ac:chgData name="Prithiv Vijai" userId="5d24f1427401153b" providerId="LiveId" clId="{70A2666E-DFD6-444A-A910-CE2623165711}" dt="2024-08-10T15:11:53.379" v="3648" actId="1076"/>
          <ac:picMkLst>
            <pc:docMk/>
            <pc:sldMk cId="3768388641" sldId="293"/>
            <ac:picMk id="7" creationId="{DE1DC800-8CFE-50C2-2C50-459CBA659C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16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56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0076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91166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634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5" name="TextBox 5"/>
          <p:cNvSpPr txBox="1"/>
          <p:nvPr/>
        </p:nvSpPr>
        <p:spPr>
          <a:xfrm>
            <a:off x="826676" y="4531480"/>
            <a:ext cx="6411904" cy="76200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Increased Bandwidth:</a:t>
            </a:r>
          </a:p>
        </p:txBody>
      </p:sp>
      <p:sp>
        <p:nvSpPr>
          <p:cNvPr id="6" name="TextBox 6"/>
          <p:cNvSpPr txBox="1"/>
          <p:nvPr/>
        </p:nvSpPr>
        <p:spPr>
          <a:xfrm>
            <a:off x="1387275" y="5626137"/>
            <a:ext cx="14263599"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processing reduces data transmission over the core network.</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Frees up bandwidth for other uses.</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7" name="TextBox 7"/>
          <p:cNvSpPr txBox="1"/>
          <p:nvPr/>
        </p:nvSpPr>
        <p:spPr>
          <a:xfrm>
            <a:off x="826676" y="7170691"/>
            <a:ext cx="6411904"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Improved Reliability:</a:t>
            </a:r>
          </a:p>
        </p:txBody>
      </p:sp>
      <p:sp>
        <p:nvSpPr>
          <p:cNvPr id="8" name="TextBox 8"/>
          <p:cNvSpPr txBox="1"/>
          <p:nvPr/>
        </p:nvSpPr>
        <p:spPr>
          <a:xfrm>
            <a:off x="1518154" y="7827289"/>
            <a:ext cx="15275082"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edge nodes can operate independently of the central data center.</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Enhances overall system reliability.</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9" name="TextBox 9"/>
          <p:cNvSpPr txBox="1"/>
          <p:nvPr/>
        </p:nvSpPr>
        <p:spPr>
          <a:xfrm>
            <a:off x="826676" y="1000697"/>
            <a:ext cx="2204905" cy="866775"/>
          </a:xfrm>
          <a:prstGeom prst="rect">
            <a:avLst/>
          </a:prstGeom>
        </p:spPr>
        <p:txBody>
          <a:bodyPr lIns="0" tIns="0" rIns="0" bIns="0" rtlCol="0" anchor="t">
            <a:spAutoFit/>
          </a:bodyPr>
          <a:lstStyle/>
          <a:p>
            <a:pPr marL="0" lvl="0" indent="0" algn="l">
              <a:lnSpc>
                <a:spcPts val="6097"/>
              </a:lnSpc>
              <a:spcBef>
                <a:spcPct val="0"/>
              </a:spcBef>
            </a:pPr>
            <a:r>
              <a:rPr lang="en-US" sz="5081" u="none" strike="noStrike" dirty="0">
                <a:solidFill>
                  <a:srgbClr val="FF0000"/>
                </a:solidFill>
                <a:latin typeface="Times New Roman"/>
                <a:ea typeface="Times New Roman"/>
                <a:cs typeface="Times New Roman"/>
                <a:sym typeface="Times New Roman"/>
              </a:rPr>
              <a:t>Benefits</a:t>
            </a:r>
          </a:p>
        </p:txBody>
      </p:sp>
      <p:sp>
        <p:nvSpPr>
          <p:cNvPr id="10" name="TextBox 10"/>
          <p:cNvSpPr txBox="1"/>
          <p:nvPr/>
        </p:nvSpPr>
        <p:spPr>
          <a:xfrm>
            <a:off x="826676" y="2272142"/>
            <a:ext cx="4961996"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Reduced Latency:</a:t>
            </a:r>
          </a:p>
        </p:txBody>
      </p:sp>
      <p:sp>
        <p:nvSpPr>
          <p:cNvPr id="11" name="TextBox 11"/>
          <p:cNvSpPr txBox="1"/>
          <p:nvPr/>
        </p:nvSpPr>
        <p:spPr>
          <a:xfrm>
            <a:off x="1518154" y="3230224"/>
            <a:ext cx="10411354" cy="1845488"/>
          </a:xfrm>
          <a:prstGeom prst="rect">
            <a:avLst/>
          </a:prstGeom>
        </p:spPr>
        <p:txBody>
          <a:bodyPr lIns="0" tIns="0" rIns="0" bIns="0" rtlCol="0" anchor="t">
            <a:spAutoFit/>
          </a:bodyPr>
          <a:lstStyle/>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Processes data closer to the client.</a:t>
            </a:r>
          </a:p>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Minimizes the time for data to travel back and forth.</a:t>
            </a:r>
          </a:p>
          <a:p>
            <a:pPr algn="just">
              <a:lnSpc>
                <a:spcPts val="4773"/>
              </a:lnSpc>
              <a:spcBef>
                <a:spcPct val="0"/>
              </a:spcBef>
            </a:pPr>
            <a:endParaRPr lang="en-US" sz="3399" u="none" strike="noStrike" dirty="0">
              <a:solidFill>
                <a:srgbClr val="000000"/>
              </a:solidFill>
              <a:latin typeface="Times New Roman"/>
              <a:ea typeface="Times New Roman"/>
              <a:cs typeface="Times New Roman"/>
              <a:sym typeface="Times New Roman"/>
            </a:endParaRPr>
          </a:p>
        </p:txBody>
      </p:sp>
      <p:grpSp>
        <p:nvGrpSpPr>
          <p:cNvPr id="12" name="Group 12"/>
          <p:cNvGrpSpPr/>
          <p:nvPr/>
        </p:nvGrpSpPr>
        <p:grpSpPr>
          <a:xfrm>
            <a:off x="295499" y="284250"/>
            <a:ext cx="17730900" cy="9718500"/>
            <a:chOff x="0" y="0"/>
            <a:chExt cx="23641200" cy="12958000"/>
          </a:xfrm>
        </p:grpSpPr>
        <p:sp>
          <p:nvSpPr>
            <p:cNvPr id="13" name="Freeform 13"/>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Dataset:</a:t>
            </a:r>
          </a:p>
        </p:txBody>
      </p:sp>
      <p:sp>
        <p:nvSpPr>
          <p:cNvPr id="3" name="TextBox 3"/>
          <p:cNvSpPr txBox="1"/>
          <p:nvPr/>
        </p:nvSpPr>
        <p:spPr>
          <a:xfrm>
            <a:off x="10287000" y="2036748"/>
            <a:ext cx="7620000" cy="6323847"/>
          </a:xfrm>
          <a:prstGeom prst="rect">
            <a:avLst/>
          </a:prstGeom>
        </p:spPr>
        <p:txBody>
          <a:bodyPr wrap="square" lIns="0" tIns="0" rIns="0" bIns="0" rtlCol="0" anchor="t">
            <a:spAutoFit/>
          </a:bodyPr>
          <a:lstStyle/>
          <a:p>
            <a:pPr marL="171450" lvl="1" indent="-171450" algn="just">
              <a:lnSpc>
                <a:spcPts val="4967"/>
              </a:lnSpc>
              <a:buClr>
                <a:srgbClr val="000000"/>
              </a:buClr>
              <a:buFont typeface="Arial"/>
              <a:buChar char="•"/>
            </a:pPr>
            <a:r>
              <a:rPr lang="en-IN" sz="2400" dirty="0">
                <a:solidFill>
                  <a:srgbClr val="000000"/>
                </a:solidFill>
                <a:latin typeface="Times New Roman"/>
                <a:cs typeface="Times New Roman"/>
                <a:sym typeface="Arial"/>
              </a:rPr>
              <a:t>FEATURES :</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Signal strength: -90 dBm (weak) to -30 dBm (strong)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Application Type:  The type of application.</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Latency: 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(ideal) to 100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realtime</a:t>
            </a:r>
            <a:r>
              <a:rPr lang="en-IN" sz="2400" dirty="0">
                <a:solidFill>
                  <a:srgbClr val="000000"/>
                </a:solidFill>
                <a:latin typeface="Times New Roman"/>
                <a:cs typeface="Times New Roman"/>
                <a:sym typeface="Arial"/>
              </a:rPr>
              <a:t>: 20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to 30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Req</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varies by application (</a:t>
            </a:r>
            <a:r>
              <a:rPr lang="en-IN" sz="2400" dirty="0" err="1">
                <a:solidFill>
                  <a:srgbClr val="000000"/>
                </a:solidFill>
                <a:latin typeface="Times New Roman"/>
                <a:cs typeface="Times New Roman"/>
                <a:sym typeface="Arial"/>
              </a:rPr>
              <a:t>eg</a:t>
            </a:r>
            <a:r>
              <a:rPr lang="en-IN" sz="2400" dirty="0">
                <a:solidFill>
                  <a:srgbClr val="000000"/>
                </a:solidFill>
                <a:latin typeface="Times New Roman"/>
                <a:cs typeface="Times New Roman"/>
                <a:sym typeface="Arial"/>
              </a:rPr>
              <a:t>: 5-10 Mbps - HD video streaming, 3-6 Mbps - Online Gaming)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Allocated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exact or slightly exceed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allocation, not lesser or over-provisioning.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Resource Allocation: Efficiency of allocated resource.</a:t>
            </a:r>
            <a:r>
              <a:rPr lang="en-US" sz="2400" dirty="0">
                <a:solidFill>
                  <a:srgbClr val="000000"/>
                </a:solidFill>
                <a:latin typeface="Times New Roman"/>
                <a:cs typeface="Times New Roman"/>
                <a:sym typeface="Arial"/>
              </a:rPr>
              <a:t>	</a:t>
            </a:r>
            <a:r>
              <a:rPr lang="en-US" sz="2400" b="1" dirty="0">
                <a:solidFill>
                  <a:srgbClr val="000000"/>
                </a:solidFill>
                <a:latin typeface="Times New Roman" panose="02020603050405020304" pitchFamily="18" charset="0"/>
                <a:cs typeface="Times New Roman" panose="02020603050405020304" pitchFamily="18" charset="0"/>
                <a:sym typeface="Arial"/>
              </a:rPr>
              <a:t>		</a:t>
            </a:r>
            <a:endParaRPr lang="en-IN" sz="2400" b="1"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9" name="Picture 8">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533400" y="2100482"/>
            <a:ext cx="9648375" cy="6929217"/>
          </a:xfrm>
          <a:prstGeom prst="rect">
            <a:avLst/>
          </a:prstGeom>
        </p:spPr>
      </p:pic>
    </p:spTree>
    <p:extLst>
      <p:ext uri="{BB962C8B-B14F-4D97-AF65-F5344CB8AC3E}">
        <p14:creationId xmlns:p14="http://schemas.microsoft.com/office/powerpoint/2010/main" val="8182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Block Diagram:</a:t>
            </a:r>
          </a:p>
        </p:txBody>
      </p:sp>
      <p:pic>
        <p:nvPicPr>
          <p:cNvPr id="12" name="Picture 11">
            <a:extLst>
              <a:ext uri="{FF2B5EF4-FFF2-40B4-BE49-F238E27FC236}">
                <a16:creationId xmlns:a16="http://schemas.microsoft.com/office/drawing/2014/main" id="{67BA8825-732C-C38B-09F8-DC722ACEE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705100"/>
            <a:ext cx="12039600" cy="67884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Algorithm: -</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200" dirty="0">
                <a:solidFill>
                  <a:srgbClr val="FF0000"/>
                </a:solidFill>
              </a:rPr>
              <a:t>HISTOGRAM-BASED GRADIENT BOOSTING REGRESSION TREE (H-GBRT)</a:t>
            </a:r>
            <a:endParaRPr lang="en-US" sz="309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16" name="TextBox 3">
            <a:extLst>
              <a:ext uri="{FF2B5EF4-FFF2-40B4-BE49-F238E27FC236}">
                <a16:creationId xmlns:a16="http://schemas.microsoft.com/office/drawing/2014/main" id="{4BF3D13D-B84D-D796-8AD5-58E76912C129}"/>
              </a:ext>
            </a:extLst>
          </p:cNvPr>
          <p:cNvSpPr txBox="1"/>
          <p:nvPr/>
        </p:nvSpPr>
        <p:spPr>
          <a:xfrm>
            <a:off x="304800" y="6432359"/>
            <a:ext cx="16858352" cy="682816"/>
          </a:xfrm>
          <a:prstGeom prst="rect">
            <a:avLst/>
          </a:prstGeom>
        </p:spPr>
        <p:txBody>
          <a:bodyPr lIns="0" tIns="0" rIns="0" bIns="0" rtlCol="0" anchor="t">
            <a:spAutoFit/>
          </a:bodyPr>
          <a:lstStyle/>
          <a:p>
            <a:pPr marL="1049909" lvl="1" indent="-524955" algn="just">
              <a:lnSpc>
                <a:spcPts val="5994"/>
              </a:lnSpc>
            </a:pPr>
            <a:r>
              <a:rPr lang="en-IN" sz="3200" dirty="0">
                <a:solidFill>
                  <a:srgbClr val="FF0000"/>
                </a:solidFill>
              </a:rPr>
              <a:t>PROXIMAL POLICY OPTIMIZATION (PPO)</a:t>
            </a:r>
            <a:endParaRPr lang="en-US" sz="3200" dirty="0">
              <a:solidFill>
                <a:srgbClr val="FF0000"/>
              </a:solidFill>
              <a:sym typeface="Times New Roman"/>
            </a:endParaRPr>
          </a:p>
        </p:txBody>
      </p:sp>
      <p:sp>
        <p:nvSpPr>
          <p:cNvPr id="20" name="Rectangle 9">
            <a:extLst>
              <a:ext uri="{FF2B5EF4-FFF2-40B4-BE49-F238E27FC236}">
                <a16:creationId xmlns:a16="http://schemas.microsoft.com/office/drawing/2014/main" id="{798E4288-5EC5-2D88-EF43-BDE95F74FA5C}"/>
              </a:ext>
            </a:extLst>
          </p:cNvPr>
          <p:cNvSpPr>
            <a:spLocks noChangeArrowheads="1"/>
          </p:cNvSpPr>
          <p:nvPr/>
        </p:nvSpPr>
        <p:spPr bwMode="auto">
          <a:xfrm>
            <a:off x="731796" y="7400740"/>
            <a:ext cx="16858351" cy="20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Purpose: Dynamic resource allocation in MEC based on predicted resource demands.</a:t>
            </a:r>
          </a:p>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Function: PPO is a reinforcement learning algorithm that learns to allocate resources dynamically by interacting with the MEC environment. It makes real-time decisions to optimize the allocation of resources like CPU, memory, and bandwidth to different applications. </a:t>
            </a:r>
          </a:p>
        </p:txBody>
      </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630651" y="3087312"/>
            <a:ext cx="17026698" cy="295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Purpose: Predict Resource allocation </a:t>
            </a:r>
            <a:r>
              <a:rPr lang="en-US" altLang="en-US" sz="3099" dirty="0" err="1">
                <a:solidFill>
                  <a:srgbClr val="000000"/>
                </a:solidFill>
                <a:latin typeface="Times New Roman"/>
                <a:cs typeface="Times New Roman"/>
              </a:rPr>
              <a:t>efficinecy</a:t>
            </a:r>
            <a:r>
              <a:rPr lang="en-US" altLang="en-US" sz="3099" dirty="0">
                <a:solidFill>
                  <a:srgbClr val="000000"/>
                </a:solidFill>
                <a:latin typeface="Times New Roman"/>
                <a:cs typeface="Times New Roman"/>
              </a:rPr>
              <a:t>.</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Function: Forecast future resource requirements (CPU, memory, bandwidth) for applications and services on edge nodes.</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Optimization: Parameters optimized using the Slime </a:t>
            </a:r>
            <a:r>
              <a:rPr lang="en-US" altLang="en-US" sz="3099" dirty="0" err="1">
                <a:solidFill>
                  <a:srgbClr val="000000"/>
                </a:solidFill>
                <a:latin typeface="Times New Roman"/>
                <a:cs typeface="Times New Roman"/>
              </a:rPr>
              <a:t>Mould</a:t>
            </a:r>
            <a:r>
              <a:rPr lang="en-US" altLang="en-US" sz="3099" dirty="0">
                <a:solidFill>
                  <a:srgbClr val="000000"/>
                </a:solidFill>
                <a:latin typeface="Times New Roman"/>
                <a:cs typeface="Times New Roman"/>
              </a:rPr>
              <a:t> Algorithm (SMA) to enhance prediction accuracy, enabling pre-emptive resource allocation and handling varying workloads without compromising performance. </a:t>
            </a:r>
          </a:p>
        </p:txBody>
      </p:sp>
    </p:spTree>
    <p:extLst>
      <p:ext uri="{BB962C8B-B14F-4D97-AF65-F5344CB8AC3E}">
        <p14:creationId xmlns:p14="http://schemas.microsoft.com/office/powerpoint/2010/main" val="358907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Environment Setup: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1">
            <a:extLst>
              <a:ext uri="{FF2B5EF4-FFF2-40B4-BE49-F238E27FC236}">
                <a16:creationId xmlns:a16="http://schemas.microsoft.com/office/drawing/2014/main" id="{2CB1B01C-C440-1C0C-2CAF-581C6835E716}"/>
              </a:ext>
            </a:extLst>
          </p:cNvPr>
          <p:cNvSpPr>
            <a:spLocks noChangeArrowheads="1"/>
          </p:cNvSpPr>
          <p:nvPr/>
        </p:nvSpPr>
        <p:spPr bwMode="auto">
          <a:xfrm>
            <a:off x="626148" y="2420095"/>
            <a:ext cx="16857595" cy="4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Install Python and Required Libraries: Ensure Python and necessary libraries are installed.</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Set Up Environment: Use </a:t>
            </a:r>
            <a:r>
              <a:rPr lang="en-US" altLang="en-US" sz="3099" dirty="0" err="1">
                <a:solidFill>
                  <a:srgbClr val="000000"/>
                </a:solidFill>
                <a:latin typeface="Times New Roman"/>
                <a:cs typeface="Times New Roman"/>
              </a:rPr>
              <a:t>Jupyter</a:t>
            </a:r>
            <a:r>
              <a:rPr lang="en-US" altLang="en-US" sz="3099" dirty="0">
                <a:solidFill>
                  <a:srgbClr val="000000"/>
                </a:solidFill>
                <a:latin typeface="Times New Roman"/>
                <a:cs typeface="Times New Roman"/>
              </a:rPr>
              <a:t> Notebook or Google </a:t>
            </a:r>
            <a:r>
              <a:rPr lang="en-US" altLang="en-US" sz="3099" dirty="0" err="1">
                <a:solidFill>
                  <a:srgbClr val="000000"/>
                </a:solidFill>
                <a:latin typeface="Times New Roman"/>
                <a:cs typeface="Times New Roman"/>
              </a:rPr>
              <a:t>Colab</a:t>
            </a:r>
            <a:r>
              <a:rPr lang="en-US" altLang="en-US" sz="3099" dirty="0">
                <a:solidFill>
                  <a:srgbClr val="000000"/>
                </a:solidFill>
                <a:latin typeface="Times New Roman"/>
                <a:cs typeface="Times New Roman"/>
              </a:rPr>
              <a:t> for code implementation.</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Data Collection and Model Training: Collect data, train H-GBRT, and optimize with SMA.</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Run the Hybrid Model: Implement and execute the central server, edge nodes, and client nodes using python for concurrency. </a:t>
            </a:r>
          </a:p>
        </p:txBody>
      </p:sp>
    </p:spTree>
    <p:extLst>
      <p:ext uri="{BB962C8B-B14F-4D97-AF65-F5344CB8AC3E}">
        <p14:creationId xmlns:p14="http://schemas.microsoft.com/office/powerpoint/2010/main" val="24258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 ,</a:t>
            </a:r>
            <a:r>
              <a:rPr lang="en-US" sz="2800" u="none" strike="noStrike" dirty="0" err="1">
                <a:solidFill>
                  <a:srgbClr val="000000"/>
                </a:solidFill>
                <a:latin typeface="Times New Roman"/>
                <a:ea typeface="Times New Roman"/>
                <a:cs typeface="Times New Roman"/>
                <a:sym typeface="Times New Roman"/>
              </a:rPr>
              <a:t>Plotly</a:t>
            </a:r>
            <a:r>
              <a:rPr lang="en-US" sz="2800" u="none" strike="noStrike" dirty="0">
                <a:solidFill>
                  <a:srgbClr val="000000"/>
                </a:solidFill>
                <a:latin typeface="Times New Roman"/>
                <a:ea typeface="Times New Roman"/>
                <a:cs typeface="Times New Roman"/>
                <a:sym typeface="Times New Roman"/>
              </a:rPr>
              <a:t> , Dash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Implementation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7">
            <a:extLst>
              <a:ext uri="{FF2B5EF4-FFF2-40B4-BE49-F238E27FC236}">
                <a16:creationId xmlns:a16="http://schemas.microsoft.com/office/drawing/2014/main" id="{CF578412-55A6-FC75-B8A1-D32C96A21280}"/>
              </a:ext>
            </a:extLst>
          </p:cNvPr>
          <p:cNvSpPr txBox="1"/>
          <p:nvPr/>
        </p:nvSpPr>
        <p:spPr>
          <a:xfrm>
            <a:off x="647625" y="3009900"/>
            <a:ext cx="7543800" cy="3154197"/>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Preprocessing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Model Training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Result analysis</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981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1597307573"/>
              </p:ext>
            </p:extLst>
          </p:nvPr>
        </p:nvGraphicFramePr>
        <p:xfrm>
          <a:off x="7086600" y="2933698"/>
          <a:ext cx="10363200" cy="2819402"/>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Online_Gaming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564626002"/>
              </p:ext>
            </p:extLst>
          </p:nvPr>
        </p:nvGraphicFramePr>
        <p:xfrm>
          <a:off x="7848600" y="6667500"/>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3" name="TextBox 7">
            <a:extLst>
              <a:ext uri="{FF2B5EF4-FFF2-40B4-BE49-F238E27FC236}">
                <a16:creationId xmlns:a16="http://schemas.microsoft.com/office/drawing/2014/main" id="{8BD2F30C-AECD-3FCA-EB6A-A130DE15F902}"/>
              </a:ext>
            </a:extLst>
          </p:cNvPr>
          <p:cNvSpPr txBox="1"/>
          <p:nvPr/>
        </p:nvSpPr>
        <p:spPr>
          <a:xfrm>
            <a:off x="647625" y="3009900"/>
            <a:ext cx="6319590" cy="6385851"/>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Timestamp attribute removed.</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Numeric encoding for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Converted </a:t>
            </a:r>
            <a:r>
              <a:rPr lang="en-US" sz="2800" dirty="0" err="1">
                <a:solidFill>
                  <a:srgbClr val="000000"/>
                </a:solidFill>
                <a:latin typeface="Times New Roman"/>
                <a:ea typeface="Times New Roman"/>
                <a:cs typeface="Times New Roman"/>
                <a:sym typeface="Times New Roman"/>
              </a:rPr>
              <a:t>Required_bandwidth</a:t>
            </a:r>
            <a:r>
              <a:rPr lang="en-US" sz="2800" dirty="0">
                <a:solidFill>
                  <a:srgbClr val="000000"/>
                </a:solidFill>
                <a:latin typeface="Times New Roman"/>
                <a:ea typeface="Times New Roman"/>
                <a:cs typeface="Times New Roman"/>
                <a:sym typeface="Times New Roman"/>
              </a:rPr>
              <a:t> , </a:t>
            </a:r>
            <a:r>
              <a:rPr lang="en-US" sz="2800" dirty="0" err="1">
                <a:solidFill>
                  <a:srgbClr val="000000"/>
                </a:solidFill>
                <a:latin typeface="Times New Roman"/>
                <a:ea typeface="Times New Roman"/>
                <a:cs typeface="Times New Roman"/>
                <a:sym typeface="Times New Roman"/>
              </a:rPr>
              <a:t>Allocated_bandwidth</a:t>
            </a:r>
            <a:r>
              <a:rPr lang="en-US" sz="2800" dirty="0">
                <a:solidFill>
                  <a:srgbClr val="000000"/>
                </a:solidFill>
                <a:latin typeface="Times New Roman"/>
                <a:ea typeface="Times New Roman"/>
                <a:cs typeface="Times New Roman"/>
                <a:sym typeface="Times New Roman"/>
              </a:rPr>
              <a:t> to same units.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Removed ‘%’ , ‘dBm’ , ‘</a:t>
            </a:r>
            <a:r>
              <a:rPr lang="en-US" sz="2800" dirty="0" err="1">
                <a:solidFill>
                  <a:srgbClr val="000000"/>
                </a:solidFill>
                <a:latin typeface="Times New Roman"/>
                <a:ea typeface="Times New Roman"/>
                <a:cs typeface="Times New Roman"/>
                <a:sym typeface="Times New Roman"/>
              </a:rPr>
              <a:t>ms</a:t>
            </a:r>
            <a:r>
              <a:rPr lang="en-US" sz="2800" dirty="0">
                <a:solidFill>
                  <a:srgbClr val="000000"/>
                </a:solidFill>
                <a:latin typeface="Times New Roman"/>
                <a:ea typeface="Times New Roman"/>
                <a:cs typeface="Times New Roman"/>
                <a:sym typeface="Times New Roman"/>
              </a:rPr>
              <a:t>’ from respective attributes.</a:t>
            </a:r>
          </a:p>
          <a:p>
            <a:pPr marL="712470" lvl="1" indent="-356235" algn="l">
              <a:lnSpc>
                <a:spcPct val="150000"/>
              </a:lnSpc>
              <a:buFont typeface="Arial"/>
              <a:buChar char="•"/>
            </a:pPr>
            <a:r>
              <a:rPr lang="en-US" sz="2800" dirty="0" err="1">
                <a:solidFill>
                  <a:srgbClr val="000000"/>
                </a:solidFill>
                <a:latin typeface="Times New Roman"/>
                <a:ea typeface="Times New Roman"/>
                <a:cs typeface="Times New Roman"/>
                <a:sym typeface="Times New Roman"/>
              </a:rPr>
              <a:t>User_Id</a:t>
            </a:r>
            <a:r>
              <a:rPr lang="en-US" sz="2800" dirty="0">
                <a:solidFill>
                  <a:srgbClr val="000000"/>
                </a:solidFill>
                <a:latin typeface="Times New Roman"/>
                <a:ea typeface="Times New Roman"/>
                <a:cs typeface="Times New Roman"/>
                <a:sym typeface="Times New Roman"/>
              </a:rPr>
              <a:t> to contain only the ID.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76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7">
            <a:extLst>
              <a:ext uri="{FF2B5EF4-FFF2-40B4-BE49-F238E27FC236}">
                <a16:creationId xmlns:a16="http://schemas.microsoft.com/office/drawing/2014/main" id="{C2931E5B-8253-01B5-6BC3-DEC92A6DD2CE}"/>
              </a:ext>
            </a:extLst>
          </p:cNvPr>
          <p:cNvSpPr txBox="1"/>
          <p:nvPr/>
        </p:nvSpPr>
        <p:spPr>
          <a:xfrm>
            <a:off x="647624" y="3009900"/>
            <a:ext cx="12306375" cy="5093189"/>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Augmented 400 records to 16000 records</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Ensured equal distribution of data across each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Compared the correlation difference for </a:t>
            </a:r>
            <a:r>
              <a:rPr lang="en-US" sz="2800" dirty="0" err="1">
                <a:solidFill>
                  <a:srgbClr val="000000"/>
                </a:solidFill>
                <a:latin typeface="Times New Roman"/>
                <a:ea typeface="Times New Roman"/>
                <a:cs typeface="Times New Roman"/>
                <a:sym typeface="Times New Roman"/>
              </a:rPr>
              <a:t>Gaussian_noise</a:t>
            </a:r>
            <a:r>
              <a:rPr lang="en-US" sz="2800" dirty="0">
                <a:solidFill>
                  <a:srgbClr val="000000"/>
                </a:solidFill>
                <a:latin typeface="Times New Roman"/>
                <a:ea typeface="Times New Roman"/>
                <a:cs typeface="Times New Roman"/>
                <a:sym typeface="Times New Roman"/>
              </a:rPr>
              <a:t> augmentation and GAN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Made sure the average values for each feature remained the same.</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Similar correlation was produced.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21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DBA1EBA9-1E8B-0517-ED56-0F4D4FB5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63" y="5993135"/>
            <a:ext cx="8281337" cy="3680595"/>
          </a:xfrm>
          <a:prstGeom prst="rect">
            <a:avLst/>
          </a:prstGeom>
        </p:spPr>
      </p:pic>
      <p:pic>
        <p:nvPicPr>
          <p:cNvPr id="12" name="Picture 11">
            <a:extLst>
              <a:ext uri="{FF2B5EF4-FFF2-40B4-BE49-F238E27FC236}">
                <a16:creationId xmlns:a16="http://schemas.microsoft.com/office/drawing/2014/main" id="{01A91532-83AA-2A62-E36A-F1EFAEE40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348" y="6070601"/>
            <a:ext cx="8058165" cy="3581407"/>
          </a:xfrm>
          <a:prstGeom prst="rect">
            <a:avLst/>
          </a:prstGeom>
        </p:spPr>
      </p:pic>
      <p:pic>
        <p:nvPicPr>
          <p:cNvPr id="14" name="Picture 13">
            <a:extLst>
              <a:ext uri="{FF2B5EF4-FFF2-40B4-BE49-F238E27FC236}">
                <a16:creationId xmlns:a16="http://schemas.microsoft.com/office/drawing/2014/main" id="{E4BB9E27-E52B-BEF2-BF6A-EEDC27407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435" y="2397841"/>
            <a:ext cx="8058165" cy="3581407"/>
          </a:xfrm>
          <a:prstGeom prst="rect">
            <a:avLst/>
          </a:prstGeom>
        </p:spPr>
      </p:pic>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2324100"/>
            <a:ext cx="7924800" cy="3522133"/>
          </a:xfrm>
          <a:prstGeom prst="rect">
            <a:avLst/>
          </a:prstGeom>
        </p:spPr>
      </p:pic>
    </p:spTree>
    <p:extLst>
      <p:ext uri="{BB962C8B-B14F-4D97-AF65-F5344CB8AC3E}">
        <p14:creationId xmlns:p14="http://schemas.microsoft.com/office/powerpoint/2010/main" val="333766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Agenda: -</a:t>
            </a:r>
          </a:p>
          <a:p>
            <a:pPr algn="l">
              <a:lnSpc>
                <a:spcPts val="6047"/>
              </a:lnSpc>
            </a:pPr>
            <a:endParaRPr lang="en-US" sz="5039">
              <a:solidFill>
                <a:srgbClr val="FF0000"/>
              </a:solidFill>
              <a:latin typeface="Times New Roman"/>
              <a:ea typeface="Times New Roman"/>
              <a:cs typeface="Times New Roman"/>
              <a:sym typeface="Times New Roman"/>
            </a:endParaRPr>
          </a:p>
        </p:txBody>
      </p:sp>
      <p:sp>
        <p:nvSpPr>
          <p:cNvPr id="3" name="TextBox 3"/>
          <p:cNvSpPr txBox="1"/>
          <p:nvPr/>
        </p:nvSpPr>
        <p:spPr>
          <a:xfrm>
            <a:off x="714825" y="2263025"/>
            <a:ext cx="16858352" cy="7001084"/>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Abstract</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Drawbacks of existing system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Dataset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Block Diagram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Algorithm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838200" y="2292291"/>
            <a:ext cx="16424792" cy="7543800"/>
          </a:xfrm>
          <a:prstGeom prst="rect">
            <a:avLst/>
          </a:prstGeom>
        </p:spPr>
      </p:pic>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1" name="Picture 10">
            <a:extLst>
              <a:ext uri="{FF2B5EF4-FFF2-40B4-BE49-F238E27FC236}">
                <a16:creationId xmlns:a16="http://schemas.microsoft.com/office/drawing/2014/main" id="{85B039C8-228A-0813-AB52-AEF046826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338225"/>
            <a:ext cx="14782800" cy="7391400"/>
          </a:xfrm>
          <a:prstGeom prst="rect">
            <a:avLst/>
          </a:prstGeom>
        </p:spPr>
      </p:pic>
    </p:spTree>
    <p:extLst>
      <p:ext uri="{BB962C8B-B14F-4D97-AF65-F5344CB8AC3E}">
        <p14:creationId xmlns:p14="http://schemas.microsoft.com/office/powerpoint/2010/main" val="2540996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841D2B3C-BDEC-151C-93A3-8A73553A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2401607"/>
            <a:ext cx="17026604" cy="7094418"/>
          </a:xfrm>
          <a:prstGeom prst="rect">
            <a:avLst/>
          </a:prstGeom>
        </p:spPr>
      </p:pic>
    </p:spTree>
    <p:extLst>
      <p:ext uri="{BB962C8B-B14F-4D97-AF65-F5344CB8AC3E}">
        <p14:creationId xmlns:p14="http://schemas.microsoft.com/office/powerpoint/2010/main" val="37551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2" name="Picture 11">
            <a:extLst>
              <a:ext uri="{FF2B5EF4-FFF2-40B4-BE49-F238E27FC236}">
                <a16:creationId xmlns:a16="http://schemas.microsoft.com/office/drawing/2014/main" id="{0B6EEADD-72B3-3519-ADC7-36E5B9871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63107"/>
            <a:ext cx="15706892" cy="3926723"/>
          </a:xfrm>
          <a:prstGeom prst="rect">
            <a:avLst/>
          </a:prstGeom>
        </p:spPr>
      </p:pic>
    </p:spTree>
    <p:extLst>
      <p:ext uri="{BB962C8B-B14F-4D97-AF65-F5344CB8AC3E}">
        <p14:creationId xmlns:p14="http://schemas.microsoft.com/office/powerpoint/2010/main" val="190073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5C2CB2DD-3D50-53EB-2B26-44F4BDCF5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705100"/>
            <a:ext cx="15544800" cy="6477000"/>
          </a:xfrm>
          <a:prstGeom prst="rect">
            <a:avLst/>
          </a:prstGeom>
        </p:spPr>
      </p:pic>
    </p:spTree>
    <p:extLst>
      <p:ext uri="{BB962C8B-B14F-4D97-AF65-F5344CB8AC3E}">
        <p14:creationId xmlns:p14="http://schemas.microsoft.com/office/powerpoint/2010/main" val="325777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7" name="Picture 16">
            <a:extLst>
              <a:ext uri="{FF2B5EF4-FFF2-40B4-BE49-F238E27FC236}">
                <a16:creationId xmlns:a16="http://schemas.microsoft.com/office/drawing/2014/main" id="{675C865C-0F79-AEE4-2024-7A5E0A52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3363242"/>
            <a:ext cx="17145000" cy="4286250"/>
          </a:xfrm>
          <a:prstGeom prst="rect">
            <a:avLst/>
          </a:prstGeom>
        </p:spPr>
      </p:pic>
    </p:spTree>
    <p:extLst>
      <p:ext uri="{BB962C8B-B14F-4D97-AF65-F5344CB8AC3E}">
        <p14:creationId xmlns:p14="http://schemas.microsoft.com/office/powerpoint/2010/main" val="350345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1" name="Picture 10">
            <a:extLst>
              <a:ext uri="{FF2B5EF4-FFF2-40B4-BE49-F238E27FC236}">
                <a16:creationId xmlns:a16="http://schemas.microsoft.com/office/drawing/2014/main" id="{DC67F66E-4718-1CE5-E531-4E29D54F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575" y="2705100"/>
            <a:ext cx="16611600" cy="6921500"/>
          </a:xfrm>
          <a:prstGeom prst="rect">
            <a:avLst/>
          </a:prstGeom>
        </p:spPr>
      </p:pic>
    </p:spTree>
    <p:extLst>
      <p:ext uri="{BB962C8B-B14F-4D97-AF65-F5344CB8AC3E}">
        <p14:creationId xmlns:p14="http://schemas.microsoft.com/office/powerpoint/2010/main" val="244813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FD186305-1AC5-6DE9-26A2-712165756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781300"/>
            <a:ext cx="15849600" cy="6604000"/>
          </a:xfrm>
          <a:prstGeom prst="rect">
            <a:avLst/>
          </a:prstGeom>
        </p:spPr>
      </p:pic>
    </p:spTree>
    <p:extLst>
      <p:ext uri="{BB962C8B-B14F-4D97-AF65-F5344CB8AC3E}">
        <p14:creationId xmlns:p14="http://schemas.microsoft.com/office/powerpoint/2010/main" val="262112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E1DC800-8CFE-50C2-2C50-459CBA659C20}"/>
              </a:ext>
            </a:extLst>
          </p:cNvPr>
          <p:cNvPicPr>
            <a:picLocks noChangeAspect="1"/>
          </p:cNvPicPr>
          <p:nvPr/>
        </p:nvPicPr>
        <p:blipFill>
          <a:blip r:embed="rId3"/>
          <a:stretch>
            <a:fillRect/>
          </a:stretch>
        </p:blipFill>
        <p:spPr>
          <a:xfrm>
            <a:off x="3352800" y="2705100"/>
            <a:ext cx="9869277" cy="6211167"/>
          </a:xfrm>
          <a:prstGeom prst="rect">
            <a:avLst/>
          </a:prstGeom>
        </p:spPr>
      </p:pic>
    </p:spTree>
    <p:extLst>
      <p:ext uri="{BB962C8B-B14F-4D97-AF65-F5344CB8AC3E}">
        <p14:creationId xmlns:p14="http://schemas.microsoft.com/office/powerpoint/2010/main" val="3768388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HGBRT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8C4AADB5-C4BE-2F9C-E1F1-20EE250A1BCC}"/>
              </a:ext>
            </a:extLst>
          </p:cNvPr>
          <p:cNvSpPr txBox="1"/>
          <p:nvPr/>
        </p:nvSpPr>
        <p:spPr>
          <a:xfrm>
            <a:off x="1524000" y="2273432"/>
            <a:ext cx="14401800" cy="7478970"/>
          </a:xfrm>
          <a:prstGeom prst="rect">
            <a:avLst/>
          </a:prstGeom>
          <a:noFill/>
        </p:spPr>
        <p:txBody>
          <a:bodyPr wrap="square">
            <a:spAutoFit/>
          </a:bodyPr>
          <a:lstStyle/>
          <a:p>
            <a:r>
              <a:rPr lang="en-IN" sz="2400" b="1" dirty="0">
                <a:latin typeface="Bahnschrift" panose="020B0502040204020203" pitchFamily="34" charset="0"/>
              </a:rPr>
              <a:t>Grid Search :</a:t>
            </a:r>
          </a:p>
          <a:p>
            <a:r>
              <a:rPr lang="en-IN" sz="2400" dirty="0">
                <a:latin typeface="Bahnschrift" panose="020B0502040204020203" pitchFamily="34" charset="0"/>
              </a:rPr>
              <a:t>Best Parameters: {'l2_regularization': 0.5, '</a:t>
            </a:r>
            <a:r>
              <a:rPr lang="en-IN" sz="2400" dirty="0" err="1">
                <a:latin typeface="Bahnschrift" panose="020B0502040204020203" pitchFamily="34" charset="0"/>
              </a:rPr>
              <a:t>learning_rate</a:t>
            </a:r>
            <a:r>
              <a:rPr lang="en-IN" sz="2400" dirty="0">
                <a:latin typeface="Bahnschrift" panose="020B0502040204020203" pitchFamily="34" charset="0"/>
              </a:rPr>
              <a:t>': 0.05, '</a:t>
            </a:r>
            <a:r>
              <a:rPr lang="en-IN" sz="2400" dirty="0" err="1">
                <a:latin typeface="Bahnschrift" panose="020B0502040204020203" pitchFamily="34" charset="0"/>
              </a:rPr>
              <a:t>max_depth</a:t>
            </a:r>
            <a:r>
              <a:rPr lang="en-IN" sz="2400" dirty="0">
                <a:latin typeface="Bahnschrift" panose="020B0502040204020203" pitchFamily="34" charset="0"/>
              </a:rPr>
              <a:t>': 20, '</a:t>
            </a:r>
            <a:r>
              <a:rPr lang="en-IN" sz="2400" dirty="0" err="1">
                <a:latin typeface="Bahnschrift" panose="020B0502040204020203" pitchFamily="34" charset="0"/>
              </a:rPr>
              <a:t>max_iter</a:t>
            </a:r>
            <a:r>
              <a:rPr lang="en-IN" sz="2400" dirty="0">
                <a:latin typeface="Bahnschrift" panose="020B0502040204020203" pitchFamily="34" charset="0"/>
              </a:rPr>
              <a:t>': 200, '</a:t>
            </a:r>
            <a:r>
              <a:rPr lang="en-IN" sz="2400" dirty="0" err="1">
                <a:latin typeface="Bahnschrift" panose="020B0502040204020203" pitchFamily="34" charset="0"/>
              </a:rPr>
              <a:t>max_leaf_nodes</a:t>
            </a:r>
            <a:r>
              <a:rPr lang="en-IN" sz="2400" dirty="0">
                <a:latin typeface="Bahnschrift" panose="020B0502040204020203" pitchFamily="34" charset="0"/>
              </a:rPr>
              <a:t>': 70, '</a:t>
            </a:r>
            <a:r>
              <a:rPr lang="en-IN" sz="2400" dirty="0" err="1">
                <a:latin typeface="Bahnschrift" panose="020B0502040204020203" pitchFamily="34" charset="0"/>
              </a:rPr>
              <a:t>min_samples_leaf</a:t>
            </a:r>
            <a:r>
              <a:rPr lang="en-IN" sz="2400" dirty="0">
                <a:latin typeface="Bahnschrift" panose="020B0502040204020203" pitchFamily="34" charset="0"/>
              </a:rPr>
              <a:t>': 20}</a:t>
            </a:r>
          </a:p>
          <a:p>
            <a:endParaRPr lang="en-IN" sz="2400" dirty="0">
              <a:latin typeface="Bahnschrift" panose="020B0502040204020203" pitchFamily="34" charset="0"/>
            </a:endParaRPr>
          </a:p>
          <a:p>
            <a:r>
              <a:rPr lang="en-IN" sz="2400" dirty="0">
                <a:latin typeface="Bahnschrift" panose="020B0502040204020203" pitchFamily="34" charset="0"/>
              </a:rPr>
              <a:t>Grid Search Metrics - MSE: 1.047353261840683 RMSE: 1.0234027857303707 </a:t>
            </a:r>
            <a:r>
              <a:rPr lang="en-IN" sz="2400" b="1" dirty="0">
                <a:latin typeface="Bahnschrift" panose="020B0502040204020203" pitchFamily="34" charset="0"/>
              </a:rPr>
              <a:t>R2: 0.985345137848044 </a:t>
            </a:r>
            <a:r>
              <a:rPr lang="en-IN" sz="2400" dirty="0">
                <a:latin typeface="Bahnschrift" panose="020B0502040204020203" pitchFamily="34" charset="0"/>
              </a:rPr>
              <a:t>Adjusted R2: 0.9853227503409374 MAPE: 0.010020441497539478</a:t>
            </a:r>
          </a:p>
          <a:p>
            <a:endParaRPr lang="en-IN" sz="2400" dirty="0">
              <a:latin typeface="Bahnschrift" panose="020B0502040204020203" pitchFamily="34" charset="0"/>
            </a:endParaRPr>
          </a:p>
          <a:p>
            <a:r>
              <a:rPr lang="en-IN" sz="2400" b="1" dirty="0">
                <a:latin typeface="Bahnschrift" panose="020B0502040204020203" pitchFamily="34" charset="0"/>
              </a:rPr>
              <a:t>Random Search :</a:t>
            </a:r>
          </a:p>
          <a:p>
            <a:r>
              <a:rPr lang="en-IN" sz="2400" dirty="0">
                <a:latin typeface="Bahnschrift" panose="020B0502040204020203" pitchFamily="34" charset="0"/>
              </a:rPr>
              <a:t>Best Parameters: {'</a:t>
            </a:r>
            <a:r>
              <a:rPr lang="en-IN" sz="2400" dirty="0" err="1">
                <a:latin typeface="Bahnschrift" panose="020B0502040204020203" pitchFamily="34" charset="0"/>
              </a:rPr>
              <a:t>min_samples_leaf</a:t>
            </a:r>
            <a:r>
              <a:rPr lang="en-IN" sz="2400" dirty="0">
                <a:latin typeface="Bahnschrift" panose="020B0502040204020203" pitchFamily="34" charset="0"/>
              </a:rPr>
              <a:t>': 20, '</a:t>
            </a:r>
            <a:r>
              <a:rPr lang="en-IN" sz="2400" dirty="0" err="1">
                <a:latin typeface="Bahnschrift" panose="020B0502040204020203" pitchFamily="34" charset="0"/>
              </a:rPr>
              <a:t>max_leaf_nodes</a:t>
            </a:r>
            <a:r>
              <a:rPr lang="en-IN" sz="2400" dirty="0">
                <a:latin typeface="Bahnschrift" panose="020B0502040204020203" pitchFamily="34" charset="0"/>
              </a:rPr>
              <a:t>': 70, '</a:t>
            </a:r>
            <a:r>
              <a:rPr lang="en-IN" sz="2400" dirty="0" err="1">
                <a:latin typeface="Bahnschrift" panose="020B0502040204020203" pitchFamily="34" charset="0"/>
              </a:rPr>
              <a:t>max_iter</a:t>
            </a:r>
            <a:r>
              <a:rPr lang="en-IN" sz="2400" dirty="0">
                <a:latin typeface="Bahnschrift" panose="020B0502040204020203" pitchFamily="34" charset="0"/>
              </a:rPr>
              <a:t>': 300, '</a:t>
            </a:r>
            <a:r>
              <a:rPr lang="en-IN" sz="2400" dirty="0" err="1">
                <a:latin typeface="Bahnschrift" panose="020B0502040204020203" pitchFamily="34" charset="0"/>
              </a:rPr>
              <a:t>max_depth</a:t>
            </a:r>
            <a:r>
              <a:rPr lang="en-IN" sz="2400" dirty="0">
                <a:latin typeface="Bahnschrift" panose="020B0502040204020203" pitchFamily="34" charset="0"/>
              </a:rPr>
              <a:t>': None, '</a:t>
            </a:r>
            <a:r>
              <a:rPr lang="en-IN" sz="2400" dirty="0" err="1">
                <a:latin typeface="Bahnschrift" panose="020B0502040204020203" pitchFamily="34" charset="0"/>
              </a:rPr>
              <a:t>learning_rate</a:t>
            </a:r>
            <a:r>
              <a:rPr lang="en-IN" sz="2400" dirty="0">
                <a:latin typeface="Bahnschrift" panose="020B0502040204020203" pitchFamily="34" charset="0"/>
              </a:rPr>
              <a:t>': 0.1, 'l2_regularization': 1}</a:t>
            </a:r>
          </a:p>
          <a:p>
            <a:endParaRPr lang="en-IN" sz="2400" dirty="0">
              <a:latin typeface="Bahnschrift" panose="020B0502040204020203" pitchFamily="34" charset="0"/>
            </a:endParaRPr>
          </a:p>
          <a:p>
            <a:r>
              <a:rPr lang="en-IN" sz="2400" dirty="0">
                <a:latin typeface="Bahnschrift" panose="020B0502040204020203" pitchFamily="34" charset="0"/>
              </a:rPr>
              <a:t>Random Search Metrics - MSE: 1.051398552525148 RMSE: 1.0253772732634305 </a:t>
            </a:r>
            <a:r>
              <a:rPr lang="en-IN" sz="2400" b="1" dirty="0">
                <a:latin typeface="Bahnschrift" panose="020B0502040204020203" pitchFamily="34" charset="0"/>
              </a:rPr>
              <a:t>R2: 0.9852885350001747 </a:t>
            </a:r>
            <a:r>
              <a:rPr lang="en-IN" sz="2400" dirty="0">
                <a:latin typeface="Bahnschrift" panose="020B0502040204020203" pitchFamily="34" charset="0"/>
              </a:rPr>
              <a:t>Adjusted R2: 0.9852660610237007 MAPE: 0.010030918684147683</a:t>
            </a:r>
          </a:p>
          <a:p>
            <a:endParaRPr lang="en-IN" sz="2400" dirty="0">
              <a:latin typeface="Bahnschrift" panose="020B0502040204020203" pitchFamily="34" charset="0"/>
            </a:endParaRPr>
          </a:p>
          <a:p>
            <a:r>
              <a:rPr lang="en-IN" sz="2400" b="1" dirty="0">
                <a:latin typeface="Bahnschrift" panose="020B0502040204020203" pitchFamily="34" charset="0"/>
              </a:rPr>
              <a:t>Bayesian Optimization :</a:t>
            </a:r>
          </a:p>
          <a:p>
            <a:r>
              <a:rPr lang="en-IN" sz="2400" dirty="0">
                <a:latin typeface="Bahnschrift" panose="020B0502040204020203" pitchFamily="34" charset="0"/>
              </a:rPr>
              <a:t>Best Parameters: </a:t>
            </a:r>
            <a:r>
              <a:rPr lang="en-IN" sz="2400" dirty="0" err="1">
                <a:latin typeface="Bahnschrift" panose="020B0502040204020203" pitchFamily="34" charset="0"/>
              </a:rPr>
              <a:t>OrderedDict</a:t>
            </a:r>
            <a:r>
              <a:rPr lang="en-IN" sz="2400" dirty="0">
                <a:latin typeface="Bahnschrift" panose="020B0502040204020203" pitchFamily="34" charset="0"/>
              </a:rPr>
              <a:t>([('l2_regularization', 0.0), ('</a:t>
            </a:r>
            <a:r>
              <a:rPr lang="en-IN" sz="2400" dirty="0" err="1">
                <a:latin typeface="Bahnschrift" panose="020B0502040204020203" pitchFamily="34" charset="0"/>
              </a:rPr>
              <a:t>learning_rate</a:t>
            </a:r>
            <a:r>
              <a:rPr lang="en-IN" sz="2400" dirty="0">
                <a:latin typeface="Bahnschrift" panose="020B0502040204020203" pitchFamily="34" charset="0"/>
              </a:rPr>
              <a:t>', 0.07277113753137239), ('</a:t>
            </a:r>
            <a:r>
              <a:rPr lang="en-IN" sz="2400" dirty="0" err="1">
                <a:latin typeface="Bahnschrift" panose="020B0502040204020203" pitchFamily="34" charset="0"/>
              </a:rPr>
              <a:t>max_depth</a:t>
            </a:r>
            <a:r>
              <a:rPr lang="en-IN" sz="2400" dirty="0">
                <a:latin typeface="Bahnschrift" panose="020B0502040204020203" pitchFamily="34" charset="0"/>
              </a:rPr>
              <a:t>', 20), ('</a:t>
            </a:r>
            <a:r>
              <a:rPr lang="en-IN" sz="2400" dirty="0" err="1">
                <a:latin typeface="Bahnschrift" panose="020B0502040204020203" pitchFamily="34" charset="0"/>
              </a:rPr>
              <a:t>max_iter</a:t>
            </a:r>
            <a:r>
              <a:rPr lang="en-IN" sz="2400" dirty="0">
                <a:latin typeface="Bahnschrift" panose="020B0502040204020203" pitchFamily="34" charset="0"/>
              </a:rPr>
              <a:t>', 238), ('</a:t>
            </a:r>
            <a:r>
              <a:rPr lang="en-IN" sz="2400" dirty="0" err="1">
                <a:latin typeface="Bahnschrift" panose="020B0502040204020203" pitchFamily="34" charset="0"/>
              </a:rPr>
              <a:t>max_leaf_nodes</a:t>
            </a:r>
            <a:r>
              <a:rPr lang="en-IN" sz="2400" dirty="0">
                <a:latin typeface="Bahnschrift" panose="020B0502040204020203" pitchFamily="34" charset="0"/>
              </a:rPr>
              <a:t>', 70), ('</a:t>
            </a:r>
            <a:r>
              <a:rPr lang="en-IN" sz="2400" dirty="0" err="1">
                <a:latin typeface="Bahnschrift" panose="020B0502040204020203" pitchFamily="34" charset="0"/>
              </a:rPr>
              <a:t>min_samples_leaf</a:t>
            </a:r>
            <a:r>
              <a:rPr lang="en-IN" sz="2400" dirty="0">
                <a:latin typeface="Bahnschrift" panose="020B0502040204020203" pitchFamily="34" charset="0"/>
              </a:rPr>
              <a:t>', 20)])</a:t>
            </a:r>
          </a:p>
          <a:p>
            <a:endParaRPr lang="en-IN" sz="2400" dirty="0">
              <a:latin typeface="Bahnschrift" panose="020B0502040204020203" pitchFamily="34" charset="0"/>
            </a:endParaRPr>
          </a:p>
          <a:p>
            <a:r>
              <a:rPr lang="en-IN" sz="2400" dirty="0">
                <a:latin typeface="Bahnschrift" panose="020B0502040204020203" pitchFamily="34" charset="0"/>
              </a:rPr>
              <a:t>Bayesian Optimization Metrics - </a:t>
            </a:r>
            <a:r>
              <a:rPr lang="en-IN" sz="2400" b="1" dirty="0">
                <a:latin typeface="Bahnschrift" panose="020B0502040204020203" pitchFamily="34" charset="0"/>
              </a:rPr>
              <a:t>MSE: 0.9869974645364588 RMSE: 0.9934774605075138 R2: 0.9861896531818773 Adjusted R2: 0.9861685557990204 MAPE: 0.009920163204059173</a:t>
            </a:r>
          </a:p>
        </p:txBody>
      </p:sp>
    </p:spTree>
    <p:extLst>
      <p:ext uri="{BB962C8B-B14F-4D97-AF65-F5344CB8AC3E}">
        <p14:creationId xmlns:p14="http://schemas.microsoft.com/office/powerpoint/2010/main" val="32161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Abstract: -</a:t>
            </a:r>
          </a:p>
        </p:txBody>
      </p:sp>
      <p:sp>
        <p:nvSpPr>
          <p:cNvPr id="3" name="TextBox 3"/>
          <p:cNvSpPr txBox="1"/>
          <p:nvPr/>
        </p:nvSpPr>
        <p:spPr>
          <a:xfrm>
            <a:off x="714825" y="2158250"/>
            <a:ext cx="16858352" cy="7133556"/>
          </a:xfrm>
          <a:prstGeom prst="rect">
            <a:avLst/>
          </a:prstGeom>
        </p:spPr>
        <p:txBody>
          <a:bodyPr lIns="0" tIns="0" rIns="0" bIns="0" rtlCol="0" anchor="t">
            <a:spAutoFit/>
          </a:bodyPr>
          <a:lstStyle/>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Optimizing resource allocation using advanced machine learning techniques to analyze key patterns and correlations in a comprehensive dataset, including fields like latency, allocated bandwidth, required bandwidth, signal strength, and resource allocation efficiency.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project aims to predict and enhance system efficiency and responsiveness by dynamically allocating bandwidth and processing power, minimizing latency, and maximizing overall network performance, thereby improving user experience and service delivery.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resource allocation efficiency is predicted using advanced machine leaning models which enable better understanding of network fields and their correlation contributing to better and </a:t>
            </a:r>
            <a:r>
              <a:rPr lang="en-US" sz="3099">
                <a:solidFill>
                  <a:srgbClr val="000000"/>
                </a:solidFill>
                <a:latin typeface="Times New Roman"/>
                <a:ea typeface="Times New Roman"/>
                <a:cs typeface="Times New Roman"/>
                <a:sym typeface="Times New Roman"/>
              </a:rPr>
              <a:t>optimized efficiency.</a:t>
            </a:r>
            <a:endParaRPr lang="en-US" sz="3099" dirty="0">
              <a:solidFill>
                <a:srgbClr val="000000"/>
              </a:solidFill>
              <a:latin typeface="Times New Roman"/>
              <a:ea typeface="Times New Roman"/>
              <a:cs typeface="Times New Roman"/>
              <a:sym typeface="Times New Roman"/>
            </a:endParaRPr>
          </a:p>
          <a:p>
            <a:pPr marL="1049909" lvl="1" indent="-524955" algn="just">
              <a:lnSpc>
                <a:spcPts val="5994"/>
              </a:lnSpc>
            </a:pPr>
            <a:endParaRPr lang="en-US" sz="30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C6E67569-7A8E-B625-3110-76AFFE12333D}"/>
              </a:ext>
            </a:extLst>
          </p:cNvPr>
          <p:cNvPicPr>
            <a:picLocks noChangeAspect="1"/>
          </p:cNvPicPr>
          <p:nvPr/>
        </p:nvPicPr>
        <p:blipFill rotWithShape="1">
          <a:blip r:embed="rId3"/>
          <a:srcRect l="416" t="1" b="286"/>
          <a:stretch/>
        </p:blipFill>
        <p:spPr>
          <a:xfrm>
            <a:off x="1447901" y="3311215"/>
            <a:ext cx="14890874" cy="61234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6741033"/>
          </a:xfrm>
          <a:prstGeom prst="rect">
            <a:avLst/>
          </a:prstGeom>
        </p:spPr>
        <p:txBody>
          <a:bodyPr lIns="0" tIns="0" rIns="0" bIns="0" rtlCol="0" anchor="t">
            <a:spAutoFit/>
          </a:bodyPr>
          <a:lstStyle/>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p>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a:t>
            </a:r>
            <a:r>
              <a:rPr lang="en-US" sz="2400">
                <a:solidFill>
                  <a:srgbClr val="000000"/>
                </a:solidFill>
                <a:latin typeface="Times New Roman Italics"/>
                <a:ea typeface="Times New Roman Italics"/>
                <a:cs typeface="Times New Roman Italics"/>
                <a:sym typeface="Times New Roman Italics"/>
              </a:rPr>
              <a:t>IEEE Cloud Computing </a:t>
            </a:r>
            <a:r>
              <a:rPr lang="en-US" sz="2400">
                <a:solidFill>
                  <a:srgbClr val="000000"/>
                </a:solidFill>
                <a:latin typeface="Times New Roman"/>
                <a:ea typeface="Times New Roman"/>
                <a:cs typeface="Times New Roman"/>
                <a:sym typeface="Times New Roman"/>
              </a:rPr>
              <a:t>(2018).</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G. Nencioni, R. G. Garroppo and R. F. Olimid, "5G Multi-Access Edge Computing: A Survey on Security, Dependability, and Performance," in IEEE Access, vol. 11, pp. 63496-63533, 2023, doi: 10.1109/ACCESS.2023.3288334.</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 L. Zhang, W. Yang, B. Hao, Z. Yang and Q. Zhao, "Edge Computing Resource Allocation Method for Mining 5G Communication System," in IEEE Access, vol. 11, pp. 49730-49737, 2023, doi: 10.1109/ACCESS.2023.3244242.</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Rekoputra, Nadhif Muhammad, Chia-Wei Tseng, Jui-Tang Wang, Shu-Hao Liang, Ray-Guang Cheng, Yueh-Feng Li, and Wen-Hao Yang. 2023. "Implementation and Evaluation of 5G MEC-Enabled Smart Factory" Electronics 12, no. 6: 1310</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4074033"/>
          </a:xfrm>
          <a:prstGeom prst="rect">
            <a:avLst/>
          </a:prstGeom>
        </p:spPr>
        <p:txBody>
          <a:bodyPr lIns="0" tIns="0" rIns="0" bIns="0" rtlCol="0" anchor="t">
            <a:spAutoFit/>
          </a:bodyPr>
          <a:lstStyle/>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Xavier, Ruben, </a:t>
            </a:r>
            <a:r>
              <a:rPr lang="en-US" sz="2400" dirty="0" err="1">
                <a:solidFill>
                  <a:srgbClr val="000000"/>
                </a:solidFill>
                <a:latin typeface="Times New Roman"/>
                <a:ea typeface="Times New Roman"/>
                <a:cs typeface="Times New Roman"/>
                <a:sym typeface="Times New Roman"/>
              </a:rPr>
              <a:t>Rogério</a:t>
            </a:r>
            <a:r>
              <a:rPr lang="en-US" sz="2400" dirty="0">
                <a:solidFill>
                  <a:srgbClr val="000000"/>
                </a:solidFill>
                <a:latin typeface="Times New Roman"/>
                <a:ea typeface="Times New Roman"/>
                <a:cs typeface="Times New Roman"/>
                <a:sym typeface="Times New Roman"/>
              </a:rPr>
              <a:t> S. Silva, Maria Ribeiro, </a:t>
            </a:r>
            <a:r>
              <a:rPr lang="en-US" sz="2400" dirty="0" err="1">
                <a:solidFill>
                  <a:srgbClr val="000000"/>
                </a:solidFill>
                <a:latin typeface="Times New Roman"/>
                <a:ea typeface="Times New Roman"/>
                <a:cs typeface="Times New Roman"/>
                <a:sym typeface="Times New Roman"/>
              </a:rPr>
              <a:t>Waldir</a:t>
            </a:r>
            <a:r>
              <a:rPr lang="en-US" sz="2400" dirty="0">
                <a:solidFill>
                  <a:srgbClr val="000000"/>
                </a:solidFill>
                <a:latin typeface="Times New Roman"/>
                <a:ea typeface="Times New Roman"/>
                <a:cs typeface="Times New Roman"/>
                <a:sym typeface="Times New Roman"/>
              </a:rPr>
              <a:t> Moreira, Leandro Freitas, and Antonio Oliveira-Jr. 2024. "Integrating Multi-Access Edge Computing (MEC) into Open 5G Core" Telecom 5, no. 2: 433-450.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Chen, R. Huang, X. Tang and Q. Huang, "Research on the 5G MEC Co-construction and Sharing," 2024 4th International Conference on Neural Networks, Information and Communication Engineering (NNICE), Guangzhou, China, 2024, pp. 1187-1191,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10.1109/NNICE61279.2024.10499087.</a:t>
            </a: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3296685255"/>
              </p:ext>
            </p:extLst>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a:t>
                      </a:r>
                      <a:r>
                        <a:rPr lang="en-US" sz="2200">
                          <a:solidFill>
                            <a:srgbClr val="000000"/>
                          </a:solidFill>
                          <a:latin typeface="Times New Roman"/>
                          <a:ea typeface="Times New Roman"/>
                          <a:cs typeface="Times New Roman"/>
                          <a:sym typeface="Times New Roman"/>
                        </a:rPr>
                        <a:t>complexity and </a:t>
                      </a:r>
                      <a:r>
                        <a:rPr lang="en-US" sz="2200" dirty="0">
                          <a:solidFill>
                            <a:srgbClr val="000000"/>
                          </a:solidFill>
                          <a:latin typeface="Times New Roman"/>
                          <a:ea typeface="Times New Roman"/>
                          <a:cs typeface="Times New Roman"/>
                          <a:sym typeface="Times New Roman"/>
                        </a:rPr>
                        <a:t>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a:solidFill>
                            <a:srgbClr val="000000"/>
                          </a:solidFill>
                          <a:latin typeface="Times New Roman"/>
                          <a:ea typeface="Times New Roman"/>
                          <a:cs typeface="Times New Roman"/>
                          <a:sym typeface="Times New Roman"/>
                        </a:rPr>
                        <a:t>3.</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Research on throughput prediction of 5G network based on LSTM.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Intelligent and Converged Networks.</a:t>
                      </a:r>
                      <a:endParaRPr lang="en-US" sz="1100"/>
                    </a:p>
                    <a:p>
                      <a:pPr algn="just">
                        <a:lnSpc>
                          <a:spcPts val="2963"/>
                        </a:lnSpc>
                      </a:pPr>
                      <a:r>
                        <a:rPr lang="en-US" sz="260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5G Multi-Access Edge Computing: A Survey on Security, Dependability, and Performance.</a:t>
                      </a:r>
                      <a:endParaRPr lang="en-US" sz="1100"/>
                    </a:p>
                    <a:p>
                      <a:pPr algn="just">
                        <a:lnSpc>
                          <a:spcPts val="3120"/>
                        </a:lnSpc>
                      </a:pPr>
                      <a:r>
                        <a:rPr lang="en-US" sz="2600">
                          <a:solidFill>
                            <a:srgbClr val="000000"/>
                          </a:solidFill>
                          <a:latin typeface="Times New Roman"/>
                          <a:ea typeface="Times New Roman"/>
                          <a:cs typeface="Times New Roman"/>
                          <a:sym typeface="Times New Roman"/>
                        </a:rPr>
                        <a:t>G. Nencioni, R. G. Garroppo and R. F. Olimid</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111111"/>
                          </a:solidFill>
                          <a:latin typeface="Times New Roman"/>
                          <a:ea typeface="Times New Roman"/>
                          <a:cs typeface="Times New Roman"/>
                          <a:sym typeface="Times New Roman"/>
                        </a:rPr>
                        <a:t>IEEE Access.</a:t>
                      </a:r>
                      <a:endParaRPr lang="en-US" sz="1100"/>
                    </a:p>
                    <a:p>
                      <a:pPr algn="just">
                        <a:lnSpc>
                          <a:spcPts val="3120"/>
                        </a:lnSpc>
                      </a:pPr>
                      <a:r>
                        <a:rPr lang="en-US" sz="2600">
                          <a:solidFill>
                            <a:srgbClr val="111111"/>
                          </a:solidFill>
                          <a:latin typeface="Times New Roman"/>
                          <a:ea typeface="Times New Roman"/>
                          <a:cs typeface="Times New Roman"/>
                          <a:sym typeface="Times New Roman"/>
                        </a:rPr>
                        <a:t>(2023)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surveys security, dependability, and performance aspects of 5G Multi-access Edge Computing (MEC), providing insights into challenges and advancements through taxonomy and state-of-the-art findings.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The proposed joint addressing of security, dependability, and performance in 5G MEC requires further research to enhance robustness for evolving network demands.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263554" cy="7867614"/>
        </p:xfrm>
        <a:graphic>
          <a:graphicData uri="http://schemas.openxmlformats.org/drawingml/2006/table">
            <a:tbl>
              <a:tblPr/>
              <a:tblGrid>
                <a:gridCol w="716547">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799">
                          <a:solidFill>
                            <a:srgbClr val="000000"/>
                          </a:solidFill>
                          <a:latin typeface="Times New Roman"/>
                          <a:ea typeface="Times New Roman"/>
                          <a:cs typeface="Times New Roman"/>
                          <a:sym typeface="Times New Roman"/>
                        </a:rPr>
                        <a:t>5.</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Edge Computing Resource Allocation Method for Mining 5G Communication System.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Zhang, W. Yang, B. Hao, Z. Yang and Q. Zhao</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IEEE Access.</a:t>
                      </a:r>
                      <a:endParaRPr lang="en-US" sz="1100"/>
                    </a:p>
                    <a:p>
                      <a:pPr algn="just">
                        <a:lnSpc>
                          <a:spcPts val="2964"/>
                        </a:lnSpc>
                      </a:pPr>
                      <a:r>
                        <a:rPr lang="en-US" sz="2600">
                          <a:solidFill>
                            <a:srgbClr val="000000"/>
                          </a:solidFill>
                          <a:latin typeface="Times New Roman"/>
                          <a:ea typeface="Times New Roman"/>
                          <a:cs typeface="Times New Roman"/>
                          <a:sym typeface="Times New Roman"/>
                        </a:rPr>
                        <a:t>(2023)</a:t>
                      </a:r>
                    </a:p>
                    <a:p>
                      <a:pPr algn="just">
                        <a:lnSpc>
                          <a:spcPts val="2963"/>
                        </a:lnSpc>
                      </a:pPr>
                      <a:endParaRPr lang="en-US" sz="260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edge computing-based solution using 5G wireless base stations to enhance underground 5G communication in coal mines, significantly reducing task execution delay and improving transmission rates.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Further validation in diverse operational environments and scalability testing are needed to ensure robustness and effectiveness in real-world mining scenarios.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799">
                          <a:solidFill>
                            <a:srgbClr val="000000"/>
                          </a:solidFill>
                          <a:latin typeface="Times New Roman"/>
                          <a:ea typeface="Times New Roman"/>
                          <a:cs typeface="Times New Roman"/>
                          <a:sym typeface="Times New Roman"/>
                        </a:rPr>
                        <a:t>6.</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Implementation and Evaluation of 5G MEC-Enabled Smart Factory.</a:t>
                      </a:r>
                      <a:endParaRPr lang="en-US" sz="1100"/>
                    </a:p>
                    <a:p>
                      <a:pPr algn="just">
                        <a:lnSpc>
                          <a:spcPts val="3120"/>
                        </a:lnSpc>
                      </a:pPr>
                      <a:r>
                        <a:rPr lang="en-US" sz="2600">
                          <a:solidFill>
                            <a:srgbClr val="000000"/>
                          </a:solidFill>
                          <a:latin typeface="Times New Roman"/>
                          <a:ea typeface="Times New Roman"/>
                          <a:cs typeface="Times New Roman"/>
                          <a:sym typeface="Times New Roman"/>
                        </a:rPr>
                        <a:t>Rekoputra, N. M, Tseng, C.-W,Wang, J.-T, Liang, S.-H, Cheng, R.-G, Li, Y.-F,</a:t>
                      </a:r>
                    </a:p>
                    <a:p>
                      <a:pPr algn="just">
                        <a:lnSpc>
                          <a:spcPts val="3120"/>
                        </a:lnSpc>
                      </a:pPr>
                      <a:r>
                        <a:rPr lang="en-US" sz="2600">
                          <a:solidFill>
                            <a:srgbClr val="000000"/>
                          </a:solidFill>
                          <a:latin typeface="Times New Roman"/>
                          <a:ea typeface="Times New Roman"/>
                          <a:cs typeface="Times New Roman"/>
                          <a:sym typeface="Times New Roman"/>
                        </a:rPr>
                        <a:t>Yang, W.-H.</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Electronics 12.</a:t>
                      </a:r>
                      <a:endParaRPr lang="en-US" sz="1100"/>
                    </a:p>
                    <a:p>
                      <a:pPr algn="just">
                        <a:lnSpc>
                          <a:spcPts val="2963"/>
                        </a:lnSpc>
                      </a:pPr>
                      <a:r>
                        <a:rPr lang="en-US" sz="2600">
                          <a:solidFill>
                            <a:srgbClr val="000000"/>
                          </a:solidFill>
                          <a:latin typeface="Times New Roman"/>
                          <a:ea typeface="Times New Roman"/>
                          <a:cs typeface="Times New Roman"/>
                          <a:sym typeface="Times New Roman"/>
                        </a:rPr>
                        <a:t>(2023)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demonstrates that integrating MEC with 5G networks enhances performance metrics significantly compared to non-MEC setups, WiFi 6, and Ethernet, crucial for Industry 4.0 applications.</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The proposed MEC implementation requires authentication from MNOs for industrial networks, potentially restricting accessibility and deployment flexibility.</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2462204892"/>
              </p:ext>
            </p:extLst>
          </p:nvPr>
        </p:nvGraphicFramePr>
        <p:xfrm>
          <a:off x="643630" y="2054046"/>
          <a:ext cx="16967201" cy="7953375"/>
        </p:xfrm>
        <a:graphic>
          <a:graphicData uri="http://schemas.openxmlformats.org/drawingml/2006/table">
            <a:tbl>
              <a:tblPr/>
              <a:tblGrid>
                <a:gridCol w="971085">
                  <a:extLst>
                    <a:ext uri="{9D8B030D-6E8A-4147-A177-3AD203B41FA5}">
                      <a16:colId xmlns:a16="http://schemas.microsoft.com/office/drawing/2014/main" val="20000"/>
                    </a:ext>
                  </a:extLst>
                </a:gridCol>
                <a:gridCol w="3250466">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799">
                          <a:solidFill>
                            <a:srgbClr val="000000"/>
                          </a:solidFill>
                          <a:latin typeface="Times New Roman"/>
                          <a:ea typeface="Times New Roman"/>
                          <a:cs typeface="Times New Roman"/>
                          <a:sym typeface="Times New Roman"/>
                        </a:rPr>
                        <a:t>7.</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599" dirty="0">
                          <a:solidFill>
                            <a:srgbClr val="222222"/>
                          </a:solidFill>
                          <a:latin typeface="Times New Roman"/>
                          <a:ea typeface="Times New Roman"/>
                          <a:cs typeface="Times New Roman"/>
                          <a:sym typeface="Times New Roman"/>
                        </a:rPr>
                        <a:t>Integrating Multi-Access Edge Computing (MEC) into Open 5G Core</a:t>
                      </a:r>
                      <a:endParaRPr lang="en-US" sz="1100" dirty="0"/>
                    </a:p>
                    <a:p>
                      <a:pPr algn="just">
                        <a:lnSpc>
                          <a:spcPts val="2963"/>
                        </a:lnSpc>
                      </a:pPr>
                      <a:endParaRPr lang="en-US" sz="1100" dirty="0"/>
                    </a:p>
                    <a:p>
                      <a:pPr algn="just">
                        <a:lnSpc>
                          <a:spcPts val="2963"/>
                        </a:lnSpc>
                      </a:pPr>
                      <a:r>
                        <a:rPr lang="en-US" sz="2599" dirty="0">
                          <a:solidFill>
                            <a:srgbClr val="222222"/>
                          </a:solidFill>
                          <a:latin typeface="Times New Roman"/>
                          <a:ea typeface="Times New Roman"/>
                          <a:cs typeface="Times New Roman"/>
                          <a:sym typeface="Times New Roman"/>
                        </a:rPr>
                        <a:t>Xavier, Ruben, </a:t>
                      </a:r>
                      <a:r>
                        <a:rPr lang="en-US" sz="2599" dirty="0" err="1">
                          <a:solidFill>
                            <a:srgbClr val="222222"/>
                          </a:solidFill>
                          <a:latin typeface="Times New Roman"/>
                          <a:ea typeface="Times New Roman"/>
                          <a:cs typeface="Times New Roman"/>
                          <a:sym typeface="Times New Roman"/>
                        </a:rPr>
                        <a:t>Rogério</a:t>
                      </a:r>
                      <a:r>
                        <a:rPr lang="en-US" sz="2599" dirty="0">
                          <a:solidFill>
                            <a:srgbClr val="222222"/>
                          </a:solidFill>
                          <a:latin typeface="Times New Roman"/>
                          <a:ea typeface="Times New Roman"/>
                          <a:cs typeface="Times New Roman"/>
                          <a:sym typeface="Times New Roman"/>
                        </a:rPr>
                        <a:t> S. Silva, Maria Ribeiro, </a:t>
                      </a:r>
                      <a:r>
                        <a:rPr lang="en-US" sz="2599" dirty="0" err="1">
                          <a:solidFill>
                            <a:srgbClr val="222222"/>
                          </a:solidFill>
                          <a:latin typeface="Times New Roman"/>
                          <a:ea typeface="Times New Roman"/>
                          <a:cs typeface="Times New Roman"/>
                          <a:sym typeface="Times New Roman"/>
                        </a:rPr>
                        <a:t>Waldir</a:t>
                      </a:r>
                      <a:r>
                        <a:rPr lang="en-US" sz="2599" dirty="0">
                          <a:solidFill>
                            <a:srgbClr val="222222"/>
                          </a:solidFill>
                          <a:latin typeface="Times New Roman"/>
                          <a:ea typeface="Times New Roman"/>
                          <a:cs typeface="Times New Roman"/>
                          <a:sym typeface="Times New Roman"/>
                        </a:rPr>
                        <a:t> Moreira, Leandro Freitas, and Antonio Oliveira-</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Telecom 5 (2024)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proposes a new MTS API extension to integrate MEC with the 5G core, validating its feasibility in high-density scenarios like e-Health and Smart Farms, meeting 5G MEC applications.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kern="1200" dirty="0">
                          <a:solidFill>
                            <a:srgbClr val="000000"/>
                          </a:solidFill>
                          <a:latin typeface="Times New Roman"/>
                          <a:cs typeface="Times New Roman"/>
                        </a:rPr>
                        <a:t>The implementation and validation are performed in a virtualized environment, which may not fully replicate real-world conditions</a:t>
                      </a:r>
                      <a:r>
                        <a:rPr lang="en-US" sz="2600" kern="1200" dirty="0">
                          <a:solidFill>
                            <a:srgbClr val="000000"/>
                          </a:solidFill>
                          <a:latin typeface="Times New Roman"/>
                          <a:ea typeface="Times New Roman"/>
                          <a:cs typeface="Times New Roman"/>
                          <a:sym typeface="Times New Roman"/>
                        </a:rPr>
                        <a:t>.</a:t>
                      </a:r>
                      <a:endParaRPr lang="en-US" sz="26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799">
                          <a:solidFill>
                            <a:srgbClr val="000000"/>
                          </a:solidFill>
                          <a:latin typeface="Times New Roman"/>
                          <a:ea typeface="Times New Roman"/>
                          <a:cs typeface="Times New Roman"/>
                          <a:sym typeface="Times New Roman"/>
                        </a:rPr>
                        <a:t>8.</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Research on the 5G MEC Co-construction and Sharing</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2024 4th International Conference on Neural Networks, Information and Communication Engineering (NNICE), Guangzhou, China, (2024)</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explores 5G operator collaboration through co-construction and sharing to enhance network efficiency and reduce costs, focusing on NSA to SA network evolution and addressing security and performance challenges.</a:t>
                      </a:r>
                      <a:endParaRPr lang="en-US" sz="11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600" kern="1200" dirty="0">
                          <a:solidFill>
                            <a:srgbClr val="000000"/>
                          </a:solidFill>
                          <a:latin typeface="Times New Roman"/>
                          <a:cs typeface="Times New Roman"/>
                        </a:rPr>
                        <a:t>This paper doesn't provide real-world data on cost savings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2220201"/>
            <a:ext cx="16544475" cy="7129067"/>
          </a:xfrm>
          <a:prstGeom prst="rect">
            <a:avLst/>
          </a:prstGeom>
        </p:spPr>
        <p:txBody>
          <a:bodyPr lIns="0" tIns="0" rIns="0" bIns="0" rtlCol="0" anchor="t">
            <a:spAutoFit/>
          </a:bodyPr>
          <a:lstStyle/>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Increased Latency: Traditional methods cause higher latency.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Reduced Throughput: Lower data rates during peak times.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Scalability Issues: Difficult to scale resources effectively.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Inefficient Management: Poor resource allocation leads to spectral inefficiencies in 5G networks.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QoS Concerns: Maintaining consistent service quality is challenging.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057800"/>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6927" y="3055691"/>
            <a:ext cx="16454145" cy="6646088"/>
          </a:xfrm>
          <a:prstGeom prst="rect">
            <a:avLst/>
          </a:prstGeom>
        </p:spPr>
        <p:txBody>
          <a:bodyPr lIns="0" tIns="0" rIns="0" bIns="0" rtlCol="0" anchor="t">
            <a:spAutoFit/>
          </a:bodyPr>
          <a:lstStyle/>
          <a:p>
            <a:pPr algn="just">
              <a:lnSpc>
                <a:spcPts val="4773"/>
              </a:lnSpc>
            </a:pPr>
            <a:r>
              <a:rPr lang="en-US" sz="3399" dirty="0">
                <a:solidFill>
                  <a:srgbClr val="FF0000"/>
                </a:solidFill>
                <a:latin typeface="Times New Roman"/>
                <a:ea typeface="Times New Roman"/>
                <a:cs typeface="Times New Roman"/>
                <a:sym typeface="Times New Roman"/>
              </a:rPr>
              <a:t>Proximity:</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MEC places computational resources and data storage facilities closer to end-users, typically at the network edge.</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Situating these resources near the users reduces the distance data must travel for processing or retrieval, resulting in faster response times and reduced latency.</a:t>
            </a:r>
          </a:p>
          <a:p>
            <a:pPr algn="just">
              <a:lnSpc>
                <a:spcPts val="4773"/>
              </a:lnSpc>
            </a:pPr>
            <a:r>
              <a:rPr lang="en-US" sz="3399" dirty="0">
                <a:solidFill>
                  <a:srgbClr val="FF0000"/>
                </a:solidFill>
                <a:latin typeface="Times New Roman"/>
                <a:ea typeface="Times New Roman"/>
                <a:cs typeface="Times New Roman"/>
                <a:sym typeface="Times New Roman"/>
              </a:rPr>
              <a:t>Decentralization and Local Processing:</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Unlike traditional centralized data centers, MEC distributes computing and storage across multiple local edge nodes.</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This setup allows for data to be processed locally, within or near the same geographic area as the user, improving efficiency and reducing the load on the core network.</a:t>
            </a:r>
          </a:p>
          <a:p>
            <a:pPr algn="just">
              <a:lnSpc>
                <a:spcPts val="4773"/>
              </a:lnSpc>
            </a:pPr>
            <a:endParaRPr lang="en-US" sz="33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7" name="TextBox 7"/>
          <p:cNvSpPr txBox="1"/>
          <p:nvPr/>
        </p:nvSpPr>
        <p:spPr>
          <a:xfrm>
            <a:off x="826676" y="2135075"/>
            <a:ext cx="7342240" cy="863466"/>
          </a:xfrm>
          <a:prstGeom prst="rect">
            <a:avLst/>
          </a:prstGeom>
        </p:spPr>
        <p:txBody>
          <a:bodyPr lIns="0" tIns="0" rIns="0" bIns="0" rtlCol="0" anchor="t">
            <a:spAutoFit/>
          </a:bodyPr>
          <a:lstStyle/>
          <a:p>
            <a:pPr marL="0" lvl="0" indent="0" algn="l">
              <a:lnSpc>
                <a:spcPts val="6097"/>
              </a:lnSpc>
              <a:spcBef>
                <a:spcPct val="0"/>
              </a:spcBef>
            </a:pPr>
            <a:r>
              <a:rPr lang="en-US" sz="5081" u="none" strike="noStrike">
                <a:solidFill>
                  <a:srgbClr val="FF0000"/>
                </a:solidFill>
                <a:latin typeface="Times New Roman"/>
                <a:ea typeface="Times New Roman"/>
                <a:cs typeface="Times New Roman"/>
                <a:sym typeface="Times New Roman"/>
              </a:rPr>
              <a:t>Multi-Edge Computing</a:t>
            </a: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2613</Words>
  <Application>Microsoft Office PowerPoint</Application>
  <PresentationFormat>Custom</PresentationFormat>
  <Paragraphs>422</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Times New Roman Italics</vt:lpstr>
      <vt:lpstr>Times New Roman</vt:lpstr>
      <vt:lpstr>Arial</vt:lpstr>
      <vt:lpstr>Bahnschrift</vt:lpstr>
      <vt:lpstr>Times New Roman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14</cp:revision>
  <dcterms:created xsi:type="dcterms:W3CDTF">2006-08-16T00:00:00Z</dcterms:created>
  <dcterms:modified xsi:type="dcterms:W3CDTF">2024-08-10T15:12:01Z</dcterms:modified>
  <dc:identifier>DAGKQVNiXE0</dc:identifier>
</cp:coreProperties>
</file>