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C0500-134D-4CDA-B4C7-E7A9E54C1BC2}" v="76" dt="2024-04-17T18:06:58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FC9EE-482C-4F74-AAFF-418E4F88E4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84702-B145-455F-A037-B4665094EB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Medical reports are lengthy and complex which is difficult for nonmedical professionals.</a:t>
          </a:r>
        </a:p>
      </dgm:t>
    </dgm:pt>
    <dgm:pt modelId="{4D397568-59C5-4F7D-AFBD-6340C78948D5}" type="parTrans" cxnId="{3F06840F-8370-4E3C-8CCD-5C48A61C27E9}">
      <dgm:prSet/>
      <dgm:spPr/>
      <dgm:t>
        <a:bodyPr/>
        <a:lstStyle/>
        <a:p>
          <a:endParaRPr lang="en-US"/>
        </a:p>
      </dgm:t>
    </dgm:pt>
    <dgm:pt modelId="{054E3FBB-6B90-4D3D-B0B0-2582F9108FEB}" type="sibTrans" cxnId="{3F06840F-8370-4E3C-8CCD-5C48A61C27E9}">
      <dgm:prSet/>
      <dgm:spPr/>
      <dgm:t>
        <a:bodyPr/>
        <a:lstStyle/>
        <a:p>
          <a:endParaRPr lang="en-US"/>
        </a:p>
      </dgm:t>
    </dgm:pt>
    <dgm:pt modelId="{F243A3F0-3EB4-406E-A00E-D8FCBB9CCC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General public will find it laborious to search and understand the cryptical medical terms in the report. </a:t>
          </a:r>
        </a:p>
      </dgm:t>
    </dgm:pt>
    <dgm:pt modelId="{9CE0D063-13A8-40C1-BD95-91A95D60E647}" type="parTrans" cxnId="{FFD36A7F-21E4-411D-8775-D95B6594A8F7}">
      <dgm:prSet/>
      <dgm:spPr/>
      <dgm:t>
        <a:bodyPr/>
        <a:lstStyle/>
        <a:p>
          <a:endParaRPr lang="en-US"/>
        </a:p>
      </dgm:t>
    </dgm:pt>
    <dgm:pt modelId="{04C4CFE4-CD4A-495E-97A9-954126284D6C}" type="sibTrans" cxnId="{FFD36A7F-21E4-411D-8775-D95B6594A8F7}">
      <dgm:prSet/>
      <dgm:spPr/>
      <dgm:t>
        <a:bodyPr/>
        <a:lstStyle/>
        <a:p>
          <a:endParaRPr lang="en-US"/>
        </a:p>
      </dgm:t>
    </dgm:pt>
    <dgm:pt modelId="{69C8F490-3EBA-47AF-8390-FA56B5530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 is to create summaries from the medical report by extracting the important points.</a:t>
          </a:r>
        </a:p>
      </dgm:t>
    </dgm:pt>
    <dgm:pt modelId="{3FB79157-AC19-4B9A-88C9-2B08F3FBBAF3}" type="parTrans" cxnId="{A5B810FD-A24C-4A84-9032-7E2CD3F4213B}">
      <dgm:prSet/>
      <dgm:spPr/>
      <dgm:t>
        <a:bodyPr/>
        <a:lstStyle/>
        <a:p>
          <a:endParaRPr lang="en-US"/>
        </a:p>
      </dgm:t>
    </dgm:pt>
    <dgm:pt modelId="{BA36798B-2660-4DED-9CF2-7790E3ABCF27}" type="sibTrans" cxnId="{A5B810FD-A24C-4A84-9032-7E2CD3F4213B}">
      <dgm:prSet/>
      <dgm:spPr/>
      <dgm:t>
        <a:bodyPr/>
        <a:lstStyle/>
        <a:p>
          <a:endParaRPr lang="en-US"/>
        </a:p>
      </dgm:t>
    </dgm:pt>
    <dgm:pt modelId="{1520352B-8F0D-46E0-9E81-7620E313EC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add definition for the medical terms in the end to aid comprehension.</a:t>
          </a:r>
        </a:p>
      </dgm:t>
    </dgm:pt>
    <dgm:pt modelId="{C0F3687D-B143-41A4-B2A4-D514FD2F5643}" type="parTrans" cxnId="{70351BD3-53D5-4D9A-9DE5-A47498964770}">
      <dgm:prSet/>
      <dgm:spPr/>
      <dgm:t>
        <a:bodyPr/>
        <a:lstStyle/>
        <a:p>
          <a:endParaRPr lang="en-US"/>
        </a:p>
      </dgm:t>
    </dgm:pt>
    <dgm:pt modelId="{EBF42464-CD43-4DF9-AB5F-53B4CBDE484D}" type="sibTrans" cxnId="{70351BD3-53D5-4D9A-9DE5-A47498964770}">
      <dgm:prSet/>
      <dgm:spPr/>
      <dgm:t>
        <a:bodyPr/>
        <a:lstStyle/>
        <a:p>
          <a:endParaRPr lang="en-US"/>
        </a:p>
      </dgm:t>
    </dgm:pt>
    <dgm:pt modelId="{13929016-B136-482C-842B-D4FD16D9D6F2}" type="pres">
      <dgm:prSet presAssocID="{D57FC9EE-482C-4F74-AAFF-418E4F88E403}" presName="root" presStyleCnt="0">
        <dgm:presLayoutVars>
          <dgm:dir/>
          <dgm:resizeHandles val="exact"/>
        </dgm:presLayoutVars>
      </dgm:prSet>
      <dgm:spPr/>
    </dgm:pt>
    <dgm:pt modelId="{18D17EF6-9EB0-407A-BE07-986D685A538E}" type="pres">
      <dgm:prSet presAssocID="{6B684702-B145-455F-A037-B4665094EB99}" presName="compNode" presStyleCnt="0"/>
      <dgm:spPr/>
    </dgm:pt>
    <dgm:pt modelId="{2D67E05C-5B8F-4B0D-8B23-E13CEE139E5A}" type="pres">
      <dgm:prSet presAssocID="{6B684702-B145-455F-A037-B4665094EB99}" presName="bgRect" presStyleLbl="bgShp" presStyleIdx="0" presStyleCnt="4"/>
      <dgm:spPr/>
    </dgm:pt>
    <dgm:pt modelId="{70DBC83A-341A-4754-A441-62E3581E5720}" type="pres">
      <dgm:prSet presAssocID="{6B684702-B145-455F-A037-B4665094EB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D0AD644-8CBD-4AD1-996B-F1B87254084B}" type="pres">
      <dgm:prSet presAssocID="{6B684702-B145-455F-A037-B4665094EB99}" presName="spaceRect" presStyleCnt="0"/>
      <dgm:spPr/>
    </dgm:pt>
    <dgm:pt modelId="{55B38E04-FB56-4F5D-AE6A-0979E0C54BD7}" type="pres">
      <dgm:prSet presAssocID="{6B684702-B145-455F-A037-B4665094EB99}" presName="parTx" presStyleLbl="revTx" presStyleIdx="0" presStyleCnt="4">
        <dgm:presLayoutVars>
          <dgm:chMax val="0"/>
          <dgm:chPref val="0"/>
        </dgm:presLayoutVars>
      </dgm:prSet>
      <dgm:spPr/>
    </dgm:pt>
    <dgm:pt modelId="{B323B57D-9410-4D64-9C25-CC5D94A53F67}" type="pres">
      <dgm:prSet presAssocID="{054E3FBB-6B90-4D3D-B0B0-2582F9108FEB}" presName="sibTrans" presStyleCnt="0"/>
      <dgm:spPr/>
    </dgm:pt>
    <dgm:pt modelId="{EB50C9EC-EA5F-48D9-AB9C-664223C5B05C}" type="pres">
      <dgm:prSet presAssocID="{F243A3F0-3EB4-406E-A00E-D8FCBB9CCC35}" presName="compNode" presStyleCnt="0"/>
      <dgm:spPr/>
    </dgm:pt>
    <dgm:pt modelId="{132A7456-7253-4AC3-8D5B-7C2CA14C23E1}" type="pres">
      <dgm:prSet presAssocID="{F243A3F0-3EB4-406E-A00E-D8FCBB9CCC35}" presName="bgRect" presStyleLbl="bgShp" presStyleIdx="1" presStyleCnt="4" custLinFactNeighborY="-28286"/>
      <dgm:spPr/>
    </dgm:pt>
    <dgm:pt modelId="{EB7AC2EA-BDC5-4284-B1BC-39DB83B8CAFE}" type="pres">
      <dgm:prSet presAssocID="{F243A3F0-3EB4-406E-A00E-D8FCBB9CCC35}" presName="iconRect" presStyleLbl="node1" presStyleIdx="1" presStyleCnt="4" custLinFactNeighborY="-422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4F375590-1D36-499D-B5CD-5493F8AB3B04}" type="pres">
      <dgm:prSet presAssocID="{F243A3F0-3EB4-406E-A00E-D8FCBB9CCC35}" presName="spaceRect" presStyleCnt="0"/>
      <dgm:spPr/>
    </dgm:pt>
    <dgm:pt modelId="{E0A71501-BA1F-4612-A859-7F7D057ACBCA}" type="pres">
      <dgm:prSet presAssocID="{F243A3F0-3EB4-406E-A00E-D8FCBB9CCC35}" presName="parTx" presStyleLbl="revTx" presStyleIdx="1" presStyleCnt="4" custLinFactNeighborY="-23236">
        <dgm:presLayoutVars>
          <dgm:chMax val="0"/>
          <dgm:chPref val="0"/>
        </dgm:presLayoutVars>
      </dgm:prSet>
      <dgm:spPr/>
    </dgm:pt>
    <dgm:pt modelId="{B77E40FE-1193-447A-A9DC-9ADB264A7B32}" type="pres">
      <dgm:prSet presAssocID="{04C4CFE4-CD4A-495E-97A9-954126284D6C}" presName="sibTrans" presStyleCnt="0"/>
      <dgm:spPr/>
    </dgm:pt>
    <dgm:pt modelId="{B301C723-0340-4258-9871-43D642EDEC33}" type="pres">
      <dgm:prSet presAssocID="{69C8F490-3EBA-47AF-8390-FA56B5530830}" presName="compNode" presStyleCnt="0"/>
      <dgm:spPr/>
    </dgm:pt>
    <dgm:pt modelId="{D77924ED-3EA0-4743-88CA-029AA63E8A07}" type="pres">
      <dgm:prSet presAssocID="{69C8F490-3EBA-47AF-8390-FA56B5530830}" presName="bgRect" presStyleLbl="bgShp" presStyleIdx="2" presStyleCnt="4" custLinFactNeighborY="25252"/>
      <dgm:spPr/>
    </dgm:pt>
    <dgm:pt modelId="{9765C42A-4C79-48A4-8387-D82387A57BF4}" type="pres">
      <dgm:prSet presAssocID="{69C8F490-3EBA-47AF-8390-FA56B5530830}" presName="iconRect" presStyleLbl="node1" presStyleIdx="2" presStyleCnt="4" custLinFactNeighborY="349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72B00B2-A73F-4D06-B622-46E7F0014AE1}" type="pres">
      <dgm:prSet presAssocID="{69C8F490-3EBA-47AF-8390-FA56B5530830}" presName="spaceRect" presStyleCnt="0"/>
      <dgm:spPr/>
    </dgm:pt>
    <dgm:pt modelId="{FDB5B310-8602-473B-9788-6376192938C2}" type="pres">
      <dgm:prSet presAssocID="{69C8F490-3EBA-47AF-8390-FA56B5530830}" presName="parTx" presStyleLbl="revTx" presStyleIdx="2" presStyleCnt="4" custLinFactNeighborY="25252">
        <dgm:presLayoutVars>
          <dgm:chMax val="0"/>
          <dgm:chPref val="0"/>
        </dgm:presLayoutVars>
      </dgm:prSet>
      <dgm:spPr/>
    </dgm:pt>
    <dgm:pt modelId="{9588BE09-E8C2-4FEE-A96A-DFC54C5108BC}" type="pres">
      <dgm:prSet presAssocID="{BA36798B-2660-4DED-9CF2-7790E3ABCF27}" presName="sibTrans" presStyleCnt="0"/>
      <dgm:spPr/>
    </dgm:pt>
    <dgm:pt modelId="{12790D01-B765-4BEA-98A0-32AB30668130}" type="pres">
      <dgm:prSet presAssocID="{1520352B-8F0D-46E0-9E81-7620E313EC03}" presName="compNode" presStyleCnt="0"/>
      <dgm:spPr/>
    </dgm:pt>
    <dgm:pt modelId="{BFB63B39-C6CA-4992-829F-5A2F6D5C42B4}" type="pres">
      <dgm:prSet presAssocID="{1520352B-8F0D-46E0-9E81-7620E313EC03}" presName="bgRect" presStyleLbl="bgShp" presStyleIdx="3" presStyleCnt="4"/>
      <dgm:spPr/>
    </dgm:pt>
    <dgm:pt modelId="{22CBD174-1A5B-4C8B-85B3-55D7E3883124}" type="pres">
      <dgm:prSet presAssocID="{1520352B-8F0D-46E0-9E81-7620E313EC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6D27C107-5B9D-46E3-8DE6-ADD100202F3C}" type="pres">
      <dgm:prSet presAssocID="{1520352B-8F0D-46E0-9E81-7620E313EC03}" presName="spaceRect" presStyleCnt="0"/>
      <dgm:spPr/>
    </dgm:pt>
    <dgm:pt modelId="{D65D44F3-8133-425D-A5C7-7B86023CDD2B}" type="pres">
      <dgm:prSet presAssocID="{1520352B-8F0D-46E0-9E81-7620E313EC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06840F-8370-4E3C-8CCD-5C48A61C27E9}" srcId="{D57FC9EE-482C-4F74-AAFF-418E4F88E403}" destId="{6B684702-B145-455F-A037-B4665094EB99}" srcOrd="0" destOrd="0" parTransId="{4D397568-59C5-4F7D-AFBD-6340C78948D5}" sibTransId="{054E3FBB-6B90-4D3D-B0B0-2582F9108FEB}"/>
    <dgm:cxn modelId="{0CA31F1B-A172-4CD2-8C62-B2365D70D9D6}" type="presOf" srcId="{D57FC9EE-482C-4F74-AAFF-418E4F88E403}" destId="{13929016-B136-482C-842B-D4FD16D9D6F2}" srcOrd="0" destOrd="0" presId="urn:microsoft.com/office/officeart/2018/2/layout/IconVerticalSolidList"/>
    <dgm:cxn modelId="{C0CED535-5B72-4805-A8B6-7BEF6756426A}" type="presOf" srcId="{69C8F490-3EBA-47AF-8390-FA56B5530830}" destId="{FDB5B310-8602-473B-9788-6376192938C2}" srcOrd="0" destOrd="0" presId="urn:microsoft.com/office/officeart/2018/2/layout/IconVerticalSolidList"/>
    <dgm:cxn modelId="{F9B44344-C81E-48D9-A66A-862E96D0E6C9}" type="presOf" srcId="{F243A3F0-3EB4-406E-A00E-D8FCBB9CCC35}" destId="{E0A71501-BA1F-4612-A859-7F7D057ACBCA}" srcOrd="0" destOrd="0" presId="urn:microsoft.com/office/officeart/2018/2/layout/IconVerticalSolidList"/>
    <dgm:cxn modelId="{FFD36A7F-21E4-411D-8775-D95B6594A8F7}" srcId="{D57FC9EE-482C-4F74-AAFF-418E4F88E403}" destId="{F243A3F0-3EB4-406E-A00E-D8FCBB9CCC35}" srcOrd="1" destOrd="0" parTransId="{9CE0D063-13A8-40C1-BD95-91A95D60E647}" sibTransId="{04C4CFE4-CD4A-495E-97A9-954126284D6C}"/>
    <dgm:cxn modelId="{70351BD3-53D5-4D9A-9DE5-A47498964770}" srcId="{D57FC9EE-482C-4F74-AAFF-418E4F88E403}" destId="{1520352B-8F0D-46E0-9E81-7620E313EC03}" srcOrd="3" destOrd="0" parTransId="{C0F3687D-B143-41A4-B2A4-D514FD2F5643}" sibTransId="{EBF42464-CD43-4DF9-AB5F-53B4CBDE484D}"/>
    <dgm:cxn modelId="{559520D6-9B59-40B6-97F8-AF15F5B9DB04}" type="presOf" srcId="{6B684702-B145-455F-A037-B4665094EB99}" destId="{55B38E04-FB56-4F5D-AE6A-0979E0C54BD7}" srcOrd="0" destOrd="0" presId="urn:microsoft.com/office/officeart/2018/2/layout/IconVerticalSolidList"/>
    <dgm:cxn modelId="{31B303EB-6F71-49F4-A2A3-9A20FA3FD2BD}" type="presOf" srcId="{1520352B-8F0D-46E0-9E81-7620E313EC03}" destId="{D65D44F3-8133-425D-A5C7-7B86023CDD2B}" srcOrd="0" destOrd="0" presId="urn:microsoft.com/office/officeart/2018/2/layout/IconVerticalSolidList"/>
    <dgm:cxn modelId="{A5B810FD-A24C-4A84-9032-7E2CD3F4213B}" srcId="{D57FC9EE-482C-4F74-AAFF-418E4F88E403}" destId="{69C8F490-3EBA-47AF-8390-FA56B5530830}" srcOrd="2" destOrd="0" parTransId="{3FB79157-AC19-4B9A-88C9-2B08F3FBBAF3}" sibTransId="{BA36798B-2660-4DED-9CF2-7790E3ABCF27}"/>
    <dgm:cxn modelId="{C2A5B8ED-ACA8-4934-9388-517B8DC3A7DC}" type="presParOf" srcId="{13929016-B136-482C-842B-D4FD16D9D6F2}" destId="{18D17EF6-9EB0-407A-BE07-986D685A538E}" srcOrd="0" destOrd="0" presId="urn:microsoft.com/office/officeart/2018/2/layout/IconVerticalSolidList"/>
    <dgm:cxn modelId="{7F04A916-5639-4FAD-9EB6-F1359AA29ADE}" type="presParOf" srcId="{18D17EF6-9EB0-407A-BE07-986D685A538E}" destId="{2D67E05C-5B8F-4B0D-8B23-E13CEE139E5A}" srcOrd="0" destOrd="0" presId="urn:microsoft.com/office/officeart/2018/2/layout/IconVerticalSolidList"/>
    <dgm:cxn modelId="{733D7993-223A-4190-833C-DC3ADB8EC6D3}" type="presParOf" srcId="{18D17EF6-9EB0-407A-BE07-986D685A538E}" destId="{70DBC83A-341A-4754-A441-62E3581E5720}" srcOrd="1" destOrd="0" presId="urn:microsoft.com/office/officeart/2018/2/layout/IconVerticalSolidList"/>
    <dgm:cxn modelId="{C0D2668D-C875-4D5D-9763-9A45C8E80E5E}" type="presParOf" srcId="{18D17EF6-9EB0-407A-BE07-986D685A538E}" destId="{4D0AD644-8CBD-4AD1-996B-F1B87254084B}" srcOrd="2" destOrd="0" presId="urn:microsoft.com/office/officeart/2018/2/layout/IconVerticalSolidList"/>
    <dgm:cxn modelId="{34789356-FAC7-4DAF-954F-B64F5C0E785A}" type="presParOf" srcId="{18D17EF6-9EB0-407A-BE07-986D685A538E}" destId="{55B38E04-FB56-4F5D-AE6A-0979E0C54BD7}" srcOrd="3" destOrd="0" presId="urn:microsoft.com/office/officeart/2018/2/layout/IconVerticalSolidList"/>
    <dgm:cxn modelId="{75D3F5D4-86DC-4CE3-A6A7-F09770CF4DCE}" type="presParOf" srcId="{13929016-B136-482C-842B-D4FD16D9D6F2}" destId="{B323B57D-9410-4D64-9C25-CC5D94A53F67}" srcOrd="1" destOrd="0" presId="urn:microsoft.com/office/officeart/2018/2/layout/IconVerticalSolidList"/>
    <dgm:cxn modelId="{46602E59-76A6-4DEF-BAE5-031F8D958FEC}" type="presParOf" srcId="{13929016-B136-482C-842B-D4FD16D9D6F2}" destId="{EB50C9EC-EA5F-48D9-AB9C-664223C5B05C}" srcOrd="2" destOrd="0" presId="urn:microsoft.com/office/officeart/2018/2/layout/IconVerticalSolidList"/>
    <dgm:cxn modelId="{A48B8A46-1EC5-4147-B6C1-37B273BBD16D}" type="presParOf" srcId="{EB50C9EC-EA5F-48D9-AB9C-664223C5B05C}" destId="{132A7456-7253-4AC3-8D5B-7C2CA14C23E1}" srcOrd="0" destOrd="0" presId="urn:microsoft.com/office/officeart/2018/2/layout/IconVerticalSolidList"/>
    <dgm:cxn modelId="{25C042B7-DFD3-4D9C-92F5-D06B476C3C94}" type="presParOf" srcId="{EB50C9EC-EA5F-48D9-AB9C-664223C5B05C}" destId="{EB7AC2EA-BDC5-4284-B1BC-39DB83B8CAFE}" srcOrd="1" destOrd="0" presId="urn:microsoft.com/office/officeart/2018/2/layout/IconVerticalSolidList"/>
    <dgm:cxn modelId="{4D9BB3AE-4DD4-43E7-8ADB-5C4369955C9C}" type="presParOf" srcId="{EB50C9EC-EA5F-48D9-AB9C-664223C5B05C}" destId="{4F375590-1D36-499D-B5CD-5493F8AB3B04}" srcOrd="2" destOrd="0" presId="urn:microsoft.com/office/officeart/2018/2/layout/IconVerticalSolidList"/>
    <dgm:cxn modelId="{108D356D-B56C-45B4-8EBE-EA9B0C35C559}" type="presParOf" srcId="{EB50C9EC-EA5F-48D9-AB9C-664223C5B05C}" destId="{E0A71501-BA1F-4612-A859-7F7D057ACBCA}" srcOrd="3" destOrd="0" presId="urn:microsoft.com/office/officeart/2018/2/layout/IconVerticalSolidList"/>
    <dgm:cxn modelId="{C19EA1F2-1D51-4D2B-AEB4-8789ABC7D685}" type="presParOf" srcId="{13929016-B136-482C-842B-D4FD16D9D6F2}" destId="{B77E40FE-1193-447A-A9DC-9ADB264A7B32}" srcOrd="3" destOrd="0" presId="urn:microsoft.com/office/officeart/2018/2/layout/IconVerticalSolidList"/>
    <dgm:cxn modelId="{45F766F6-EB80-4ED1-820A-8F81F2CA18B3}" type="presParOf" srcId="{13929016-B136-482C-842B-D4FD16D9D6F2}" destId="{B301C723-0340-4258-9871-43D642EDEC33}" srcOrd="4" destOrd="0" presId="urn:microsoft.com/office/officeart/2018/2/layout/IconVerticalSolidList"/>
    <dgm:cxn modelId="{66250BED-1F32-450D-8856-69A9F5B7AEED}" type="presParOf" srcId="{B301C723-0340-4258-9871-43D642EDEC33}" destId="{D77924ED-3EA0-4743-88CA-029AA63E8A07}" srcOrd="0" destOrd="0" presId="urn:microsoft.com/office/officeart/2018/2/layout/IconVerticalSolidList"/>
    <dgm:cxn modelId="{4F236AAC-44F5-46BF-BC47-2FD47F81AEFE}" type="presParOf" srcId="{B301C723-0340-4258-9871-43D642EDEC33}" destId="{9765C42A-4C79-48A4-8387-D82387A57BF4}" srcOrd="1" destOrd="0" presId="urn:microsoft.com/office/officeart/2018/2/layout/IconVerticalSolidList"/>
    <dgm:cxn modelId="{AF807ECB-CA9E-4FA8-82C5-A18FFD05954C}" type="presParOf" srcId="{B301C723-0340-4258-9871-43D642EDEC33}" destId="{772B00B2-A73F-4D06-B622-46E7F0014AE1}" srcOrd="2" destOrd="0" presId="urn:microsoft.com/office/officeart/2018/2/layout/IconVerticalSolidList"/>
    <dgm:cxn modelId="{EF7AB43C-AFFF-4AD8-9F02-B13365D65E73}" type="presParOf" srcId="{B301C723-0340-4258-9871-43D642EDEC33}" destId="{FDB5B310-8602-473B-9788-6376192938C2}" srcOrd="3" destOrd="0" presId="urn:microsoft.com/office/officeart/2018/2/layout/IconVerticalSolidList"/>
    <dgm:cxn modelId="{42FED9DF-1119-4747-ACA7-1FFA6D141F80}" type="presParOf" srcId="{13929016-B136-482C-842B-D4FD16D9D6F2}" destId="{9588BE09-E8C2-4FEE-A96A-DFC54C5108BC}" srcOrd="5" destOrd="0" presId="urn:microsoft.com/office/officeart/2018/2/layout/IconVerticalSolidList"/>
    <dgm:cxn modelId="{0D550B64-4335-4736-B1D0-142196505973}" type="presParOf" srcId="{13929016-B136-482C-842B-D4FD16D9D6F2}" destId="{12790D01-B765-4BEA-98A0-32AB30668130}" srcOrd="6" destOrd="0" presId="urn:microsoft.com/office/officeart/2018/2/layout/IconVerticalSolidList"/>
    <dgm:cxn modelId="{AC3F179A-B034-4A8C-BA99-75DD4E4C2CCB}" type="presParOf" srcId="{12790D01-B765-4BEA-98A0-32AB30668130}" destId="{BFB63B39-C6CA-4992-829F-5A2F6D5C42B4}" srcOrd="0" destOrd="0" presId="urn:microsoft.com/office/officeart/2018/2/layout/IconVerticalSolidList"/>
    <dgm:cxn modelId="{E500483C-BC0A-496E-A446-7640131AA416}" type="presParOf" srcId="{12790D01-B765-4BEA-98A0-32AB30668130}" destId="{22CBD174-1A5B-4C8B-85B3-55D7E3883124}" srcOrd="1" destOrd="0" presId="urn:microsoft.com/office/officeart/2018/2/layout/IconVerticalSolidList"/>
    <dgm:cxn modelId="{CFC2AB45-E3FB-43BB-A2ED-289E96CD7CA1}" type="presParOf" srcId="{12790D01-B765-4BEA-98A0-32AB30668130}" destId="{6D27C107-5B9D-46E3-8DE6-ADD100202F3C}" srcOrd="2" destOrd="0" presId="urn:microsoft.com/office/officeart/2018/2/layout/IconVerticalSolidList"/>
    <dgm:cxn modelId="{DD56A7A4-0FCB-462C-B35E-F6E0C5C746E7}" type="presParOf" srcId="{12790D01-B765-4BEA-98A0-32AB30668130}" destId="{D65D44F3-8133-425D-A5C7-7B86023CDD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3CE541-0BBE-4F98-AD98-AA40E4A708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C7EC07-2F50-4E66-A972-2C255EB6B4F4}">
      <dgm:prSet/>
      <dgm:spPr/>
      <dgm:t>
        <a:bodyPr/>
        <a:lstStyle/>
        <a:p>
          <a:r>
            <a:rPr lang="en-US"/>
            <a:t>There are two types of summarization in NLP – Abstractive Summarization and Extractive Summarization</a:t>
          </a:r>
        </a:p>
      </dgm:t>
    </dgm:pt>
    <dgm:pt modelId="{E402265E-E21C-4878-A885-B7470DEF517C}" type="parTrans" cxnId="{653AA236-6DCD-4B41-AAAC-48F4B3FCDA69}">
      <dgm:prSet/>
      <dgm:spPr/>
      <dgm:t>
        <a:bodyPr/>
        <a:lstStyle/>
        <a:p>
          <a:endParaRPr lang="en-US"/>
        </a:p>
      </dgm:t>
    </dgm:pt>
    <dgm:pt modelId="{EF9B0D8E-2980-4D91-B90C-3011E6F12323}" type="sibTrans" cxnId="{653AA236-6DCD-4B41-AAAC-48F4B3FCDA69}">
      <dgm:prSet/>
      <dgm:spPr/>
      <dgm:t>
        <a:bodyPr/>
        <a:lstStyle/>
        <a:p>
          <a:endParaRPr lang="en-US"/>
        </a:p>
      </dgm:t>
    </dgm:pt>
    <dgm:pt modelId="{71C0BAC6-AC19-4A5A-AE76-837E8868E0DD}">
      <dgm:prSet/>
      <dgm:spPr/>
      <dgm:t>
        <a:bodyPr/>
        <a:lstStyle/>
        <a:p>
          <a:r>
            <a:rPr lang="en-US" b="1" u="sng"/>
            <a:t>Abstractive Summarization </a:t>
          </a:r>
          <a:endParaRPr lang="en-US"/>
        </a:p>
      </dgm:t>
    </dgm:pt>
    <dgm:pt modelId="{B02B8672-D6CF-408F-9E70-B34800A5A197}" type="parTrans" cxnId="{23285C7D-E7A2-422D-8B07-E1DAAA05F6BA}">
      <dgm:prSet/>
      <dgm:spPr/>
      <dgm:t>
        <a:bodyPr/>
        <a:lstStyle/>
        <a:p>
          <a:endParaRPr lang="en-US"/>
        </a:p>
      </dgm:t>
    </dgm:pt>
    <dgm:pt modelId="{D7D5F14C-E6BA-4F6C-B0EF-91F5E0FABEE7}" type="sibTrans" cxnId="{23285C7D-E7A2-422D-8B07-E1DAAA05F6BA}">
      <dgm:prSet/>
      <dgm:spPr/>
      <dgm:t>
        <a:bodyPr/>
        <a:lstStyle/>
        <a:p>
          <a:endParaRPr lang="en-US"/>
        </a:p>
      </dgm:t>
    </dgm:pt>
    <dgm:pt modelId="{8539B66E-6C48-422B-AF25-09147C00AD44}">
      <dgm:prSet/>
      <dgm:spPr/>
      <dgm:t>
        <a:bodyPr/>
        <a:lstStyle/>
        <a:p>
          <a:r>
            <a:rPr lang="en-US"/>
            <a:t>Creating a summary shorter than original text using different words without losing context.</a:t>
          </a:r>
        </a:p>
      </dgm:t>
    </dgm:pt>
    <dgm:pt modelId="{C1058978-C183-449F-8DCA-EB6CD21168A4}" type="parTrans" cxnId="{7D7212E6-1770-4F67-A23D-3BDD7B915446}">
      <dgm:prSet/>
      <dgm:spPr/>
      <dgm:t>
        <a:bodyPr/>
        <a:lstStyle/>
        <a:p>
          <a:endParaRPr lang="en-US"/>
        </a:p>
      </dgm:t>
    </dgm:pt>
    <dgm:pt modelId="{EEBE3D55-D3EA-49C8-99D0-FFF5320F9524}" type="sibTrans" cxnId="{7D7212E6-1770-4F67-A23D-3BDD7B915446}">
      <dgm:prSet/>
      <dgm:spPr/>
      <dgm:t>
        <a:bodyPr/>
        <a:lstStyle/>
        <a:p>
          <a:endParaRPr lang="en-US"/>
        </a:p>
      </dgm:t>
    </dgm:pt>
    <dgm:pt modelId="{8FBF16E7-247E-429E-87FE-713F24238D75}">
      <dgm:prSet/>
      <dgm:spPr/>
      <dgm:t>
        <a:bodyPr/>
        <a:lstStyle/>
        <a:p>
          <a:r>
            <a:rPr lang="en-US" b="1" u="sng"/>
            <a:t>Extractive Summarization </a:t>
          </a:r>
          <a:endParaRPr lang="en-US"/>
        </a:p>
      </dgm:t>
    </dgm:pt>
    <dgm:pt modelId="{E47F6BF7-562F-40E6-89E0-E68E0D493174}" type="parTrans" cxnId="{5E9D3F32-8B65-43BA-A119-6D42D8E91859}">
      <dgm:prSet/>
      <dgm:spPr/>
      <dgm:t>
        <a:bodyPr/>
        <a:lstStyle/>
        <a:p>
          <a:endParaRPr lang="en-US"/>
        </a:p>
      </dgm:t>
    </dgm:pt>
    <dgm:pt modelId="{9130ED01-CC15-44FB-8AB6-71CF9919DDDB}" type="sibTrans" cxnId="{5E9D3F32-8B65-43BA-A119-6D42D8E91859}">
      <dgm:prSet/>
      <dgm:spPr/>
      <dgm:t>
        <a:bodyPr/>
        <a:lstStyle/>
        <a:p>
          <a:endParaRPr lang="en-US"/>
        </a:p>
      </dgm:t>
    </dgm:pt>
    <dgm:pt modelId="{B0C8F10E-42B4-4E52-82E1-170565CC0C4D}">
      <dgm:prSet/>
      <dgm:spPr/>
      <dgm:t>
        <a:bodyPr/>
        <a:lstStyle/>
        <a:p>
          <a:r>
            <a:rPr lang="en-US"/>
            <a:t>Creating a summary by selecting important sentences and phrases from the original text.</a:t>
          </a:r>
        </a:p>
      </dgm:t>
    </dgm:pt>
    <dgm:pt modelId="{B872D675-FF07-484F-876D-0F2FB25F1164}" type="parTrans" cxnId="{19A56007-91A7-45BF-BAE5-4C95F7997628}">
      <dgm:prSet/>
      <dgm:spPr/>
      <dgm:t>
        <a:bodyPr/>
        <a:lstStyle/>
        <a:p>
          <a:endParaRPr lang="en-US"/>
        </a:p>
      </dgm:t>
    </dgm:pt>
    <dgm:pt modelId="{546FB6DD-0382-45FF-8CB8-56C6CF54FE1C}" type="sibTrans" cxnId="{19A56007-91A7-45BF-BAE5-4C95F7997628}">
      <dgm:prSet/>
      <dgm:spPr/>
      <dgm:t>
        <a:bodyPr/>
        <a:lstStyle/>
        <a:p>
          <a:endParaRPr lang="en-US"/>
        </a:p>
      </dgm:t>
    </dgm:pt>
    <dgm:pt modelId="{0D8846A3-6C6D-48D0-B181-5F5283D7F7AA}" type="pres">
      <dgm:prSet presAssocID="{873CE541-0BBE-4F98-AD98-AA40E4A70808}" presName="root" presStyleCnt="0">
        <dgm:presLayoutVars>
          <dgm:dir/>
          <dgm:resizeHandles val="exact"/>
        </dgm:presLayoutVars>
      </dgm:prSet>
      <dgm:spPr/>
    </dgm:pt>
    <dgm:pt modelId="{7077010A-B648-408E-8BD8-21663B754C74}" type="pres">
      <dgm:prSet presAssocID="{FEC7EC07-2F50-4E66-A972-2C255EB6B4F4}" presName="compNode" presStyleCnt="0"/>
      <dgm:spPr/>
    </dgm:pt>
    <dgm:pt modelId="{C0D654E3-5FFF-4F64-8842-29C83F297513}" type="pres">
      <dgm:prSet presAssocID="{FEC7EC07-2F50-4E66-A972-2C255EB6B4F4}" presName="bgRect" presStyleLbl="bgShp" presStyleIdx="0" presStyleCnt="3"/>
      <dgm:spPr/>
    </dgm:pt>
    <dgm:pt modelId="{94AD6FA9-61C6-4E8C-B1BF-DDF0EE21AF81}" type="pres">
      <dgm:prSet presAssocID="{FEC7EC07-2F50-4E66-A972-2C255EB6B4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D83903-6ADD-4124-A52B-E92F0B82B61C}" type="pres">
      <dgm:prSet presAssocID="{FEC7EC07-2F50-4E66-A972-2C255EB6B4F4}" presName="spaceRect" presStyleCnt="0"/>
      <dgm:spPr/>
    </dgm:pt>
    <dgm:pt modelId="{10761369-9545-4E64-8C91-EB9BBFAC4368}" type="pres">
      <dgm:prSet presAssocID="{FEC7EC07-2F50-4E66-A972-2C255EB6B4F4}" presName="parTx" presStyleLbl="revTx" presStyleIdx="0" presStyleCnt="5">
        <dgm:presLayoutVars>
          <dgm:chMax val="0"/>
          <dgm:chPref val="0"/>
        </dgm:presLayoutVars>
      </dgm:prSet>
      <dgm:spPr/>
    </dgm:pt>
    <dgm:pt modelId="{C9CF8C6D-B484-4540-A1C3-983B49502623}" type="pres">
      <dgm:prSet presAssocID="{EF9B0D8E-2980-4D91-B90C-3011E6F12323}" presName="sibTrans" presStyleCnt="0"/>
      <dgm:spPr/>
    </dgm:pt>
    <dgm:pt modelId="{D105B628-E9A2-4E62-A474-5713B14922BB}" type="pres">
      <dgm:prSet presAssocID="{71C0BAC6-AC19-4A5A-AE76-837E8868E0DD}" presName="compNode" presStyleCnt="0"/>
      <dgm:spPr/>
    </dgm:pt>
    <dgm:pt modelId="{5E12CDC9-5E0C-43C4-9305-A256CCD22AAA}" type="pres">
      <dgm:prSet presAssocID="{71C0BAC6-AC19-4A5A-AE76-837E8868E0DD}" presName="bgRect" presStyleLbl="bgShp" presStyleIdx="1" presStyleCnt="3"/>
      <dgm:spPr/>
    </dgm:pt>
    <dgm:pt modelId="{CC1A3618-BEAA-458D-BFB5-8950C010AE19}" type="pres">
      <dgm:prSet presAssocID="{71C0BAC6-AC19-4A5A-AE76-837E8868E0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E2C6732-E727-4EF7-AA52-07334DDA49A7}" type="pres">
      <dgm:prSet presAssocID="{71C0BAC6-AC19-4A5A-AE76-837E8868E0DD}" presName="spaceRect" presStyleCnt="0"/>
      <dgm:spPr/>
    </dgm:pt>
    <dgm:pt modelId="{5D12DC89-4B92-479A-AB5A-7636007A6299}" type="pres">
      <dgm:prSet presAssocID="{71C0BAC6-AC19-4A5A-AE76-837E8868E0DD}" presName="parTx" presStyleLbl="revTx" presStyleIdx="1" presStyleCnt="5">
        <dgm:presLayoutVars>
          <dgm:chMax val="0"/>
          <dgm:chPref val="0"/>
        </dgm:presLayoutVars>
      </dgm:prSet>
      <dgm:spPr/>
    </dgm:pt>
    <dgm:pt modelId="{7BEB5EE8-AC21-431F-A253-268A62614B11}" type="pres">
      <dgm:prSet presAssocID="{71C0BAC6-AC19-4A5A-AE76-837E8868E0DD}" presName="desTx" presStyleLbl="revTx" presStyleIdx="2" presStyleCnt="5">
        <dgm:presLayoutVars/>
      </dgm:prSet>
      <dgm:spPr/>
    </dgm:pt>
    <dgm:pt modelId="{A84F7FA8-9406-420E-87F5-B7EDDDE83C45}" type="pres">
      <dgm:prSet presAssocID="{D7D5F14C-E6BA-4F6C-B0EF-91F5E0FABEE7}" presName="sibTrans" presStyleCnt="0"/>
      <dgm:spPr/>
    </dgm:pt>
    <dgm:pt modelId="{C8DE15D0-BB7F-42A4-B28D-BF4D455643E8}" type="pres">
      <dgm:prSet presAssocID="{8FBF16E7-247E-429E-87FE-713F24238D75}" presName="compNode" presStyleCnt="0"/>
      <dgm:spPr/>
    </dgm:pt>
    <dgm:pt modelId="{1564DC8E-1679-43AB-A492-A567F1190CC3}" type="pres">
      <dgm:prSet presAssocID="{8FBF16E7-247E-429E-87FE-713F24238D75}" presName="bgRect" presStyleLbl="bgShp" presStyleIdx="2" presStyleCnt="3"/>
      <dgm:spPr/>
    </dgm:pt>
    <dgm:pt modelId="{D730B5BE-48DC-4E6B-9A00-B63990B0DEE5}" type="pres">
      <dgm:prSet presAssocID="{8FBF16E7-247E-429E-87FE-713F24238D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DA32785F-047C-4D62-9F2A-D16730186EE9}" type="pres">
      <dgm:prSet presAssocID="{8FBF16E7-247E-429E-87FE-713F24238D75}" presName="spaceRect" presStyleCnt="0"/>
      <dgm:spPr/>
    </dgm:pt>
    <dgm:pt modelId="{17BFAD4A-F2ED-4D5F-AE6B-D743DB4821A8}" type="pres">
      <dgm:prSet presAssocID="{8FBF16E7-247E-429E-87FE-713F24238D75}" presName="parTx" presStyleLbl="revTx" presStyleIdx="3" presStyleCnt="5">
        <dgm:presLayoutVars>
          <dgm:chMax val="0"/>
          <dgm:chPref val="0"/>
        </dgm:presLayoutVars>
      </dgm:prSet>
      <dgm:spPr/>
    </dgm:pt>
    <dgm:pt modelId="{2D7A0AB5-631D-4D8A-B1C6-79B4C90AAD98}" type="pres">
      <dgm:prSet presAssocID="{8FBF16E7-247E-429E-87FE-713F24238D75}" presName="desTx" presStyleLbl="revTx" presStyleIdx="4" presStyleCnt="5">
        <dgm:presLayoutVars/>
      </dgm:prSet>
      <dgm:spPr/>
    </dgm:pt>
  </dgm:ptLst>
  <dgm:cxnLst>
    <dgm:cxn modelId="{04C2DF01-C4B0-4D04-917E-2175AB36415E}" type="presOf" srcId="{8539B66E-6C48-422B-AF25-09147C00AD44}" destId="{7BEB5EE8-AC21-431F-A253-268A62614B11}" srcOrd="0" destOrd="0" presId="urn:microsoft.com/office/officeart/2018/2/layout/IconVerticalSolidList"/>
    <dgm:cxn modelId="{8C001A04-F017-46CC-9C91-26F8D98AA538}" type="presOf" srcId="{FEC7EC07-2F50-4E66-A972-2C255EB6B4F4}" destId="{10761369-9545-4E64-8C91-EB9BBFAC4368}" srcOrd="0" destOrd="0" presId="urn:microsoft.com/office/officeart/2018/2/layout/IconVerticalSolidList"/>
    <dgm:cxn modelId="{19A56007-91A7-45BF-BAE5-4C95F7997628}" srcId="{8FBF16E7-247E-429E-87FE-713F24238D75}" destId="{B0C8F10E-42B4-4E52-82E1-170565CC0C4D}" srcOrd="0" destOrd="0" parTransId="{B872D675-FF07-484F-876D-0F2FB25F1164}" sibTransId="{546FB6DD-0382-45FF-8CB8-56C6CF54FE1C}"/>
    <dgm:cxn modelId="{29358B1F-87BC-4273-A57F-478E90372257}" type="presOf" srcId="{8FBF16E7-247E-429E-87FE-713F24238D75}" destId="{17BFAD4A-F2ED-4D5F-AE6B-D743DB4821A8}" srcOrd="0" destOrd="0" presId="urn:microsoft.com/office/officeart/2018/2/layout/IconVerticalSolidList"/>
    <dgm:cxn modelId="{5E9D3F32-8B65-43BA-A119-6D42D8E91859}" srcId="{873CE541-0BBE-4F98-AD98-AA40E4A70808}" destId="{8FBF16E7-247E-429E-87FE-713F24238D75}" srcOrd="2" destOrd="0" parTransId="{E47F6BF7-562F-40E6-89E0-E68E0D493174}" sibTransId="{9130ED01-CC15-44FB-8AB6-71CF9919DDDB}"/>
    <dgm:cxn modelId="{D86BF735-0319-47E7-BF12-6F8DEAF55764}" type="presOf" srcId="{B0C8F10E-42B4-4E52-82E1-170565CC0C4D}" destId="{2D7A0AB5-631D-4D8A-B1C6-79B4C90AAD98}" srcOrd="0" destOrd="0" presId="urn:microsoft.com/office/officeart/2018/2/layout/IconVerticalSolidList"/>
    <dgm:cxn modelId="{653AA236-6DCD-4B41-AAAC-48F4B3FCDA69}" srcId="{873CE541-0BBE-4F98-AD98-AA40E4A70808}" destId="{FEC7EC07-2F50-4E66-A972-2C255EB6B4F4}" srcOrd="0" destOrd="0" parTransId="{E402265E-E21C-4878-A885-B7470DEF517C}" sibTransId="{EF9B0D8E-2980-4D91-B90C-3011E6F12323}"/>
    <dgm:cxn modelId="{549CC96A-FB78-450B-AE47-97D80ADA75E4}" type="presOf" srcId="{873CE541-0BBE-4F98-AD98-AA40E4A70808}" destId="{0D8846A3-6C6D-48D0-B181-5F5283D7F7AA}" srcOrd="0" destOrd="0" presId="urn:microsoft.com/office/officeart/2018/2/layout/IconVerticalSolidList"/>
    <dgm:cxn modelId="{23285C7D-E7A2-422D-8B07-E1DAAA05F6BA}" srcId="{873CE541-0BBE-4F98-AD98-AA40E4A70808}" destId="{71C0BAC6-AC19-4A5A-AE76-837E8868E0DD}" srcOrd="1" destOrd="0" parTransId="{B02B8672-D6CF-408F-9E70-B34800A5A197}" sibTransId="{D7D5F14C-E6BA-4F6C-B0EF-91F5E0FABEE7}"/>
    <dgm:cxn modelId="{0F94AF8D-EE99-4984-B36C-08DAF9E6DB18}" type="presOf" srcId="{71C0BAC6-AC19-4A5A-AE76-837E8868E0DD}" destId="{5D12DC89-4B92-479A-AB5A-7636007A6299}" srcOrd="0" destOrd="0" presId="urn:microsoft.com/office/officeart/2018/2/layout/IconVerticalSolidList"/>
    <dgm:cxn modelId="{7D7212E6-1770-4F67-A23D-3BDD7B915446}" srcId="{71C0BAC6-AC19-4A5A-AE76-837E8868E0DD}" destId="{8539B66E-6C48-422B-AF25-09147C00AD44}" srcOrd="0" destOrd="0" parTransId="{C1058978-C183-449F-8DCA-EB6CD21168A4}" sibTransId="{EEBE3D55-D3EA-49C8-99D0-FFF5320F9524}"/>
    <dgm:cxn modelId="{15984942-4390-49A6-A829-82430BB02C33}" type="presParOf" srcId="{0D8846A3-6C6D-48D0-B181-5F5283D7F7AA}" destId="{7077010A-B648-408E-8BD8-21663B754C74}" srcOrd="0" destOrd="0" presId="urn:microsoft.com/office/officeart/2018/2/layout/IconVerticalSolidList"/>
    <dgm:cxn modelId="{D2B5981E-FD5A-4B8E-9987-FC84BED960F4}" type="presParOf" srcId="{7077010A-B648-408E-8BD8-21663B754C74}" destId="{C0D654E3-5FFF-4F64-8842-29C83F297513}" srcOrd="0" destOrd="0" presId="urn:microsoft.com/office/officeart/2018/2/layout/IconVerticalSolidList"/>
    <dgm:cxn modelId="{F3880B30-1113-4914-8648-C4F6491ED4BA}" type="presParOf" srcId="{7077010A-B648-408E-8BD8-21663B754C74}" destId="{94AD6FA9-61C6-4E8C-B1BF-DDF0EE21AF81}" srcOrd="1" destOrd="0" presId="urn:microsoft.com/office/officeart/2018/2/layout/IconVerticalSolidList"/>
    <dgm:cxn modelId="{181570AD-2320-41FE-A350-E7DE6AA0D3C3}" type="presParOf" srcId="{7077010A-B648-408E-8BD8-21663B754C74}" destId="{10D83903-6ADD-4124-A52B-E92F0B82B61C}" srcOrd="2" destOrd="0" presId="urn:microsoft.com/office/officeart/2018/2/layout/IconVerticalSolidList"/>
    <dgm:cxn modelId="{5B819144-96A4-47D9-B368-4522E6B7F051}" type="presParOf" srcId="{7077010A-B648-408E-8BD8-21663B754C74}" destId="{10761369-9545-4E64-8C91-EB9BBFAC4368}" srcOrd="3" destOrd="0" presId="urn:microsoft.com/office/officeart/2018/2/layout/IconVerticalSolidList"/>
    <dgm:cxn modelId="{8204B934-49EC-4727-8A72-C6671EA693F0}" type="presParOf" srcId="{0D8846A3-6C6D-48D0-B181-5F5283D7F7AA}" destId="{C9CF8C6D-B484-4540-A1C3-983B49502623}" srcOrd="1" destOrd="0" presId="urn:microsoft.com/office/officeart/2018/2/layout/IconVerticalSolidList"/>
    <dgm:cxn modelId="{ED279D37-A907-4A4E-A05C-2F4E1D19A5AE}" type="presParOf" srcId="{0D8846A3-6C6D-48D0-B181-5F5283D7F7AA}" destId="{D105B628-E9A2-4E62-A474-5713B14922BB}" srcOrd="2" destOrd="0" presId="urn:microsoft.com/office/officeart/2018/2/layout/IconVerticalSolidList"/>
    <dgm:cxn modelId="{2C270A4A-12C3-4647-B72F-69C13454E6CD}" type="presParOf" srcId="{D105B628-E9A2-4E62-A474-5713B14922BB}" destId="{5E12CDC9-5E0C-43C4-9305-A256CCD22AAA}" srcOrd="0" destOrd="0" presId="urn:microsoft.com/office/officeart/2018/2/layout/IconVerticalSolidList"/>
    <dgm:cxn modelId="{A67F57AA-9C01-4099-A194-BDB1D3151468}" type="presParOf" srcId="{D105B628-E9A2-4E62-A474-5713B14922BB}" destId="{CC1A3618-BEAA-458D-BFB5-8950C010AE19}" srcOrd="1" destOrd="0" presId="urn:microsoft.com/office/officeart/2018/2/layout/IconVerticalSolidList"/>
    <dgm:cxn modelId="{4127C551-C234-460D-9F4D-5F7957F437C0}" type="presParOf" srcId="{D105B628-E9A2-4E62-A474-5713B14922BB}" destId="{2E2C6732-E727-4EF7-AA52-07334DDA49A7}" srcOrd="2" destOrd="0" presId="urn:microsoft.com/office/officeart/2018/2/layout/IconVerticalSolidList"/>
    <dgm:cxn modelId="{A3383BBE-A2D4-4081-A94F-26B975CA042B}" type="presParOf" srcId="{D105B628-E9A2-4E62-A474-5713B14922BB}" destId="{5D12DC89-4B92-479A-AB5A-7636007A6299}" srcOrd="3" destOrd="0" presId="urn:microsoft.com/office/officeart/2018/2/layout/IconVerticalSolidList"/>
    <dgm:cxn modelId="{7EC678DD-CB85-4EC9-9554-A9C6F5CA0031}" type="presParOf" srcId="{D105B628-E9A2-4E62-A474-5713B14922BB}" destId="{7BEB5EE8-AC21-431F-A253-268A62614B11}" srcOrd="4" destOrd="0" presId="urn:microsoft.com/office/officeart/2018/2/layout/IconVerticalSolidList"/>
    <dgm:cxn modelId="{DE400A17-E82D-4451-9251-35BEE9EB6772}" type="presParOf" srcId="{0D8846A3-6C6D-48D0-B181-5F5283D7F7AA}" destId="{A84F7FA8-9406-420E-87F5-B7EDDDE83C45}" srcOrd="3" destOrd="0" presId="urn:microsoft.com/office/officeart/2018/2/layout/IconVerticalSolidList"/>
    <dgm:cxn modelId="{87B5AA46-37B5-4C69-BEB0-8CA4CB0827CE}" type="presParOf" srcId="{0D8846A3-6C6D-48D0-B181-5F5283D7F7AA}" destId="{C8DE15D0-BB7F-42A4-B28D-BF4D455643E8}" srcOrd="4" destOrd="0" presId="urn:microsoft.com/office/officeart/2018/2/layout/IconVerticalSolidList"/>
    <dgm:cxn modelId="{E684DDCD-D950-4E10-83CF-8524F4E99B16}" type="presParOf" srcId="{C8DE15D0-BB7F-42A4-B28D-BF4D455643E8}" destId="{1564DC8E-1679-43AB-A492-A567F1190CC3}" srcOrd="0" destOrd="0" presId="urn:microsoft.com/office/officeart/2018/2/layout/IconVerticalSolidList"/>
    <dgm:cxn modelId="{1D5E3CE1-D5A3-4128-94D8-16F2D933DED9}" type="presParOf" srcId="{C8DE15D0-BB7F-42A4-B28D-BF4D455643E8}" destId="{D730B5BE-48DC-4E6B-9A00-B63990B0DEE5}" srcOrd="1" destOrd="0" presId="urn:microsoft.com/office/officeart/2018/2/layout/IconVerticalSolidList"/>
    <dgm:cxn modelId="{362466B9-BD16-47CC-B763-CA8D7A3810D0}" type="presParOf" srcId="{C8DE15D0-BB7F-42A4-B28D-BF4D455643E8}" destId="{DA32785F-047C-4D62-9F2A-D16730186EE9}" srcOrd="2" destOrd="0" presId="urn:microsoft.com/office/officeart/2018/2/layout/IconVerticalSolidList"/>
    <dgm:cxn modelId="{48177C94-DAB9-44EA-AD89-C748D2F0EAAD}" type="presParOf" srcId="{C8DE15D0-BB7F-42A4-B28D-BF4D455643E8}" destId="{17BFAD4A-F2ED-4D5F-AE6B-D743DB4821A8}" srcOrd="3" destOrd="0" presId="urn:microsoft.com/office/officeart/2018/2/layout/IconVerticalSolidList"/>
    <dgm:cxn modelId="{05EF941D-911B-444F-98AA-172697EC5786}" type="presParOf" srcId="{C8DE15D0-BB7F-42A4-B28D-BF4D455643E8}" destId="{2D7A0AB5-631D-4D8A-B1C6-79B4C90AAD9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9AB195-EFF5-46E8-9103-D5EEA47B477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3092FC-C6E4-4D88-BBFC-DDF6167A515D}">
      <dgm:prSet/>
      <dgm:spPr/>
      <dgm:t>
        <a:bodyPr/>
        <a:lstStyle/>
        <a:p>
          <a:r>
            <a:rPr lang="en-US"/>
            <a:t>Extract relevant information from the original report.</a:t>
          </a:r>
        </a:p>
      </dgm:t>
    </dgm:pt>
    <dgm:pt modelId="{057703DF-8E99-4258-AFEC-E4A12C8FC8BA}" type="parTrans" cxnId="{DA593882-2ACD-4152-8D34-286384B1EA74}">
      <dgm:prSet/>
      <dgm:spPr/>
      <dgm:t>
        <a:bodyPr/>
        <a:lstStyle/>
        <a:p>
          <a:endParaRPr lang="en-US"/>
        </a:p>
      </dgm:t>
    </dgm:pt>
    <dgm:pt modelId="{071B04CA-6E64-458C-A27D-BD399345CC4E}" type="sibTrans" cxnId="{DA593882-2ACD-4152-8D34-286384B1EA7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B747A8F-1669-4E25-8AD9-A8A97E2E146B}">
      <dgm:prSet/>
      <dgm:spPr/>
      <dgm:t>
        <a:bodyPr/>
        <a:lstStyle/>
        <a:p>
          <a:r>
            <a:rPr lang="en-US"/>
            <a:t>Encode these sentence to BERT Tokenizer and BERT model to get system embeddings.</a:t>
          </a:r>
        </a:p>
      </dgm:t>
    </dgm:pt>
    <dgm:pt modelId="{C8AA76C3-CC24-4B49-B67D-BFA2EB5E64E0}" type="parTrans" cxnId="{2D7482BF-CD6E-4709-8E83-EF24C3D2F645}">
      <dgm:prSet/>
      <dgm:spPr/>
      <dgm:t>
        <a:bodyPr/>
        <a:lstStyle/>
        <a:p>
          <a:endParaRPr lang="en-US"/>
        </a:p>
      </dgm:t>
    </dgm:pt>
    <dgm:pt modelId="{800E8425-D280-45B7-BA88-0B09010C896D}" type="sibTrans" cxnId="{2D7482BF-CD6E-4709-8E83-EF24C3D2F64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4693D19-5E7E-46D7-ACDC-1CD0A33B4A19}">
      <dgm:prSet/>
      <dgm:spPr/>
      <dgm:t>
        <a:bodyPr/>
        <a:lstStyle/>
        <a:p>
          <a:r>
            <a:rPr lang="en-US"/>
            <a:t>Calculate the cosine similarity between sentence embeddings to get similarity matrix.</a:t>
          </a:r>
        </a:p>
      </dgm:t>
    </dgm:pt>
    <dgm:pt modelId="{8AAF734D-1BA0-45CC-9537-10C51B63C9AD}" type="parTrans" cxnId="{34F9FFE6-F926-4862-A38F-AE1F17378225}">
      <dgm:prSet/>
      <dgm:spPr/>
      <dgm:t>
        <a:bodyPr/>
        <a:lstStyle/>
        <a:p>
          <a:endParaRPr lang="en-US"/>
        </a:p>
      </dgm:t>
    </dgm:pt>
    <dgm:pt modelId="{81CAA17E-F8F8-4C1D-A040-95261FD9D7B7}" type="sibTrans" cxnId="{34F9FFE6-F926-4862-A38F-AE1F1737822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CFD457-4E83-4272-BE36-8B8157582BFC}">
      <dgm:prSet/>
      <dgm:spPr/>
      <dgm:t>
        <a:bodyPr/>
        <a:lstStyle/>
        <a:p>
          <a:r>
            <a:rPr lang="en-US"/>
            <a:t>Use Page Rank Algorithm to each sentence based on its similarity to other sentence.</a:t>
          </a:r>
        </a:p>
      </dgm:t>
    </dgm:pt>
    <dgm:pt modelId="{42921935-6BDF-410F-B83A-5340118050F2}" type="parTrans" cxnId="{CF64906B-D956-4F6F-AF19-D4D5F476B1F9}">
      <dgm:prSet/>
      <dgm:spPr/>
      <dgm:t>
        <a:bodyPr/>
        <a:lstStyle/>
        <a:p>
          <a:endParaRPr lang="en-US"/>
        </a:p>
      </dgm:t>
    </dgm:pt>
    <dgm:pt modelId="{F326215D-1CC1-490A-89BA-CEAB7001A2B2}" type="sibTrans" cxnId="{CF64906B-D956-4F6F-AF19-D4D5F476B1F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67CB8DB-46FA-416C-B061-9EABE835F430}">
      <dgm:prSet/>
      <dgm:spPr/>
      <dgm:t>
        <a:bodyPr/>
        <a:lstStyle/>
        <a:p>
          <a:r>
            <a:rPr lang="en-US"/>
            <a:t>Refine the summarization by defining the top ranked sentences to be printed out.</a:t>
          </a:r>
        </a:p>
      </dgm:t>
    </dgm:pt>
    <dgm:pt modelId="{7B185AEF-4595-4813-A69B-AD6CFCB724F1}" type="parTrans" cxnId="{B4852722-58F0-4A04-9709-4659F3078C28}">
      <dgm:prSet/>
      <dgm:spPr/>
      <dgm:t>
        <a:bodyPr/>
        <a:lstStyle/>
        <a:p>
          <a:endParaRPr lang="en-US"/>
        </a:p>
      </dgm:t>
    </dgm:pt>
    <dgm:pt modelId="{A1598B75-2BB8-4788-A141-4209A1527252}" type="sibTrans" cxnId="{B4852722-58F0-4A04-9709-4659F3078C28}">
      <dgm:prSet phldrT="5" phldr="0"/>
      <dgm:spPr/>
      <dgm:t>
        <a:bodyPr/>
        <a:lstStyle/>
        <a:p>
          <a:endParaRPr lang="en-US"/>
        </a:p>
      </dgm:t>
    </dgm:pt>
    <dgm:pt modelId="{BCA6C80E-A0B6-40C8-AD48-46E0A6F0019E}" type="pres">
      <dgm:prSet presAssocID="{FA9AB195-EFF5-46E8-9103-D5EEA47B477D}" presName="Name0" presStyleCnt="0">
        <dgm:presLayoutVars>
          <dgm:dir/>
          <dgm:resizeHandles val="exact"/>
        </dgm:presLayoutVars>
      </dgm:prSet>
      <dgm:spPr/>
    </dgm:pt>
    <dgm:pt modelId="{CDBE71C7-F23B-4A3F-8799-2D44BD0B7FF8}" type="pres">
      <dgm:prSet presAssocID="{CC3092FC-C6E4-4D88-BBFC-DDF6167A515D}" presName="node" presStyleLbl="node1" presStyleIdx="0" presStyleCnt="5">
        <dgm:presLayoutVars>
          <dgm:bulletEnabled val="1"/>
        </dgm:presLayoutVars>
      </dgm:prSet>
      <dgm:spPr/>
    </dgm:pt>
    <dgm:pt modelId="{AF015127-694A-4607-922B-AB04A0343EF4}" type="pres">
      <dgm:prSet presAssocID="{071B04CA-6E64-458C-A27D-BD399345CC4E}" presName="sibTrans" presStyleLbl="sibTrans1D1" presStyleIdx="0" presStyleCnt="4"/>
      <dgm:spPr/>
    </dgm:pt>
    <dgm:pt modelId="{E422504D-3B3F-4A24-A12B-B86AC6CA5E08}" type="pres">
      <dgm:prSet presAssocID="{071B04CA-6E64-458C-A27D-BD399345CC4E}" presName="connectorText" presStyleLbl="sibTrans1D1" presStyleIdx="0" presStyleCnt="4"/>
      <dgm:spPr/>
    </dgm:pt>
    <dgm:pt modelId="{18911357-0E4C-423E-AE12-1AF4E22759E0}" type="pres">
      <dgm:prSet presAssocID="{9B747A8F-1669-4E25-8AD9-A8A97E2E146B}" presName="node" presStyleLbl="node1" presStyleIdx="1" presStyleCnt="5">
        <dgm:presLayoutVars>
          <dgm:bulletEnabled val="1"/>
        </dgm:presLayoutVars>
      </dgm:prSet>
      <dgm:spPr/>
    </dgm:pt>
    <dgm:pt modelId="{6B83815D-1F90-4741-B2BD-4648E41EF4E9}" type="pres">
      <dgm:prSet presAssocID="{800E8425-D280-45B7-BA88-0B09010C896D}" presName="sibTrans" presStyleLbl="sibTrans1D1" presStyleIdx="1" presStyleCnt="4"/>
      <dgm:spPr/>
    </dgm:pt>
    <dgm:pt modelId="{DA82A65E-57EC-4B74-83D4-001DEA14F2EB}" type="pres">
      <dgm:prSet presAssocID="{800E8425-D280-45B7-BA88-0B09010C896D}" presName="connectorText" presStyleLbl="sibTrans1D1" presStyleIdx="1" presStyleCnt="4"/>
      <dgm:spPr/>
    </dgm:pt>
    <dgm:pt modelId="{753EC6B1-19FF-4681-A209-9D488F4716C6}" type="pres">
      <dgm:prSet presAssocID="{24693D19-5E7E-46D7-ACDC-1CD0A33B4A19}" presName="node" presStyleLbl="node1" presStyleIdx="2" presStyleCnt="5">
        <dgm:presLayoutVars>
          <dgm:bulletEnabled val="1"/>
        </dgm:presLayoutVars>
      </dgm:prSet>
      <dgm:spPr/>
    </dgm:pt>
    <dgm:pt modelId="{BAFBDBD4-B061-4515-97C5-AD228B4CDFF6}" type="pres">
      <dgm:prSet presAssocID="{81CAA17E-F8F8-4C1D-A040-95261FD9D7B7}" presName="sibTrans" presStyleLbl="sibTrans1D1" presStyleIdx="2" presStyleCnt="4"/>
      <dgm:spPr/>
    </dgm:pt>
    <dgm:pt modelId="{43FBCB09-17F9-43CD-8307-FB862E448285}" type="pres">
      <dgm:prSet presAssocID="{81CAA17E-F8F8-4C1D-A040-95261FD9D7B7}" presName="connectorText" presStyleLbl="sibTrans1D1" presStyleIdx="2" presStyleCnt="4"/>
      <dgm:spPr/>
    </dgm:pt>
    <dgm:pt modelId="{8917D6F2-C558-4B98-A4B6-C6DA5F81AC6A}" type="pres">
      <dgm:prSet presAssocID="{2ECFD457-4E83-4272-BE36-8B8157582BFC}" presName="node" presStyleLbl="node1" presStyleIdx="3" presStyleCnt="5">
        <dgm:presLayoutVars>
          <dgm:bulletEnabled val="1"/>
        </dgm:presLayoutVars>
      </dgm:prSet>
      <dgm:spPr/>
    </dgm:pt>
    <dgm:pt modelId="{8F014333-A6FB-4065-9EAD-8952BABC650E}" type="pres">
      <dgm:prSet presAssocID="{F326215D-1CC1-490A-89BA-CEAB7001A2B2}" presName="sibTrans" presStyleLbl="sibTrans1D1" presStyleIdx="3" presStyleCnt="4"/>
      <dgm:spPr/>
    </dgm:pt>
    <dgm:pt modelId="{68EB730F-A4E0-40E9-885E-26CA6657D909}" type="pres">
      <dgm:prSet presAssocID="{F326215D-1CC1-490A-89BA-CEAB7001A2B2}" presName="connectorText" presStyleLbl="sibTrans1D1" presStyleIdx="3" presStyleCnt="4"/>
      <dgm:spPr/>
    </dgm:pt>
    <dgm:pt modelId="{716AE135-A1BC-45B8-87F8-AB1802CF18C4}" type="pres">
      <dgm:prSet presAssocID="{867CB8DB-46FA-416C-B061-9EABE835F430}" presName="node" presStyleLbl="node1" presStyleIdx="4" presStyleCnt="5">
        <dgm:presLayoutVars>
          <dgm:bulletEnabled val="1"/>
        </dgm:presLayoutVars>
      </dgm:prSet>
      <dgm:spPr/>
    </dgm:pt>
  </dgm:ptLst>
  <dgm:cxnLst>
    <dgm:cxn modelId="{53C0740F-4B2A-4821-9533-2CC939677231}" type="presOf" srcId="{CC3092FC-C6E4-4D88-BBFC-DDF6167A515D}" destId="{CDBE71C7-F23B-4A3F-8799-2D44BD0B7FF8}" srcOrd="0" destOrd="0" presId="urn:microsoft.com/office/officeart/2016/7/layout/RepeatingBendingProcessNew"/>
    <dgm:cxn modelId="{B4852722-58F0-4A04-9709-4659F3078C28}" srcId="{FA9AB195-EFF5-46E8-9103-D5EEA47B477D}" destId="{867CB8DB-46FA-416C-B061-9EABE835F430}" srcOrd="4" destOrd="0" parTransId="{7B185AEF-4595-4813-A69B-AD6CFCB724F1}" sibTransId="{A1598B75-2BB8-4788-A141-4209A1527252}"/>
    <dgm:cxn modelId="{EF2AE822-A47A-4D5C-9C4B-B378DFDB6DDB}" type="presOf" srcId="{2ECFD457-4E83-4272-BE36-8B8157582BFC}" destId="{8917D6F2-C558-4B98-A4B6-C6DA5F81AC6A}" srcOrd="0" destOrd="0" presId="urn:microsoft.com/office/officeart/2016/7/layout/RepeatingBendingProcessNew"/>
    <dgm:cxn modelId="{59C84236-9A0A-458C-A9A0-D25B01CD0FC8}" type="presOf" srcId="{81CAA17E-F8F8-4C1D-A040-95261FD9D7B7}" destId="{43FBCB09-17F9-43CD-8307-FB862E448285}" srcOrd="1" destOrd="0" presId="urn:microsoft.com/office/officeart/2016/7/layout/RepeatingBendingProcessNew"/>
    <dgm:cxn modelId="{B0C61138-A86D-465F-81CB-D076B417B9D2}" type="presOf" srcId="{81CAA17E-F8F8-4C1D-A040-95261FD9D7B7}" destId="{BAFBDBD4-B061-4515-97C5-AD228B4CDFF6}" srcOrd="0" destOrd="0" presId="urn:microsoft.com/office/officeart/2016/7/layout/RepeatingBendingProcessNew"/>
    <dgm:cxn modelId="{D347403C-299E-4136-8A72-7DD463AA305E}" type="presOf" srcId="{F326215D-1CC1-490A-89BA-CEAB7001A2B2}" destId="{68EB730F-A4E0-40E9-885E-26CA6657D909}" srcOrd="1" destOrd="0" presId="urn:microsoft.com/office/officeart/2016/7/layout/RepeatingBendingProcessNew"/>
    <dgm:cxn modelId="{CF64906B-D956-4F6F-AF19-D4D5F476B1F9}" srcId="{FA9AB195-EFF5-46E8-9103-D5EEA47B477D}" destId="{2ECFD457-4E83-4272-BE36-8B8157582BFC}" srcOrd="3" destOrd="0" parTransId="{42921935-6BDF-410F-B83A-5340118050F2}" sibTransId="{F326215D-1CC1-490A-89BA-CEAB7001A2B2}"/>
    <dgm:cxn modelId="{DE94CF81-6015-4070-B9FF-6ECA76A59CF4}" type="presOf" srcId="{867CB8DB-46FA-416C-B061-9EABE835F430}" destId="{716AE135-A1BC-45B8-87F8-AB1802CF18C4}" srcOrd="0" destOrd="0" presId="urn:microsoft.com/office/officeart/2016/7/layout/RepeatingBendingProcessNew"/>
    <dgm:cxn modelId="{DA593882-2ACD-4152-8D34-286384B1EA74}" srcId="{FA9AB195-EFF5-46E8-9103-D5EEA47B477D}" destId="{CC3092FC-C6E4-4D88-BBFC-DDF6167A515D}" srcOrd="0" destOrd="0" parTransId="{057703DF-8E99-4258-AFEC-E4A12C8FC8BA}" sibTransId="{071B04CA-6E64-458C-A27D-BD399345CC4E}"/>
    <dgm:cxn modelId="{FB2AE68E-8145-4801-B701-2650F5C5C623}" type="presOf" srcId="{800E8425-D280-45B7-BA88-0B09010C896D}" destId="{DA82A65E-57EC-4B74-83D4-001DEA14F2EB}" srcOrd="1" destOrd="0" presId="urn:microsoft.com/office/officeart/2016/7/layout/RepeatingBendingProcessNew"/>
    <dgm:cxn modelId="{89138A91-39CE-4AC7-8EE7-0222DC841A09}" type="presOf" srcId="{800E8425-D280-45B7-BA88-0B09010C896D}" destId="{6B83815D-1F90-4741-B2BD-4648E41EF4E9}" srcOrd="0" destOrd="0" presId="urn:microsoft.com/office/officeart/2016/7/layout/RepeatingBendingProcessNew"/>
    <dgm:cxn modelId="{6BF841A7-038E-407C-81E6-F74C9B23D6D2}" type="presOf" srcId="{24693D19-5E7E-46D7-ACDC-1CD0A33B4A19}" destId="{753EC6B1-19FF-4681-A209-9D488F4716C6}" srcOrd="0" destOrd="0" presId="urn:microsoft.com/office/officeart/2016/7/layout/RepeatingBendingProcessNew"/>
    <dgm:cxn modelId="{CC5D5EAC-8553-40A0-9A9D-B680122111A7}" type="presOf" srcId="{FA9AB195-EFF5-46E8-9103-D5EEA47B477D}" destId="{BCA6C80E-A0B6-40C8-AD48-46E0A6F0019E}" srcOrd="0" destOrd="0" presId="urn:microsoft.com/office/officeart/2016/7/layout/RepeatingBendingProcessNew"/>
    <dgm:cxn modelId="{2D7482BF-CD6E-4709-8E83-EF24C3D2F645}" srcId="{FA9AB195-EFF5-46E8-9103-D5EEA47B477D}" destId="{9B747A8F-1669-4E25-8AD9-A8A97E2E146B}" srcOrd="1" destOrd="0" parTransId="{C8AA76C3-CC24-4B49-B67D-BFA2EB5E64E0}" sibTransId="{800E8425-D280-45B7-BA88-0B09010C896D}"/>
    <dgm:cxn modelId="{4E7499C7-F9F7-470E-9903-F9FD2A42CECE}" type="presOf" srcId="{071B04CA-6E64-458C-A27D-BD399345CC4E}" destId="{E422504D-3B3F-4A24-A12B-B86AC6CA5E08}" srcOrd="1" destOrd="0" presId="urn:microsoft.com/office/officeart/2016/7/layout/RepeatingBendingProcessNew"/>
    <dgm:cxn modelId="{B4B1C0CB-D87B-4215-BD28-F3E419F15F15}" type="presOf" srcId="{F326215D-1CC1-490A-89BA-CEAB7001A2B2}" destId="{8F014333-A6FB-4065-9EAD-8952BABC650E}" srcOrd="0" destOrd="0" presId="urn:microsoft.com/office/officeart/2016/7/layout/RepeatingBendingProcessNew"/>
    <dgm:cxn modelId="{34F9FFE6-F926-4862-A38F-AE1F17378225}" srcId="{FA9AB195-EFF5-46E8-9103-D5EEA47B477D}" destId="{24693D19-5E7E-46D7-ACDC-1CD0A33B4A19}" srcOrd="2" destOrd="0" parTransId="{8AAF734D-1BA0-45CC-9537-10C51B63C9AD}" sibTransId="{81CAA17E-F8F8-4C1D-A040-95261FD9D7B7}"/>
    <dgm:cxn modelId="{840420F7-E2FC-4789-9DEA-18AC29E08119}" type="presOf" srcId="{9B747A8F-1669-4E25-8AD9-A8A97E2E146B}" destId="{18911357-0E4C-423E-AE12-1AF4E22759E0}" srcOrd="0" destOrd="0" presId="urn:microsoft.com/office/officeart/2016/7/layout/RepeatingBendingProcessNew"/>
    <dgm:cxn modelId="{B83226FC-218F-4F6E-840A-6026FDF959ED}" type="presOf" srcId="{071B04CA-6E64-458C-A27D-BD399345CC4E}" destId="{AF015127-694A-4607-922B-AB04A0343EF4}" srcOrd="0" destOrd="0" presId="urn:microsoft.com/office/officeart/2016/7/layout/RepeatingBendingProcessNew"/>
    <dgm:cxn modelId="{D672CBB3-26F3-4CA4-836C-C85402EBD005}" type="presParOf" srcId="{BCA6C80E-A0B6-40C8-AD48-46E0A6F0019E}" destId="{CDBE71C7-F23B-4A3F-8799-2D44BD0B7FF8}" srcOrd="0" destOrd="0" presId="urn:microsoft.com/office/officeart/2016/7/layout/RepeatingBendingProcessNew"/>
    <dgm:cxn modelId="{E6148F7E-3114-4AB4-A670-8E03C035696D}" type="presParOf" srcId="{BCA6C80E-A0B6-40C8-AD48-46E0A6F0019E}" destId="{AF015127-694A-4607-922B-AB04A0343EF4}" srcOrd="1" destOrd="0" presId="urn:microsoft.com/office/officeart/2016/7/layout/RepeatingBendingProcessNew"/>
    <dgm:cxn modelId="{ADCD175A-C398-4923-A1B6-86D81D3A1AE0}" type="presParOf" srcId="{AF015127-694A-4607-922B-AB04A0343EF4}" destId="{E422504D-3B3F-4A24-A12B-B86AC6CA5E08}" srcOrd="0" destOrd="0" presId="urn:microsoft.com/office/officeart/2016/7/layout/RepeatingBendingProcessNew"/>
    <dgm:cxn modelId="{495B0DAD-9258-418D-83F0-407A61FF6E03}" type="presParOf" srcId="{BCA6C80E-A0B6-40C8-AD48-46E0A6F0019E}" destId="{18911357-0E4C-423E-AE12-1AF4E22759E0}" srcOrd="2" destOrd="0" presId="urn:microsoft.com/office/officeart/2016/7/layout/RepeatingBendingProcessNew"/>
    <dgm:cxn modelId="{9A4DC7F6-379A-492A-A021-E7174583DB1E}" type="presParOf" srcId="{BCA6C80E-A0B6-40C8-AD48-46E0A6F0019E}" destId="{6B83815D-1F90-4741-B2BD-4648E41EF4E9}" srcOrd="3" destOrd="0" presId="urn:microsoft.com/office/officeart/2016/7/layout/RepeatingBendingProcessNew"/>
    <dgm:cxn modelId="{A7181651-61B8-486D-8924-7C601CE638BA}" type="presParOf" srcId="{6B83815D-1F90-4741-B2BD-4648E41EF4E9}" destId="{DA82A65E-57EC-4B74-83D4-001DEA14F2EB}" srcOrd="0" destOrd="0" presId="urn:microsoft.com/office/officeart/2016/7/layout/RepeatingBendingProcessNew"/>
    <dgm:cxn modelId="{794A4CB2-F603-47A5-9C59-78DFB7171D52}" type="presParOf" srcId="{BCA6C80E-A0B6-40C8-AD48-46E0A6F0019E}" destId="{753EC6B1-19FF-4681-A209-9D488F4716C6}" srcOrd="4" destOrd="0" presId="urn:microsoft.com/office/officeart/2016/7/layout/RepeatingBendingProcessNew"/>
    <dgm:cxn modelId="{E1BFAEA0-C0D0-4C3A-AFA5-00505D5F0A78}" type="presParOf" srcId="{BCA6C80E-A0B6-40C8-AD48-46E0A6F0019E}" destId="{BAFBDBD4-B061-4515-97C5-AD228B4CDFF6}" srcOrd="5" destOrd="0" presId="urn:microsoft.com/office/officeart/2016/7/layout/RepeatingBendingProcessNew"/>
    <dgm:cxn modelId="{60857B5D-F8BC-4B63-B94B-B82067069C82}" type="presParOf" srcId="{BAFBDBD4-B061-4515-97C5-AD228B4CDFF6}" destId="{43FBCB09-17F9-43CD-8307-FB862E448285}" srcOrd="0" destOrd="0" presId="urn:microsoft.com/office/officeart/2016/7/layout/RepeatingBendingProcessNew"/>
    <dgm:cxn modelId="{A341B674-BBF2-432B-8813-25FE7030F80D}" type="presParOf" srcId="{BCA6C80E-A0B6-40C8-AD48-46E0A6F0019E}" destId="{8917D6F2-C558-4B98-A4B6-C6DA5F81AC6A}" srcOrd="6" destOrd="0" presId="urn:microsoft.com/office/officeart/2016/7/layout/RepeatingBendingProcessNew"/>
    <dgm:cxn modelId="{2271D703-CC4F-4ED6-AB29-5EC5B6D77E65}" type="presParOf" srcId="{BCA6C80E-A0B6-40C8-AD48-46E0A6F0019E}" destId="{8F014333-A6FB-4065-9EAD-8952BABC650E}" srcOrd="7" destOrd="0" presId="urn:microsoft.com/office/officeart/2016/7/layout/RepeatingBendingProcessNew"/>
    <dgm:cxn modelId="{E33FDDA4-D69F-4B7E-BB7A-98956AF28448}" type="presParOf" srcId="{8F014333-A6FB-4065-9EAD-8952BABC650E}" destId="{68EB730F-A4E0-40E9-885E-26CA6657D909}" srcOrd="0" destOrd="0" presId="urn:microsoft.com/office/officeart/2016/7/layout/RepeatingBendingProcessNew"/>
    <dgm:cxn modelId="{7F82645D-1617-45A7-A29F-74E92BB0601D}" type="presParOf" srcId="{BCA6C80E-A0B6-40C8-AD48-46E0A6F0019E}" destId="{716AE135-A1BC-45B8-87F8-AB1802CF18C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0BD177-159E-4E77-B3B8-4B21447E2C5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FC588A-7BE1-4AEA-841E-236ECDE32374}">
      <dgm:prSet/>
      <dgm:spPr/>
      <dgm:t>
        <a:bodyPr/>
        <a:lstStyle/>
        <a:p>
          <a:r>
            <a:rPr lang="en-US"/>
            <a:t>Load the summarized document from BioBERT and Implement scispaCy to recognize biomedical text in summary.</a:t>
          </a:r>
        </a:p>
      </dgm:t>
    </dgm:pt>
    <dgm:pt modelId="{7EC21910-0DC0-46C7-8EAF-2D21C99E9ECA}" type="parTrans" cxnId="{0A7409B5-7768-4000-8604-A4C11A82863E}">
      <dgm:prSet/>
      <dgm:spPr/>
      <dgm:t>
        <a:bodyPr/>
        <a:lstStyle/>
        <a:p>
          <a:endParaRPr lang="en-US"/>
        </a:p>
      </dgm:t>
    </dgm:pt>
    <dgm:pt modelId="{7EEB2C00-60CD-4734-8A3C-13951B8720E7}" type="sibTrans" cxnId="{0A7409B5-7768-4000-8604-A4C11A82863E}">
      <dgm:prSet/>
      <dgm:spPr/>
      <dgm:t>
        <a:bodyPr/>
        <a:lstStyle/>
        <a:p>
          <a:endParaRPr lang="en-US"/>
        </a:p>
      </dgm:t>
    </dgm:pt>
    <dgm:pt modelId="{25A5AF3B-A9BF-4558-852D-AB882A132C1F}">
      <dgm:prSet/>
      <dgm:spPr/>
      <dgm:t>
        <a:bodyPr/>
        <a:lstStyle/>
        <a:p>
          <a:r>
            <a:rPr lang="en-US" dirty="0"/>
            <a:t>The program creates key value pairs for the entities it identifies in the documents</a:t>
          </a:r>
        </a:p>
      </dgm:t>
    </dgm:pt>
    <dgm:pt modelId="{320AA662-4AA4-44CD-BABF-1BB66844BB28}" type="parTrans" cxnId="{66632BC7-8CC1-4ECD-B9FD-7933C73F2C1F}">
      <dgm:prSet/>
      <dgm:spPr/>
      <dgm:t>
        <a:bodyPr/>
        <a:lstStyle/>
        <a:p>
          <a:endParaRPr lang="en-US"/>
        </a:p>
      </dgm:t>
    </dgm:pt>
    <dgm:pt modelId="{D16518EE-FE1A-4AED-8171-57A938142215}" type="sibTrans" cxnId="{66632BC7-8CC1-4ECD-B9FD-7933C73F2C1F}">
      <dgm:prSet/>
      <dgm:spPr/>
      <dgm:t>
        <a:bodyPr/>
        <a:lstStyle/>
        <a:p>
          <a:endParaRPr lang="en-US"/>
        </a:p>
      </dgm:t>
    </dgm:pt>
    <dgm:pt modelId="{84FF5385-4DB3-4AA0-96F0-3D4893C43003}">
      <dgm:prSet/>
      <dgm:spPr/>
      <dgm:t>
        <a:bodyPr/>
        <a:lstStyle/>
        <a:p>
          <a:r>
            <a:rPr lang="en-US">
              <a:latin typeface="Dante"/>
            </a:rPr>
            <a:t>Which</a:t>
          </a:r>
          <a:r>
            <a:rPr lang="en-US"/>
            <a:t> extract the meaning from these entities by two methods</a:t>
          </a:r>
        </a:p>
      </dgm:t>
    </dgm:pt>
    <dgm:pt modelId="{763E0742-D80A-4916-88D1-0F1EBCF2A773}" type="parTrans" cxnId="{89A4A753-6816-4145-90C1-072D799C9985}">
      <dgm:prSet/>
      <dgm:spPr/>
      <dgm:t>
        <a:bodyPr/>
        <a:lstStyle/>
        <a:p>
          <a:endParaRPr lang="en-US"/>
        </a:p>
      </dgm:t>
    </dgm:pt>
    <dgm:pt modelId="{BFD66348-C2F8-43C8-BCCB-6CE57784DDAD}" type="sibTrans" cxnId="{89A4A753-6816-4145-90C1-072D799C9985}">
      <dgm:prSet/>
      <dgm:spPr/>
      <dgm:t>
        <a:bodyPr/>
        <a:lstStyle/>
        <a:p>
          <a:endParaRPr lang="en-US"/>
        </a:p>
      </dgm:t>
    </dgm:pt>
    <dgm:pt modelId="{09887D3D-896A-457D-B844-B5EFC1939EBE}">
      <dgm:prSet/>
      <dgm:spPr/>
      <dgm:t>
        <a:bodyPr/>
        <a:lstStyle/>
        <a:p>
          <a:r>
            <a:rPr lang="en-US" dirty="0"/>
            <a:t>For multiword phrases, we extract the first sentence of the Wikipedia page for its meaning.</a:t>
          </a:r>
        </a:p>
      </dgm:t>
    </dgm:pt>
    <dgm:pt modelId="{1BC569AF-4900-4C2E-A58C-2010A190A56B}" type="parTrans" cxnId="{9E330477-AF55-4BA0-ACEC-65289D068900}">
      <dgm:prSet/>
      <dgm:spPr/>
      <dgm:t>
        <a:bodyPr/>
        <a:lstStyle/>
        <a:p>
          <a:endParaRPr lang="en-US"/>
        </a:p>
      </dgm:t>
    </dgm:pt>
    <dgm:pt modelId="{12100D2C-5D21-4723-90B7-1ED035E2DD08}" type="sibTrans" cxnId="{9E330477-AF55-4BA0-ACEC-65289D068900}">
      <dgm:prSet/>
      <dgm:spPr/>
      <dgm:t>
        <a:bodyPr/>
        <a:lstStyle/>
        <a:p>
          <a:endParaRPr lang="en-US"/>
        </a:p>
      </dgm:t>
    </dgm:pt>
    <dgm:pt modelId="{4B981669-6A13-4362-95FC-4A5A234A48CB}">
      <dgm:prSet/>
      <dgm:spPr/>
      <dgm:t>
        <a:bodyPr/>
        <a:lstStyle/>
        <a:p>
          <a:r>
            <a:rPr lang="en-US" dirty="0"/>
            <a:t>If its not a multi word phrase it extracts it from WordNet.</a:t>
          </a:r>
        </a:p>
      </dgm:t>
    </dgm:pt>
    <dgm:pt modelId="{B8731C4D-71F6-4E29-9C06-704D2676E0A0}" type="parTrans" cxnId="{2C0FB7A9-9DA5-4B43-9547-831EEA177216}">
      <dgm:prSet/>
      <dgm:spPr/>
      <dgm:t>
        <a:bodyPr/>
        <a:lstStyle/>
        <a:p>
          <a:endParaRPr lang="en-US"/>
        </a:p>
      </dgm:t>
    </dgm:pt>
    <dgm:pt modelId="{1923989B-0BD0-4402-B432-7D1EED04BE5E}" type="sibTrans" cxnId="{2C0FB7A9-9DA5-4B43-9547-831EEA177216}">
      <dgm:prSet/>
      <dgm:spPr/>
      <dgm:t>
        <a:bodyPr/>
        <a:lstStyle/>
        <a:p>
          <a:endParaRPr lang="en-US"/>
        </a:p>
      </dgm:t>
    </dgm:pt>
    <dgm:pt modelId="{84556BD2-11BD-43A7-9CEC-EAACCA1EFFDF}">
      <dgm:prSet/>
      <dgm:spPr/>
      <dgm:t>
        <a:bodyPr/>
        <a:lstStyle/>
        <a:p>
          <a:r>
            <a:rPr lang="en-US"/>
            <a:t>The entity with its definition is added to the end of summary line</a:t>
          </a:r>
        </a:p>
      </dgm:t>
    </dgm:pt>
    <dgm:pt modelId="{243BE0FC-3B3B-45E5-84C5-DB0FE0E92854}" type="parTrans" cxnId="{184BE6E4-66F2-4698-A379-7EEC4933201C}">
      <dgm:prSet/>
      <dgm:spPr/>
      <dgm:t>
        <a:bodyPr/>
        <a:lstStyle/>
        <a:p>
          <a:endParaRPr lang="en-US"/>
        </a:p>
      </dgm:t>
    </dgm:pt>
    <dgm:pt modelId="{1CBA7E2B-9B02-4CBA-8F8A-D295E168AB16}" type="sibTrans" cxnId="{184BE6E4-66F2-4698-A379-7EEC4933201C}">
      <dgm:prSet/>
      <dgm:spPr/>
      <dgm:t>
        <a:bodyPr/>
        <a:lstStyle/>
        <a:p>
          <a:endParaRPr lang="en-US"/>
        </a:p>
      </dgm:t>
    </dgm:pt>
    <dgm:pt modelId="{7EE4E49F-19B1-43E1-B410-2B028D83D780}" type="pres">
      <dgm:prSet presAssocID="{420BD177-159E-4E77-B3B8-4B21447E2C52}" presName="Name0" presStyleCnt="0">
        <dgm:presLayoutVars>
          <dgm:dir/>
          <dgm:animLvl val="lvl"/>
          <dgm:resizeHandles val="exact"/>
        </dgm:presLayoutVars>
      </dgm:prSet>
      <dgm:spPr/>
    </dgm:pt>
    <dgm:pt modelId="{B7A7BD10-DE4F-44A5-BD93-5627BF1F8394}" type="pres">
      <dgm:prSet presAssocID="{96FC588A-7BE1-4AEA-841E-236ECDE32374}" presName="linNode" presStyleCnt="0"/>
      <dgm:spPr/>
    </dgm:pt>
    <dgm:pt modelId="{E9152A00-E0F4-4FB2-A73F-484057C17DD9}" type="pres">
      <dgm:prSet presAssocID="{96FC588A-7BE1-4AEA-841E-236ECDE3237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D692B16-E975-4A6D-95D3-0013C1334047}" type="pres">
      <dgm:prSet presAssocID="{7EEB2C00-60CD-4734-8A3C-13951B8720E7}" presName="sp" presStyleCnt="0"/>
      <dgm:spPr/>
    </dgm:pt>
    <dgm:pt modelId="{29A63D71-EB41-4BCC-8468-62657E6FCC13}" type="pres">
      <dgm:prSet presAssocID="{25A5AF3B-A9BF-4558-852D-AB882A132C1F}" presName="linNode" presStyleCnt="0"/>
      <dgm:spPr/>
    </dgm:pt>
    <dgm:pt modelId="{17E0B924-819B-480D-B753-A2DB6838049B}" type="pres">
      <dgm:prSet presAssocID="{25A5AF3B-A9BF-4558-852D-AB882A132C1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4178C78-5B32-44B4-B0AB-CC3173B9F2C3}" type="pres">
      <dgm:prSet presAssocID="{D16518EE-FE1A-4AED-8171-57A938142215}" presName="sp" presStyleCnt="0"/>
      <dgm:spPr/>
    </dgm:pt>
    <dgm:pt modelId="{0B72BEF0-5CF7-4DF4-9965-D7FE892D0501}" type="pres">
      <dgm:prSet presAssocID="{84FF5385-4DB3-4AA0-96F0-3D4893C43003}" presName="linNode" presStyleCnt="0"/>
      <dgm:spPr/>
    </dgm:pt>
    <dgm:pt modelId="{A77F6E9F-6F41-43DF-8E2C-A7DBB0686405}" type="pres">
      <dgm:prSet presAssocID="{84FF5385-4DB3-4AA0-96F0-3D4893C4300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46C3E79-934B-4FA4-BD4F-21296E33E258}" type="pres">
      <dgm:prSet presAssocID="{84FF5385-4DB3-4AA0-96F0-3D4893C43003}" presName="descendantText" presStyleLbl="alignAccFollowNode1" presStyleIdx="0" presStyleCnt="1">
        <dgm:presLayoutVars>
          <dgm:bulletEnabled val="1"/>
        </dgm:presLayoutVars>
      </dgm:prSet>
      <dgm:spPr/>
    </dgm:pt>
    <dgm:pt modelId="{580D6BCE-28EF-42B2-A296-E9F584FE60CB}" type="pres">
      <dgm:prSet presAssocID="{BFD66348-C2F8-43C8-BCCB-6CE57784DDAD}" presName="sp" presStyleCnt="0"/>
      <dgm:spPr/>
    </dgm:pt>
    <dgm:pt modelId="{D45E1352-5629-4FB6-819B-BA8024D354D4}" type="pres">
      <dgm:prSet presAssocID="{84556BD2-11BD-43A7-9CEC-EAACCA1EFFDF}" presName="linNode" presStyleCnt="0"/>
      <dgm:spPr/>
    </dgm:pt>
    <dgm:pt modelId="{D6CAA815-DFD0-425E-A65E-E35C40F36DFA}" type="pres">
      <dgm:prSet presAssocID="{84556BD2-11BD-43A7-9CEC-EAACCA1EFFD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72C4301-3228-4F96-9073-9F896EDAD17E}" type="presOf" srcId="{84556BD2-11BD-43A7-9CEC-EAACCA1EFFDF}" destId="{D6CAA815-DFD0-425E-A65E-E35C40F36DFA}" srcOrd="0" destOrd="0" presId="urn:microsoft.com/office/officeart/2005/8/layout/vList5"/>
    <dgm:cxn modelId="{090BEB26-CE01-4FB5-85E1-DB51AE3F4A4F}" type="presOf" srcId="{84FF5385-4DB3-4AA0-96F0-3D4893C43003}" destId="{A77F6E9F-6F41-43DF-8E2C-A7DBB0686405}" srcOrd="0" destOrd="0" presId="urn:microsoft.com/office/officeart/2005/8/layout/vList5"/>
    <dgm:cxn modelId="{23AC866F-E156-4EF9-B813-BC3B42CC2115}" type="presOf" srcId="{09887D3D-896A-457D-B844-B5EFC1939EBE}" destId="{546C3E79-934B-4FA4-BD4F-21296E33E258}" srcOrd="0" destOrd="0" presId="urn:microsoft.com/office/officeart/2005/8/layout/vList5"/>
    <dgm:cxn modelId="{89A4A753-6816-4145-90C1-072D799C9985}" srcId="{420BD177-159E-4E77-B3B8-4B21447E2C52}" destId="{84FF5385-4DB3-4AA0-96F0-3D4893C43003}" srcOrd="2" destOrd="0" parTransId="{763E0742-D80A-4916-88D1-0F1EBCF2A773}" sibTransId="{BFD66348-C2F8-43C8-BCCB-6CE57784DDAD}"/>
    <dgm:cxn modelId="{9E330477-AF55-4BA0-ACEC-65289D068900}" srcId="{84FF5385-4DB3-4AA0-96F0-3D4893C43003}" destId="{09887D3D-896A-457D-B844-B5EFC1939EBE}" srcOrd="0" destOrd="0" parTransId="{1BC569AF-4900-4C2E-A58C-2010A190A56B}" sibTransId="{12100D2C-5D21-4723-90B7-1ED035E2DD08}"/>
    <dgm:cxn modelId="{8CB6F879-30A5-4A4E-9C04-4414A9306AAA}" type="presOf" srcId="{25A5AF3B-A9BF-4558-852D-AB882A132C1F}" destId="{17E0B924-819B-480D-B753-A2DB6838049B}" srcOrd="0" destOrd="0" presId="urn:microsoft.com/office/officeart/2005/8/layout/vList5"/>
    <dgm:cxn modelId="{BC725296-EADB-44E1-8E1E-3F727489FD49}" type="presOf" srcId="{4B981669-6A13-4362-95FC-4A5A234A48CB}" destId="{546C3E79-934B-4FA4-BD4F-21296E33E258}" srcOrd="0" destOrd="1" presId="urn:microsoft.com/office/officeart/2005/8/layout/vList5"/>
    <dgm:cxn modelId="{2C0FB7A9-9DA5-4B43-9547-831EEA177216}" srcId="{84FF5385-4DB3-4AA0-96F0-3D4893C43003}" destId="{4B981669-6A13-4362-95FC-4A5A234A48CB}" srcOrd="1" destOrd="0" parTransId="{B8731C4D-71F6-4E29-9C06-704D2676E0A0}" sibTransId="{1923989B-0BD0-4402-B432-7D1EED04BE5E}"/>
    <dgm:cxn modelId="{0A7409B5-7768-4000-8604-A4C11A82863E}" srcId="{420BD177-159E-4E77-B3B8-4B21447E2C52}" destId="{96FC588A-7BE1-4AEA-841E-236ECDE32374}" srcOrd="0" destOrd="0" parTransId="{7EC21910-0DC0-46C7-8EAF-2D21C99E9ECA}" sibTransId="{7EEB2C00-60CD-4734-8A3C-13951B8720E7}"/>
    <dgm:cxn modelId="{66632BC7-8CC1-4ECD-B9FD-7933C73F2C1F}" srcId="{420BD177-159E-4E77-B3B8-4B21447E2C52}" destId="{25A5AF3B-A9BF-4558-852D-AB882A132C1F}" srcOrd="1" destOrd="0" parTransId="{320AA662-4AA4-44CD-BABF-1BB66844BB28}" sibTransId="{D16518EE-FE1A-4AED-8171-57A938142215}"/>
    <dgm:cxn modelId="{184BE6E4-66F2-4698-A379-7EEC4933201C}" srcId="{420BD177-159E-4E77-B3B8-4B21447E2C52}" destId="{84556BD2-11BD-43A7-9CEC-EAACCA1EFFDF}" srcOrd="3" destOrd="0" parTransId="{243BE0FC-3B3B-45E5-84C5-DB0FE0E92854}" sibTransId="{1CBA7E2B-9B02-4CBA-8F8A-D295E168AB16}"/>
    <dgm:cxn modelId="{5DC3D0F0-AE9F-4784-884B-5D5F4ECA0DA9}" type="presOf" srcId="{96FC588A-7BE1-4AEA-841E-236ECDE32374}" destId="{E9152A00-E0F4-4FB2-A73F-484057C17DD9}" srcOrd="0" destOrd="0" presId="urn:microsoft.com/office/officeart/2005/8/layout/vList5"/>
    <dgm:cxn modelId="{505910F4-37EE-4B91-8C1C-C2A50EC1BD36}" type="presOf" srcId="{420BD177-159E-4E77-B3B8-4B21447E2C52}" destId="{7EE4E49F-19B1-43E1-B410-2B028D83D780}" srcOrd="0" destOrd="0" presId="urn:microsoft.com/office/officeart/2005/8/layout/vList5"/>
    <dgm:cxn modelId="{968624AD-26DC-4D36-B028-67395297A63C}" type="presParOf" srcId="{7EE4E49F-19B1-43E1-B410-2B028D83D780}" destId="{B7A7BD10-DE4F-44A5-BD93-5627BF1F8394}" srcOrd="0" destOrd="0" presId="urn:microsoft.com/office/officeart/2005/8/layout/vList5"/>
    <dgm:cxn modelId="{67BF0F72-A472-45DA-98C1-A812ED7A3C2C}" type="presParOf" srcId="{B7A7BD10-DE4F-44A5-BD93-5627BF1F8394}" destId="{E9152A00-E0F4-4FB2-A73F-484057C17DD9}" srcOrd="0" destOrd="0" presId="urn:microsoft.com/office/officeart/2005/8/layout/vList5"/>
    <dgm:cxn modelId="{B2610534-8190-42C4-915D-2B8A6AAD9377}" type="presParOf" srcId="{7EE4E49F-19B1-43E1-B410-2B028D83D780}" destId="{CD692B16-E975-4A6D-95D3-0013C1334047}" srcOrd="1" destOrd="0" presId="urn:microsoft.com/office/officeart/2005/8/layout/vList5"/>
    <dgm:cxn modelId="{8AD4FF65-8374-4375-96B6-96E32C172383}" type="presParOf" srcId="{7EE4E49F-19B1-43E1-B410-2B028D83D780}" destId="{29A63D71-EB41-4BCC-8468-62657E6FCC13}" srcOrd="2" destOrd="0" presId="urn:microsoft.com/office/officeart/2005/8/layout/vList5"/>
    <dgm:cxn modelId="{FEB23FBC-74BA-4FC3-83AB-C9770AFD7AC8}" type="presParOf" srcId="{29A63D71-EB41-4BCC-8468-62657E6FCC13}" destId="{17E0B924-819B-480D-B753-A2DB6838049B}" srcOrd="0" destOrd="0" presId="urn:microsoft.com/office/officeart/2005/8/layout/vList5"/>
    <dgm:cxn modelId="{6E2BF22D-F894-4547-A99E-4AE96699008B}" type="presParOf" srcId="{7EE4E49F-19B1-43E1-B410-2B028D83D780}" destId="{54178C78-5B32-44B4-B0AB-CC3173B9F2C3}" srcOrd="3" destOrd="0" presId="urn:microsoft.com/office/officeart/2005/8/layout/vList5"/>
    <dgm:cxn modelId="{599446F2-F835-4C38-BDFB-9EA985DA9D4B}" type="presParOf" srcId="{7EE4E49F-19B1-43E1-B410-2B028D83D780}" destId="{0B72BEF0-5CF7-4DF4-9965-D7FE892D0501}" srcOrd="4" destOrd="0" presId="urn:microsoft.com/office/officeart/2005/8/layout/vList5"/>
    <dgm:cxn modelId="{2B6EA245-1513-4A2A-AA2C-DA71EDDC0D36}" type="presParOf" srcId="{0B72BEF0-5CF7-4DF4-9965-D7FE892D0501}" destId="{A77F6E9F-6F41-43DF-8E2C-A7DBB0686405}" srcOrd="0" destOrd="0" presId="urn:microsoft.com/office/officeart/2005/8/layout/vList5"/>
    <dgm:cxn modelId="{8B797683-92AF-4B00-9022-BC884F1EF2A8}" type="presParOf" srcId="{0B72BEF0-5CF7-4DF4-9965-D7FE892D0501}" destId="{546C3E79-934B-4FA4-BD4F-21296E33E258}" srcOrd="1" destOrd="0" presId="urn:microsoft.com/office/officeart/2005/8/layout/vList5"/>
    <dgm:cxn modelId="{D73FB289-AC33-4B53-891C-80F1341E6A50}" type="presParOf" srcId="{7EE4E49F-19B1-43E1-B410-2B028D83D780}" destId="{580D6BCE-28EF-42B2-A296-E9F584FE60CB}" srcOrd="5" destOrd="0" presId="urn:microsoft.com/office/officeart/2005/8/layout/vList5"/>
    <dgm:cxn modelId="{57AD4302-7485-4F79-AE38-B74793FE4948}" type="presParOf" srcId="{7EE4E49F-19B1-43E1-B410-2B028D83D780}" destId="{D45E1352-5629-4FB6-819B-BA8024D354D4}" srcOrd="6" destOrd="0" presId="urn:microsoft.com/office/officeart/2005/8/layout/vList5"/>
    <dgm:cxn modelId="{4CB87C1F-EB42-41CB-9CFF-82A1D3E7742E}" type="presParOf" srcId="{D45E1352-5629-4FB6-819B-BA8024D354D4}" destId="{D6CAA815-DFD0-425E-A65E-E35C40F36DF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4564DA-DAC5-43AB-A724-F1C63E93DF8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5D26C0-61E6-401D-8170-621B408D9387}">
      <dgm:prSet custT="1"/>
      <dgm:spPr/>
      <dgm:t>
        <a:bodyPr/>
        <a:lstStyle/>
        <a:p>
          <a:r>
            <a:rPr lang="en-US" sz="2800"/>
            <a:t>Implement a chatbot with Llama-2 and FAISS</a:t>
          </a:r>
        </a:p>
      </dgm:t>
    </dgm:pt>
    <dgm:pt modelId="{84C386B2-E381-4721-BAA4-ECC2FF17F945}" type="parTrans" cxnId="{1D6F6267-9D39-4D67-BB87-418929D3AAEB}">
      <dgm:prSet/>
      <dgm:spPr/>
      <dgm:t>
        <a:bodyPr/>
        <a:lstStyle/>
        <a:p>
          <a:endParaRPr lang="en-US"/>
        </a:p>
      </dgm:t>
    </dgm:pt>
    <dgm:pt modelId="{FDAF3A81-4DB5-4090-BF8E-32F3FE8A37BD}" type="sibTrans" cxnId="{1D6F6267-9D39-4D67-BB87-418929D3AAEB}">
      <dgm:prSet/>
      <dgm:spPr/>
      <dgm:t>
        <a:bodyPr/>
        <a:lstStyle/>
        <a:p>
          <a:endParaRPr lang="en-US"/>
        </a:p>
      </dgm:t>
    </dgm:pt>
    <dgm:pt modelId="{928C89E4-2B63-49FE-B219-E18A7032E574}">
      <dgm:prSet custT="1"/>
      <dgm:spPr/>
      <dgm:t>
        <a:bodyPr/>
        <a:lstStyle/>
        <a:p>
          <a:r>
            <a:rPr lang="en-US" sz="2800"/>
            <a:t>Finetune </a:t>
          </a:r>
          <a:r>
            <a:rPr lang="en-US" sz="2800" err="1"/>
            <a:t>BioBERT</a:t>
          </a:r>
          <a:r>
            <a:rPr lang="en-US" sz="2800"/>
            <a:t> with </a:t>
          </a:r>
          <a:r>
            <a:rPr lang="en-US" sz="2800" err="1"/>
            <a:t>BioASQ</a:t>
          </a:r>
          <a:r>
            <a:rPr lang="en-US" sz="2800"/>
            <a:t> for question answering </a:t>
          </a:r>
        </a:p>
      </dgm:t>
    </dgm:pt>
    <dgm:pt modelId="{C96FB95C-D740-46C9-8DF2-14B56BC1F4C4}" type="parTrans" cxnId="{59D414CC-0D11-4638-A2A9-5E05EE173D0C}">
      <dgm:prSet/>
      <dgm:spPr/>
      <dgm:t>
        <a:bodyPr/>
        <a:lstStyle/>
        <a:p>
          <a:endParaRPr lang="en-US"/>
        </a:p>
      </dgm:t>
    </dgm:pt>
    <dgm:pt modelId="{8343F4BB-B573-447B-B7F9-042BD3D163D7}" type="sibTrans" cxnId="{59D414CC-0D11-4638-A2A9-5E05EE173D0C}">
      <dgm:prSet/>
      <dgm:spPr/>
      <dgm:t>
        <a:bodyPr/>
        <a:lstStyle/>
        <a:p>
          <a:endParaRPr lang="en-US"/>
        </a:p>
      </dgm:t>
    </dgm:pt>
    <dgm:pt modelId="{47E2EF02-873A-4B53-A981-13D0CCEA098B}">
      <dgm:prSet custT="1"/>
      <dgm:spPr/>
      <dgm:t>
        <a:bodyPr/>
        <a:lstStyle/>
        <a:p>
          <a:r>
            <a:rPr lang="en-US" sz="2800"/>
            <a:t>Implement a front end for this with </a:t>
          </a:r>
          <a:r>
            <a:rPr lang="en-US" sz="2800" err="1"/>
            <a:t>Streamlit</a:t>
          </a:r>
          <a:endParaRPr lang="en-US" sz="2800"/>
        </a:p>
      </dgm:t>
    </dgm:pt>
    <dgm:pt modelId="{A5E22E48-28B0-43B9-BC92-BDCC698BF0F6}" type="parTrans" cxnId="{FC2FEBD4-9D45-4A80-A198-E1D5494E07F9}">
      <dgm:prSet/>
      <dgm:spPr/>
      <dgm:t>
        <a:bodyPr/>
        <a:lstStyle/>
        <a:p>
          <a:endParaRPr lang="en-US"/>
        </a:p>
      </dgm:t>
    </dgm:pt>
    <dgm:pt modelId="{70CEB0B6-7219-4F7A-B69F-2E10F5F0AB8E}" type="sibTrans" cxnId="{FC2FEBD4-9D45-4A80-A198-E1D5494E07F9}">
      <dgm:prSet/>
      <dgm:spPr/>
      <dgm:t>
        <a:bodyPr/>
        <a:lstStyle/>
        <a:p>
          <a:endParaRPr lang="en-US"/>
        </a:p>
      </dgm:t>
    </dgm:pt>
    <dgm:pt modelId="{26CCA587-B4D2-460F-B5BE-4B1FAA1992BD}" type="pres">
      <dgm:prSet presAssocID="{C54564DA-DAC5-43AB-A724-F1C63E93DF8E}" presName="vert0" presStyleCnt="0">
        <dgm:presLayoutVars>
          <dgm:dir/>
          <dgm:animOne val="branch"/>
          <dgm:animLvl val="lvl"/>
        </dgm:presLayoutVars>
      </dgm:prSet>
      <dgm:spPr/>
    </dgm:pt>
    <dgm:pt modelId="{F1C6C4F8-E6E7-4A14-8B3B-8C672CB3DBF4}" type="pres">
      <dgm:prSet presAssocID="{245D26C0-61E6-401D-8170-621B408D9387}" presName="thickLine" presStyleLbl="alignNode1" presStyleIdx="0" presStyleCnt="3"/>
      <dgm:spPr/>
    </dgm:pt>
    <dgm:pt modelId="{3185A459-4F5C-403A-9FDD-248F1E0F13E2}" type="pres">
      <dgm:prSet presAssocID="{245D26C0-61E6-401D-8170-621B408D9387}" presName="horz1" presStyleCnt="0"/>
      <dgm:spPr/>
    </dgm:pt>
    <dgm:pt modelId="{C4C9729D-B4F3-4139-A8B2-E677577881B1}" type="pres">
      <dgm:prSet presAssocID="{245D26C0-61E6-401D-8170-621B408D9387}" presName="tx1" presStyleLbl="revTx" presStyleIdx="0" presStyleCnt="3"/>
      <dgm:spPr/>
    </dgm:pt>
    <dgm:pt modelId="{0BA9FF8A-D5A8-4DF8-B5C5-B462F8483070}" type="pres">
      <dgm:prSet presAssocID="{245D26C0-61E6-401D-8170-621B408D9387}" presName="vert1" presStyleCnt="0"/>
      <dgm:spPr/>
    </dgm:pt>
    <dgm:pt modelId="{A43455FE-C643-43BC-A8DE-F275A748B7A8}" type="pres">
      <dgm:prSet presAssocID="{928C89E4-2B63-49FE-B219-E18A7032E574}" presName="thickLine" presStyleLbl="alignNode1" presStyleIdx="1" presStyleCnt="3"/>
      <dgm:spPr/>
    </dgm:pt>
    <dgm:pt modelId="{50BF78B8-CFAD-4E44-8FE7-266C970618CB}" type="pres">
      <dgm:prSet presAssocID="{928C89E4-2B63-49FE-B219-E18A7032E574}" presName="horz1" presStyleCnt="0"/>
      <dgm:spPr/>
    </dgm:pt>
    <dgm:pt modelId="{B83BA7FA-0359-4E78-9E00-BEA365E07FD8}" type="pres">
      <dgm:prSet presAssocID="{928C89E4-2B63-49FE-B219-E18A7032E574}" presName="tx1" presStyleLbl="revTx" presStyleIdx="1" presStyleCnt="3"/>
      <dgm:spPr/>
    </dgm:pt>
    <dgm:pt modelId="{73D3C26D-61AB-4449-ACA2-689A3BB55BCE}" type="pres">
      <dgm:prSet presAssocID="{928C89E4-2B63-49FE-B219-E18A7032E574}" presName="vert1" presStyleCnt="0"/>
      <dgm:spPr/>
    </dgm:pt>
    <dgm:pt modelId="{6BD6B428-24ED-49C8-9D08-D915B4CC5DA8}" type="pres">
      <dgm:prSet presAssocID="{47E2EF02-873A-4B53-A981-13D0CCEA098B}" presName="thickLine" presStyleLbl="alignNode1" presStyleIdx="2" presStyleCnt="3"/>
      <dgm:spPr/>
    </dgm:pt>
    <dgm:pt modelId="{D2C1C078-03FE-435E-80EE-2A19F2AA02CE}" type="pres">
      <dgm:prSet presAssocID="{47E2EF02-873A-4B53-A981-13D0CCEA098B}" presName="horz1" presStyleCnt="0"/>
      <dgm:spPr/>
    </dgm:pt>
    <dgm:pt modelId="{3C07AB20-E1DB-451A-B15F-6450241C777D}" type="pres">
      <dgm:prSet presAssocID="{47E2EF02-873A-4B53-A981-13D0CCEA098B}" presName="tx1" presStyleLbl="revTx" presStyleIdx="2" presStyleCnt="3"/>
      <dgm:spPr/>
    </dgm:pt>
    <dgm:pt modelId="{4EB1C134-AAD3-4A07-A0E0-7168445C99CA}" type="pres">
      <dgm:prSet presAssocID="{47E2EF02-873A-4B53-A981-13D0CCEA098B}" presName="vert1" presStyleCnt="0"/>
      <dgm:spPr/>
    </dgm:pt>
  </dgm:ptLst>
  <dgm:cxnLst>
    <dgm:cxn modelId="{ACD84819-4FA5-4DA3-89C5-C1DEFAF4C686}" type="presOf" srcId="{245D26C0-61E6-401D-8170-621B408D9387}" destId="{C4C9729D-B4F3-4139-A8B2-E677577881B1}" srcOrd="0" destOrd="0" presId="urn:microsoft.com/office/officeart/2008/layout/LinedList"/>
    <dgm:cxn modelId="{D4074B24-67B1-4397-AF88-5B565D22F53D}" type="presOf" srcId="{47E2EF02-873A-4B53-A981-13D0CCEA098B}" destId="{3C07AB20-E1DB-451A-B15F-6450241C777D}" srcOrd="0" destOrd="0" presId="urn:microsoft.com/office/officeart/2008/layout/LinedList"/>
    <dgm:cxn modelId="{3E04C32A-FE64-44C6-ABEA-2370EC4EF65F}" type="presOf" srcId="{928C89E4-2B63-49FE-B219-E18A7032E574}" destId="{B83BA7FA-0359-4E78-9E00-BEA365E07FD8}" srcOrd="0" destOrd="0" presId="urn:microsoft.com/office/officeart/2008/layout/LinedList"/>
    <dgm:cxn modelId="{1D6F6267-9D39-4D67-BB87-418929D3AAEB}" srcId="{C54564DA-DAC5-43AB-A724-F1C63E93DF8E}" destId="{245D26C0-61E6-401D-8170-621B408D9387}" srcOrd="0" destOrd="0" parTransId="{84C386B2-E381-4721-BAA4-ECC2FF17F945}" sibTransId="{FDAF3A81-4DB5-4090-BF8E-32F3FE8A37BD}"/>
    <dgm:cxn modelId="{59D414CC-0D11-4638-A2A9-5E05EE173D0C}" srcId="{C54564DA-DAC5-43AB-A724-F1C63E93DF8E}" destId="{928C89E4-2B63-49FE-B219-E18A7032E574}" srcOrd="1" destOrd="0" parTransId="{C96FB95C-D740-46C9-8DF2-14B56BC1F4C4}" sibTransId="{8343F4BB-B573-447B-B7F9-042BD3D163D7}"/>
    <dgm:cxn modelId="{FC2FEBD4-9D45-4A80-A198-E1D5494E07F9}" srcId="{C54564DA-DAC5-43AB-A724-F1C63E93DF8E}" destId="{47E2EF02-873A-4B53-A981-13D0CCEA098B}" srcOrd="2" destOrd="0" parTransId="{A5E22E48-28B0-43B9-BC92-BDCC698BF0F6}" sibTransId="{70CEB0B6-7219-4F7A-B69F-2E10F5F0AB8E}"/>
    <dgm:cxn modelId="{7D3669FB-D4C8-48E0-98E8-F7707C9CACCF}" type="presOf" srcId="{C54564DA-DAC5-43AB-A724-F1C63E93DF8E}" destId="{26CCA587-B4D2-460F-B5BE-4B1FAA1992BD}" srcOrd="0" destOrd="0" presId="urn:microsoft.com/office/officeart/2008/layout/LinedList"/>
    <dgm:cxn modelId="{9FA1A35D-EC70-4ACA-BDFE-26ECC62038D6}" type="presParOf" srcId="{26CCA587-B4D2-460F-B5BE-4B1FAA1992BD}" destId="{F1C6C4F8-E6E7-4A14-8B3B-8C672CB3DBF4}" srcOrd="0" destOrd="0" presId="urn:microsoft.com/office/officeart/2008/layout/LinedList"/>
    <dgm:cxn modelId="{52C3C2C6-06B0-4B6C-8543-7591BDBB8F8D}" type="presParOf" srcId="{26CCA587-B4D2-460F-B5BE-4B1FAA1992BD}" destId="{3185A459-4F5C-403A-9FDD-248F1E0F13E2}" srcOrd="1" destOrd="0" presId="urn:microsoft.com/office/officeart/2008/layout/LinedList"/>
    <dgm:cxn modelId="{B5806A4D-D295-4035-8E67-7B0EDE0ABB3A}" type="presParOf" srcId="{3185A459-4F5C-403A-9FDD-248F1E0F13E2}" destId="{C4C9729D-B4F3-4139-A8B2-E677577881B1}" srcOrd="0" destOrd="0" presId="urn:microsoft.com/office/officeart/2008/layout/LinedList"/>
    <dgm:cxn modelId="{12F777B7-098D-40FF-9562-FE3B1B6F1E08}" type="presParOf" srcId="{3185A459-4F5C-403A-9FDD-248F1E0F13E2}" destId="{0BA9FF8A-D5A8-4DF8-B5C5-B462F8483070}" srcOrd="1" destOrd="0" presId="urn:microsoft.com/office/officeart/2008/layout/LinedList"/>
    <dgm:cxn modelId="{0F957286-6D20-41CF-9D7E-882CB8DB8A6C}" type="presParOf" srcId="{26CCA587-B4D2-460F-B5BE-4B1FAA1992BD}" destId="{A43455FE-C643-43BC-A8DE-F275A748B7A8}" srcOrd="2" destOrd="0" presId="urn:microsoft.com/office/officeart/2008/layout/LinedList"/>
    <dgm:cxn modelId="{2B92B6C7-1645-4D27-BEFE-4C51D1F2DFD9}" type="presParOf" srcId="{26CCA587-B4D2-460F-B5BE-4B1FAA1992BD}" destId="{50BF78B8-CFAD-4E44-8FE7-266C970618CB}" srcOrd="3" destOrd="0" presId="urn:microsoft.com/office/officeart/2008/layout/LinedList"/>
    <dgm:cxn modelId="{F71D0B0B-6401-4943-9377-9C1D627778D4}" type="presParOf" srcId="{50BF78B8-CFAD-4E44-8FE7-266C970618CB}" destId="{B83BA7FA-0359-4E78-9E00-BEA365E07FD8}" srcOrd="0" destOrd="0" presId="urn:microsoft.com/office/officeart/2008/layout/LinedList"/>
    <dgm:cxn modelId="{D7F7F84A-B51B-467D-AA31-1476AC3C8F0A}" type="presParOf" srcId="{50BF78B8-CFAD-4E44-8FE7-266C970618CB}" destId="{73D3C26D-61AB-4449-ACA2-689A3BB55BCE}" srcOrd="1" destOrd="0" presId="urn:microsoft.com/office/officeart/2008/layout/LinedList"/>
    <dgm:cxn modelId="{F1D53905-FD17-4E66-9D6A-8814D8C35EC5}" type="presParOf" srcId="{26CCA587-B4D2-460F-B5BE-4B1FAA1992BD}" destId="{6BD6B428-24ED-49C8-9D08-D915B4CC5DA8}" srcOrd="4" destOrd="0" presId="urn:microsoft.com/office/officeart/2008/layout/LinedList"/>
    <dgm:cxn modelId="{1353D0AD-56B3-4525-9A83-F61B29BB3EDD}" type="presParOf" srcId="{26CCA587-B4D2-460F-B5BE-4B1FAA1992BD}" destId="{D2C1C078-03FE-435E-80EE-2A19F2AA02CE}" srcOrd="5" destOrd="0" presId="urn:microsoft.com/office/officeart/2008/layout/LinedList"/>
    <dgm:cxn modelId="{6E006288-1D79-43E6-8EE1-EFA1AD41EDD9}" type="presParOf" srcId="{D2C1C078-03FE-435E-80EE-2A19F2AA02CE}" destId="{3C07AB20-E1DB-451A-B15F-6450241C777D}" srcOrd="0" destOrd="0" presId="urn:microsoft.com/office/officeart/2008/layout/LinedList"/>
    <dgm:cxn modelId="{9F885C49-475A-479E-9287-840FEE6A7188}" type="presParOf" srcId="{D2C1C078-03FE-435E-80EE-2A19F2AA02CE}" destId="{4EB1C134-AAD3-4A07-A0E0-7168445C99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7E05C-5B8F-4B0D-8B23-E13CEE139E5A}">
      <dsp:nvSpPr>
        <dsp:cNvPr id="0" name=""/>
        <dsp:cNvSpPr/>
      </dsp:nvSpPr>
      <dsp:spPr>
        <a:xfrm>
          <a:off x="0" y="1919"/>
          <a:ext cx="10515600" cy="973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C83A-341A-4754-A441-62E3581E5720}">
      <dsp:nvSpPr>
        <dsp:cNvPr id="0" name=""/>
        <dsp:cNvSpPr/>
      </dsp:nvSpPr>
      <dsp:spPr>
        <a:xfrm>
          <a:off x="294358" y="220864"/>
          <a:ext cx="535196" cy="535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38E04-FB56-4F5D-AE6A-0979E0C54BD7}">
      <dsp:nvSpPr>
        <dsp:cNvPr id="0" name=""/>
        <dsp:cNvSpPr/>
      </dsp:nvSpPr>
      <dsp:spPr>
        <a:xfrm>
          <a:off x="1123913" y="1919"/>
          <a:ext cx="9391686" cy="97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5" tIns="102985" rIns="102985" bIns="1029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Medical reports are lengthy and complex which is difficult for nonmedical professionals.</a:t>
          </a:r>
        </a:p>
      </dsp:txBody>
      <dsp:txXfrm>
        <a:off x="1123913" y="1919"/>
        <a:ext cx="9391686" cy="973085"/>
      </dsp:txXfrm>
    </dsp:sp>
    <dsp:sp modelId="{132A7456-7253-4AC3-8D5B-7C2CA14C23E1}">
      <dsp:nvSpPr>
        <dsp:cNvPr id="0" name=""/>
        <dsp:cNvSpPr/>
      </dsp:nvSpPr>
      <dsp:spPr>
        <a:xfrm>
          <a:off x="0" y="943029"/>
          <a:ext cx="10515600" cy="973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AC2EA-BDC5-4284-B1BC-39DB83B8CAFE}">
      <dsp:nvSpPr>
        <dsp:cNvPr id="0" name=""/>
        <dsp:cNvSpPr/>
      </dsp:nvSpPr>
      <dsp:spPr>
        <a:xfrm>
          <a:off x="294358" y="1211094"/>
          <a:ext cx="535196" cy="535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71501-BA1F-4612-A859-7F7D057ACBCA}">
      <dsp:nvSpPr>
        <dsp:cNvPr id="0" name=""/>
        <dsp:cNvSpPr/>
      </dsp:nvSpPr>
      <dsp:spPr>
        <a:xfrm>
          <a:off x="1123913" y="992170"/>
          <a:ext cx="9391686" cy="97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5" tIns="102985" rIns="102985" bIns="1029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General public will find it laborious to search and understand the cryptical medical terms in the report. </a:t>
          </a:r>
        </a:p>
      </dsp:txBody>
      <dsp:txXfrm>
        <a:off x="1123913" y="992170"/>
        <a:ext cx="9391686" cy="973085"/>
      </dsp:txXfrm>
    </dsp:sp>
    <dsp:sp modelId="{D77924ED-3EA0-4743-88CA-029AA63E8A07}">
      <dsp:nvSpPr>
        <dsp:cNvPr id="0" name=""/>
        <dsp:cNvSpPr/>
      </dsp:nvSpPr>
      <dsp:spPr>
        <a:xfrm>
          <a:off x="0" y="2680356"/>
          <a:ext cx="10515600" cy="973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5C42A-4C79-48A4-8387-D82387A57BF4}">
      <dsp:nvSpPr>
        <dsp:cNvPr id="0" name=""/>
        <dsp:cNvSpPr/>
      </dsp:nvSpPr>
      <dsp:spPr>
        <a:xfrm>
          <a:off x="294358" y="2840377"/>
          <a:ext cx="535196" cy="535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5B310-8602-473B-9788-6376192938C2}">
      <dsp:nvSpPr>
        <dsp:cNvPr id="0" name=""/>
        <dsp:cNvSpPr/>
      </dsp:nvSpPr>
      <dsp:spPr>
        <a:xfrm>
          <a:off x="1123913" y="2680356"/>
          <a:ext cx="9391686" cy="97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5" tIns="102985" rIns="102985" bIns="1029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project is to create summaries from the medical report by extracting the important points.</a:t>
          </a:r>
        </a:p>
      </dsp:txBody>
      <dsp:txXfrm>
        <a:off x="1123913" y="2680356"/>
        <a:ext cx="9391686" cy="973085"/>
      </dsp:txXfrm>
    </dsp:sp>
    <dsp:sp modelId="{BFB63B39-C6CA-4992-829F-5A2F6D5C42B4}">
      <dsp:nvSpPr>
        <dsp:cNvPr id="0" name=""/>
        <dsp:cNvSpPr/>
      </dsp:nvSpPr>
      <dsp:spPr>
        <a:xfrm>
          <a:off x="0" y="3650989"/>
          <a:ext cx="10515600" cy="973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BD174-1A5B-4C8B-85B3-55D7E3883124}">
      <dsp:nvSpPr>
        <dsp:cNvPr id="0" name=""/>
        <dsp:cNvSpPr/>
      </dsp:nvSpPr>
      <dsp:spPr>
        <a:xfrm>
          <a:off x="294358" y="3869933"/>
          <a:ext cx="535196" cy="535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D44F3-8133-425D-A5C7-7B86023CDD2B}">
      <dsp:nvSpPr>
        <dsp:cNvPr id="0" name=""/>
        <dsp:cNvSpPr/>
      </dsp:nvSpPr>
      <dsp:spPr>
        <a:xfrm>
          <a:off x="1123913" y="3650989"/>
          <a:ext cx="9391686" cy="97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5" tIns="102985" rIns="102985" bIns="1029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will add definition for the medical terms in the end to aid comprehension.</a:t>
          </a:r>
        </a:p>
      </dsp:txBody>
      <dsp:txXfrm>
        <a:off x="1123913" y="3650989"/>
        <a:ext cx="9391686" cy="973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54E3-5FFF-4F64-8842-29C83F297513}">
      <dsp:nvSpPr>
        <dsp:cNvPr id="0" name=""/>
        <dsp:cNvSpPr/>
      </dsp:nvSpPr>
      <dsp:spPr>
        <a:xfrm>
          <a:off x="0" y="656"/>
          <a:ext cx="6635260" cy="1537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D6FA9-61C6-4E8C-B1BF-DDF0EE21AF81}">
      <dsp:nvSpPr>
        <dsp:cNvPr id="0" name=""/>
        <dsp:cNvSpPr/>
      </dsp:nvSpPr>
      <dsp:spPr>
        <a:xfrm>
          <a:off x="464989" y="346516"/>
          <a:ext cx="845435" cy="845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61369-9545-4E64-8C91-EB9BBFAC4368}">
      <dsp:nvSpPr>
        <dsp:cNvPr id="0" name=""/>
        <dsp:cNvSpPr/>
      </dsp:nvSpPr>
      <dsp:spPr>
        <a:xfrm>
          <a:off x="1775413" y="656"/>
          <a:ext cx="4859846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are two types of summarization in NLP – Abstractive Summarization and Extractive Summarization</a:t>
          </a:r>
        </a:p>
      </dsp:txBody>
      <dsp:txXfrm>
        <a:off x="1775413" y="656"/>
        <a:ext cx="4859846" cy="1537154"/>
      </dsp:txXfrm>
    </dsp:sp>
    <dsp:sp modelId="{5E12CDC9-5E0C-43C4-9305-A256CCD22AAA}">
      <dsp:nvSpPr>
        <dsp:cNvPr id="0" name=""/>
        <dsp:cNvSpPr/>
      </dsp:nvSpPr>
      <dsp:spPr>
        <a:xfrm>
          <a:off x="0" y="1922100"/>
          <a:ext cx="6635260" cy="1537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A3618-BEAA-458D-BFB5-8950C010AE19}">
      <dsp:nvSpPr>
        <dsp:cNvPr id="0" name=""/>
        <dsp:cNvSpPr/>
      </dsp:nvSpPr>
      <dsp:spPr>
        <a:xfrm>
          <a:off x="464989" y="2267959"/>
          <a:ext cx="845435" cy="845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2DC89-4B92-479A-AB5A-7636007A6299}">
      <dsp:nvSpPr>
        <dsp:cNvPr id="0" name=""/>
        <dsp:cNvSpPr/>
      </dsp:nvSpPr>
      <dsp:spPr>
        <a:xfrm>
          <a:off x="1775413" y="1922100"/>
          <a:ext cx="2985866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/>
            <a:t>Abstractive Summarization </a:t>
          </a:r>
          <a:endParaRPr lang="en-US" sz="2300" kern="1200"/>
        </a:p>
      </dsp:txBody>
      <dsp:txXfrm>
        <a:off x="1775413" y="1922100"/>
        <a:ext cx="2985866" cy="1537154"/>
      </dsp:txXfrm>
    </dsp:sp>
    <dsp:sp modelId="{7BEB5EE8-AC21-431F-A253-268A62614B11}">
      <dsp:nvSpPr>
        <dsp:cNvPr id="0" name=""/>
        <dsp:cNvSpPr/>
      </dsp:nvSpPr>
      <dsp:spPr>
        <a:xfrm>
          <a:off x="4761280" y="1922100"/>
          <a:ext cx="1873979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 a summary shorter than original text using different words without losing context.</a:t>
          </a:r>
        </a:p>
      </dsp:txBody>
      <dsp:txXfrm>
        <a:off x="4761280" y="1922100"/>
        <a:ext cx="1873979" cy="1537154"/>
      </dsp:txXfrm>
    </dsp:sp>
    <dsp:sp modelId="{1564DC8E-1679-43AB-A492-A567F1190CC3}">
      <dsp:nvSpPr>
        <dsp:cNvPr id="0" name=""/>
        <dsp:cNvSpPr/>
      </dsp:nvSpPr>
      <dsp:spPr>
        <a:xfrm>
          <a:off x="0" y="3843543"/>
          <a:ext cx="6635260" cy="1537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0B5BE-48DC-4E6B-9A00-B63990B0DEE5}">
      <dsp:nvSpPr>
        <dsp:cNvPr id="0" name=""/>
        <dsp:cNvSpPr/>
      </dsp:nvSpPr>
      <dsp:spPr>
        <a:xfrm>
          <a:off x="464989" y="4189403"/>
          <a:ext cx="845435" cy="845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FAD4A-F2ED-4D5F-AE6B-D743DB4821A8}">
      <dsp:nvSpPr>
        <dsp:cNvPr id="0" name=""/>
        <dsp:cNvSpPr/>
      </dsp:nvSpPr>
      <dsp:spPr>
        <a:xfrm>
          <a:off x="1775413" y="3843543"/>
          <a:ext cx="2985866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/>
            <a:t>Extractive Summarization </a:t>
          </a:r>
          <a:endParaRPr lang="en-US" sz="2300" kern="1200"/>
        </a:p>
      </dsp:txBody>
      <dsp:txXfrm>
        <a:off x="1775413" y="3843543"/>
        <a:ext cx="2985866" cy="1537154"/>
      </dsp:txXfrm>
    </dsp:sp>
    <dsp:sp modelId="{2D7A0AB5-631D-4D8A-B1C6-79B4C90AAD98}">
      <dsp:nvSpPr>
        <dsp:cNvPr id="0" name=""/>
        <dsp:cNvSpPr/>
      </dsp:nvSpPr>
      <dsp:spPr>
        <a:xfrm>
          <a:off x="4761280" y="3843543"/>
          <a:ext cx="1873979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 a summary by selecting important sentences and phrases from the original text.</a:t>
          </a:r>
        </a:p>
      </dsp:txBody>
      <dsp:txXfrm>
        <a:off x="4761280" y="3843543"/>
        <a:ext cx="1873979" cy="1537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15127-694A-4607-922B-AB04A0343EF4}">
      <dsp:nvSpPr>
        <dsp:cNvPr id="0" name=""/>
        <dsp:cNvSpPr/>
      </dsp:nvSpPr>
      <dsp:spPr>
        <a:xfrm>
          <a:off x="3042352" y="671162"/>
          <a:ext cx="5163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6900" y="45719"/>
              </a:lnTo>
            </a:path>
            <a:path>
              <a:moveTo>
                <a:pt x="309454" y="45719"/>
              </a:moveTo>
              <a:lnTo>
                <a:pt x="51635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</a:t>
          </a:r>
        </a:p>
      </dsp:txBody>
      <dsp:txXfrm>
        <a:off x="3249252" y="623386"/>
        <a:ext cx="102554" cy="186990"/>
      </dsp:txXfrm>
    </dsp:sp>
    <dsp:sp modelId="{CDBE71C7-F23B-4A3F-8799-2D44BD0B7FF8}">
      <dsp:nvSpPr>
        <dsp:cNvPr id="0" name=""/>
        <dsp:cNvSpPr/>
      </dsp:nvSpPr>
      <dsp:spPr>
        <a:xfrm>
          <a:off x="666085" y="3461"/>
          <a:ext cx="2378066" cy="1426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7" tIns="122316" rIns="116527" bIns="1223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 relevant information from the original report.</a:t>
          </a:r>
        </a:p>
      </dsp:txBody>
      <dsp:txXfrm>
        <a:off x="666085" y="3461"/>
        <a:ext cx="2378066" cy="1426840"/>
      </dsp:txXfrm>
    </dsp:sp>
    <dsp:sp modelId="{6B83815D-1F90-4741-B2BD-4648E41EF4E9}">
      <dsp:nvSpPr>
        <dsp:cNvPr id="0" name=""/>
        <dsp:cNvSpPr/>
      </dsp:nvSpPr>
      <dsp:spPr>
        <a:xfrm>
          <a:off x="1855118" y="1428502"/>
          <a:ext cx="2925022" cy="516355"/>
        </a:xfrm>
        <a:custGeom>
          <a:avLst/>
          <a:gdLst/>
          <a:ahLst/>
          <a:cxnLst/>
          <a:rect l="0" t="0" r="0" b="0"/>
          <a:pathLst>
            <a:path>
              <a:moveTo>
                <a:pt x="2925022" y="0"/>
              </a:moveTo>
              <a:lnTo>
                <a:pt x="2925022" y="275277"/>
              </a:lnTo>
              <a:lnTo>
                <a:pt x="0" y="275277"/>
              </a:lnTo>
              <a:lnTo>
                <a:pt x="0" y="516355"/>
              </a:lnTo>
            </a:path>
          </a:pathLst>
        </a:custGeom>
        <a:noFill/>
        <a:ln w="6350" cap="flat" cmpd="sng" algn="ctr">
          <a:solidFill>
            <a:schemeClr val="accent2">
              <a:hueOff val="-2363251"/>
              <a:satOff val="117"/>
              <a:lumOff val="-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</a:t>
          </a:r>
        </a:p>
      </dsp:txBody>
      <dsp:txXfrm>
        <a:off x="3243236" y="1593184"/>
        <a:ext cx="148786" cy="186990"/>
      </dsp:txXfrm>
    </dsp:sp>
    <dsp:sp modelId="{18911357-0E4C-423E-AE12-1AF4E22759E0}">
      <dsp:nvSpPr>
        <dsp:cNvPr id="0" name=""/>
        <dsp:cNvSpPr/>
      </dsp:nvSpPr>
      <dsp:spPr>
        <a:xfrm>
          <a:off x="3591107" y="3461"/>
          <a:ext cx="2378066" cy="1426840"/>
        </a:xfrm>
        <a:prstGeom prst="rect">
          <a:avLst/>
        </a:prstGeom>
        <a:solidFill>
          <a:schemeClr val="accent2">
            <a:hueOff val="-1772438"/>
            <a:satOff val="87"/>
            <a:lumOff val="-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7" tIns="122316" rIns="116527" bIns="1223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Encode these sentence to BERT Tokenizer and BERT model to get system embeddings.</a:t>
          </a:r>
        </a:p>
      </dsp:txBody>
      <dsp:txXfrm>
        <a:off x="3591107" y="3461"/>
        <a:ext cx="2378066" cy="1426840"/>
      </dsp:txXfrm>
    </dsp:sp>
    <dsp:sp modelId="{BAFBDBD4-B061-4515-97C5-AD228B4CDFF6}">
      <dsp:nvSpPr>
        <dsp:cNvPr id="0" name=""/>
        <dsp:cNvSpPr/>
      </dsp:nvSpPr>
      <dsp:spPr>
        <a:xfrm>
          <a:off x="3042352" y="2644957"/>
          <a:ext cx="5163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6900" y="45719"/>
              </a:lnTo>
            </a:path>
            <a:path>
              <a:moveTo>
                <a:pt x="309454" y="45719"/>
              </a:moveTo>
              <a:lnTo>
                <a:pt x="516355" y="45720"/>
              </a:lnTo>
            </a:path>
          </a:pathLst>
        </a:custGeom>
        <a:noFill/>
        <a:ln w="6350" cap="flat" cmpd="sng" algn="ctr">
          <a:solidFill>
            <a:schemeClr val="accent2">
              <a:hueOff val="-4726502"/>
              <a:satOff val="233"/>
              <a:lumOff val="-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</a:t>
          </a:r>
        </a:p>
      </dsp:txBody>
      <dsp:txXfrm>
        <a:off x="3249252" y="2597182"/>
        <a:ext cx="102554" cy="186990"/>
      </dsp:txXfrm>
    </dsp:sp>
    <dsp:sp modelId="{753EC6B1-19FF-4681-A209-9D488F4716C6}">
      <dsp:nvSpPr>
        <dsp:cNvPr id="0" name=""/>
        <dsp:cNvSpPr/>
      </dsp:nvSpPr>
      <dsp:spPr>
        <a:xfrm>
          <a:off x="666085" y="1977257"/>
          <a:ext cx="2378066" cy="1426840"/>
        </a:xfrm>
        <a:prstGeom prst="rect">
          <a:avLst/>
        </a:prstGeom>
        <a:solidFill>
          <a:schemeClr val="accent2">
            <a:hueOff val="-3544877"/>
            <a:satOff val="175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7" tIns="122316" rIns="116527" bIns="1223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 the cosine similarity between sentence embeddings to get similarity matrix.</a:t>
          </a:r>
        </a:p>
      </dsp:txBody>
      <dsp:txXfrm>
        <a:off x="666085" y="1977257"/>
        <a:ext cx="2378066" cy="1426840"/>
      </dsp:txXfrm>
    </dsp:sp>
    <dsp:sp modelId="{8F014333-A6FB-4065-9EAD-8952BABC650E}">
      <dsp:nvSpPr>
        <dsp:cNvPr id="0" name=""/>
        <dsp:cNvSpPr/>
      </dsp:nvSpPr>
      <dsp:spPr>
        <a:xfrm>
          <a:off x="1855118" y="3402297"/>
          <a:ext cx="2925022" cy="516355"/>
        </a:xfrm>
        <a:custGeom>
          <a:avLst/>
          <a:gdLst/>
          <a:ahLst/>
          <a:cxnLst/>
          <a:rect l="0" t="0" r="0" b="0"/>
          <a:pathLst>
            <a:path>
              <a:moveTo>
                <a:pt x="2925022" y="0"/>
              </a:moveTo>
              <a:lnTo>
                <a:pt x="2925022" y="275277"/>
              </a:lnTo>
              <a:lnTo>
                <a:pt x="0" y="275277"/>
              </a:lnTo>
              <a:lnTo>
                <a:pt x="0" y="516355"/>
              </a:lnTo>
            </a:path>
          </a:pathLst>
        </a:custGeom>
        <a:noFill/>
        <a:ln w="6350" cap="flat" cmpd="sng" algn="ctr">
          <a:solidFill>
            <a:schemeClr val="accent2">
              <a:hueOff val="-7089753"/>
              <a:satOff val="350"/>
              <a:lumOff val="-1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</a:t>
          </a:r>
        </a:p>
      </dsp:txBody>
      <dsp:txXfrm>
        <a:off x="3243236" y="3566980"/>
        <a:ext cx="148786" cy="186990"/>
      </dsp:txXfrm>
    </dsp:sp>
    <dsp:sp modelId="{8917D6F2-C558-4B98-A4B6-C6DA5F81AC6A}">
      <dsp:nvSpPr>
        <dsp:cNvPr id="0" name=""/>
        <dsp:cNvSpPr/>
      </dsp:nvSpPr>
      <dsp:spPr>
        <a:xfrm>
          <a:off x="3591107" y="1977257"/>
          <a:ext cx="2378066" cy="1426840"/>
        </a:xfrm>
        <a:prstGeom prst="rect">
          <a:avLst/>
        </a:prstGeom>
        <a:solidFill>
          <a:schemeClr val="accent2">
            <a:hueOff val="-5317315"/>
            <a:satOff val="262"/>
            <a:lumOff val="-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7" tIns="122316" rIns="116527" bIns="1223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Page Rank Algorithm to each sentence based on its similarity to other sentence.</a:t>
          </a:r>
        </a:p>
      </dsp:txBody>
      <dsp:txXfrm>
        <a:off x="3591107" y="1977257"/>
        <a:ext cx="2378066" cy="1426840"/>
      </dsp:txXfrm>
    </dsp:sp>
    <dsp:sp modelId="{716AE135-A1BC-45B8-87F8-AB1802CF18C4}">
      <dsp:nvSpPr>
        <dsp:cNvPr id="0" name=""/>
        <dsp:cNvSpPr/>
      </dsp:nvSpPr>
      <dsp:spPr>
        <a:xfrm>
          <a:off x="666085" y="3951052"/>
          <a:ext cx="2378066" cy="1426840"/>
        </a:xfrm>
        <a:prstGeom prst="rect">
          <a:avLst/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7" tIns="122316" rIns="116527" bIns="1223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Refine the summarization by defining the top ranked sentences to be printed out.</a:t>
          </a:r>
        </a:p>
      </dsp:txBody>
      <dsp:txXfrm>
        <a:off x="666085" y="3951052"/>
        <a:ext cx="2378066" cy="1426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52A00-E0F4-4FB2-A73F-484057C17DD9}">
      <dsp:nvSpPr>
        <dsp:cNvPr id="0" name=""/>
        <dsp:cNvSpPr/>
      </dsp:nvSpPr>
      <dsp:spPr>
        <a:xfrm>
          <a:off x="0" y="2693"/>
          <a:ext cx="2388693" cy="12954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 the summarized document from BioBERT and Implement scispaCy to recognize biomedical text in summary.</a:t>
          </a:r>
        </a:p>
      </dsp:txBody>
      <dsp:txXfrm>
        <a:off x="63237" y="65930"/>
        <a:ext cx="2262219" cy="1168940"/>
      </dsp:txXfrm>
    </dsp:sp>
    <dsp:sp modelId="{17E0B924-819B-480D-B753-A2DB6838049B}">
      <dsp:nvSpPr>
        <dsp:cNvPr id="0" name=""/>
        <dsp:cNvSpPr/>
      </dsp:nvSpPr>
      <dsp:spPr>
        <a:xfrm>
          <a:off x="0" y="1362878"/>
          <a:ext cx="2388693" cy="1295414"/>
        </a:xfrm>
        <a:prstGeom prst="roundRect">
          <a:avLst/>
        </a:prstGeom>
        <a:solidFill>
          <a:schemeClr val="accent2">
            <a:hueOff val="-2363251"/>
            <a:satOff val="117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program creates key value pairs for the entities it identifies in the documents</a:t>
          </a:r>
        </a:p>
      </dsp:txBody>
      <dsp:txXfrm>
        <a:off x="63237" y="1426115"/>
        <a:ext cx="2262219" cy="1168940"/>
      </dsp:txXfrm>
    </dsp:sp>
    <dsp:sp modelId="{546C3E79-934B-4FA4-BD4F-21296E33E258}">
      <dsp:nvSpPr>
        <dsp:cNvPr id="0" name=""/>
        <dsp:cNvSpPr/>
      </dsp:nvSpPr>
      <dsp:spPr>
        <a:xfrm rot="5400000">
          <a:off x="3993811" y="1247486"/>
          <a:ext cx="1036331" cy="424656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For multiword phrases, we extract the first sentence of the Wikipedia page for its meaning.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If its not a multi word phrase it extracts it from WordNet.</a:t>
          </a:r>
        </a:p>
      </dsp:txBody>
      <dsp:txXfrm rot="-5400000">
        <a:off x="2388694" y="2903193"/>
        <a:ext cx="4195976" cy="935151"/>
      </dsp:txXfrm>
    </dsp:sp>
    <dsp:sp modelId="{A77F6E9F-6F41-43DF-8E2C-A7DBB0686405}">
      <dsp:nvSpPr>
        <dsp:cNvPr id="0" name=""/>
        <dsp:cNvSpPr/>
      </dsp:nvSpPr>
      <dsp:spPr>
        <a:xfrm>
          <a:off x="0" y="2723062"/>
          <a:ext cx="2388693" cy="1295414"/>
        </a:xfrm>
        <a:prstGeom prst="roundRect">
          <a:avLst/>
        </a:prstGeom>
        <a:solidFill>
          <a:schemeClr val="accent2">
            <a:hueOff val="-4726502"/>
            <a:satOff val="233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Dante"/>
            </a:rPr>
            <a:t>Which</a:t>
          </a:r>
          <a:r>
            <a:rPr lang="en-US" sz="1500" kern="1200"/>
            <a:t> extract the meaning from these entities by two methods</a:t>
          </a:r>
        </a:p>
      </dsp:txBody>
      <dsp:txXfrm>
        <a:off x="63237" y="2786299"/>
        <a:ext cx="2262219" cy="1168940"/>
      </dsp:txXfrm>
    </dsp:sp>
    <dsp:sp modelId="{D6CAA815-DFD0-425E-A65E-E35C40F36DFA}">
      <dsp:nvSpPr>
        <dsp:cNvPr id="0" name=""/>
        <dsp:cNvSpPr/>
      </dsp:nvSpPr>
      <dsp:spPr>
        <a:xfrm>
          <a:off x="0" y="4083247"/>
          <a:ext cx="2388693" cy="1295414"/>
        </a:xfrm>
        <a:prstGeom prst="roundRect">
          <a:avLst/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entity with its definition is added to the end of summary line</a:t>
          </a:r>
        </a:p>
      </dsp:txBody>
      <dsp:txXfrm>
        <a:off x="63237" y="4146484"/>
        <a:ext cx="2262219" cy="1168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6C4F8-E6E7-4A14-8B3B-8C672CB3DBF4}">
      <dsp:nvSpPr>
        <dsp:cNvPr id="0" name=""/>
        <dsp:cNvSpPr/>
      </dsp:nvSpPr>
      <dsp:spPr>
        <a:xfrm>
          <a:off x="0" y="2602"/>
          <a:ext cx="5710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9729D-B4F3-4139-A8B2-E677577881B1}">
      <dsp:nvSpPr>
        <dsp:cNvPr id="0" name=""/>
        <dsp:cNvSpPr/>
      </dsp:nvSpPr>
      <dsp:spPr>
        <a:xfrm>
          <a:off x="0" y="2602"/>
          <a:ext cx="5710450" cy="177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 a chatbot with Llama-2 and FAISS</a:t>
          </a:r>
        </a:p>
      </dsp:txBody>
      <dsp:txXfrm>
        <a:off x="0" y="2602"/>
        <a:ext cx="5710450" cy="1774652"/>
      </dsp:txXfrm>
    </dsp:sp>
    <dsp:sp modelId="{A43455FE-C643-43BC-A8DE-F275A748B7A8}">
      <dsp:nvSpPr>
        <dsp:cNvPr id="0" name=""/>
        <dsp:cNvSpPr/>
      </dsp:nvSpPr>
      <dsp:spPr>
        <a:xfrm>
          <a:off x="0" y="1777255"/>
          <a:ext cx="57104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BA7FA-0359-4E78-9E00-BEA365E07FD8}">
      <dsp:nvSpPr>
        <dsp:cNvPr id="0" name=""/>
        <dsp:cNvSpPr/>
      </dsp:nvSpPr>
      <dsp:spPr>
        <a:xfrm>
          <a:off x="0" y="1777255"/>
          <a:ext cx="5710450" cy="177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Finetune </a:t>
          </a:r>
          <a:r>
            <a:rPr lang="en-US" sz="2800" kern="1200" err="1"/>
            <a:t>BioBERT</a:t>
          </a:r>
          <a:r>
            <a:rPr lang="en-US" sz="2800" kern="1200"/>
            <a:t> with </a:t>
          </a:r>
          <a:r>
            <a:rPr lang="en-US" sz="2800" kern="1200" err="1"/>
            <a:t>BioASQ</a:t>
          </a:r>
          <a:r>
            <a:rPr lang="en-US" sz="2800" kern="1200"/>
            <a:t> for question answering </a:t>
          </a:r>
        </a:p>
      </dsp:txBody>
      <dsp:txXfrm>
        <a:off x="0" y="1777255"/>
        <a:ext cx="5710450" cy="1774652"/>
      </dsp:txXfrm>
    </dsp:sp>
    <dsp:sp modelId="{6BD6B428-24ED-49C8-9D08-D915B4CC5DA8}">
      <dsp:nvSpPr>
        <dsp:cNvPr id="0" name=""/>
        <dsp:cNvSpPr/>
      </dsp:nvSpPr>
      <dsp:spPr>
        <a:xfrm>
          <a:off x="0" y="3551907"/>
          <a:ext cx="57104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7AB20-E1DB-451A-B15F-6450241C777D}">
      <dsp:nvSpPr>
        <dsp:cNvPr id="0" name=""/>
        <dsp:cNvSpPr/>
      </dsp:nvSpPr>
      <dsp:spPr>
        <a:xfrm>
          <a:off x="0" y="3551907"/>
          <a:ext cx="5710450" cy="177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 a front end for this with </a:t>
          </a:r>
          <a:r>
            <a:rPr lang="en-US" sz="2800" kern="1200" err="1"/>
            <a:t>Streamlit</a:t>
          </a:r>
          <a:endParaRPr lang="en-US" sz="2800" kern="1200"/>
        </a:p>
      </dsp:txBody>
      <dsp:txXfrm>
        <a:off x="0" y="3551907"/>
        <a:ext cx="5710450" cy="177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1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1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990E3-0526-5F13-BBF1-89F8675E8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Medical Report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0C90B-E2BE-2934-A7B7-B7CF77F6E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200"/>
              <a:t>Team 19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Ravi Shankar Sankara Narayanan,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Prithiv Rajkumar,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err="1"/>
              <a:t>Mahadharsan</a:t>
            </a:r>
            <a:r>
              <a:rPr lang="en-US" sz="1700"/>
              <a:t> Ravichandran,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Bhuvan Karthik </a:t>
            </a:r>
            <a:r>
              <a:rPr lang="en-US" sz="1700" err="1"/>
              <a:t>Channagiri</a:t>
            </a:r>
            <a:endParaRPr lang="en-US" sz="17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4881B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BD4C3C83-FF6C-E9D6-7C1D-CF9A5D8CE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25" r="-1" b="321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881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881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CB9BC-FA4D-17DA-E215-876BA523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75" y="943275"/>
            <a:ext cx="4720545" cy="26005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58FF-4FE6-E69D-BBF6-09B098E5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43520-611A-69F7-C36C-42D20F91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Wednesday, April 17, 2024</a:t>
            </a:fld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CC70DF00-E33B-DF87-87D0-0E3872D29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5" y="685800"/>
            <a:ext cx="5191877" cy="519187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4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268D-33EA-7273-C2A2-337ACDB1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5675376" cy="922901"/>
          </a:xfrm>
        </p:spPr>
        <p:txBody>
          <a:bodyPr>
            <a:normAutofit/>
          </a:bodyPr>
          <a:lstStyle/>
          <a:p>
            <a:r>
              <a:rPr lang="en-US" sz="4000"/>
              <a:t>Why we chose this topic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B5F3731-04D4-B880-237A-C642AFE2C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196335"/>
              </p:ext>
            </p:extLst>
          </p:nvPr>
        </p:nvGraphicFramePr>
        <p:xfrm>
          <a:off x="420624" y="1406013"/>
          <a:ext cx="10515600" cy="4625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EB3E-171A-887E-36F2-B69BC67D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05B3B0-64AE-C26C-92ED-95AF36716079}"/>
              </a:ext>
            </a:extLst>
          </p:cNvPr>
          <p:cNvSpPr txBox="1">
            <a:spLocks/>
          </p:cNvSpPr>
          <p:nvPr/>
        </p:nvSpPr>
        <p:spPr>
          <a:xfrm>
            <a:off x="420624" y="3182067"/>
            <a:ext cx="5675376" cy="9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40795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286D4-7AB4-4607-B491-39A595357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ackground Gray Rectangle">
            <a:extLst>
              <a:ext uri="{FF2B5EF4-FFF2-40B4-BE49-F238E27FC236}">
                <a16:creationId xmlns:a16="http://schemas.microsoft.com/office/drawing/2014/main" id="{C5547980-FC15-420A-AB09-867110FD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White Rectangle">
            <a:extLst>
              <a:ext uri="{FF2B5EF4-FFF2-40B4-BE49-F238E27FC236}">
                <a16:creationId xmlns:a16="http://schemas.microsoft.com/office/drawing/2014/main" id="{DB5A9F3F-CEFA-48C9-BA7B-BD2EBBC7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F713-C555-5C09-3C01-5F855610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688" y="948519"/>
            <a:ext cx="4185360" cy="4976179"/>
          </a:xfrm>
        </p:spPr>
        <p:txBody>
          <a:bodyPr>
            <a:normAutofit/>
          </a:bodyPr>
          <a:lstStyle/>
          <a:p>
            <a:r>
              <a:rPr lang="en-US"/>
              <a:t>Summarization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FF4A-E029-9239-6971-B72291A3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3" name="Vertical Connector">
            <a:extLst>
              <a:ext uri="{FF2B5EF4-FFF2-40B4-BE49-F238E27FC236}">
                <a16:creationId xmlns:a16="http://schemas.microsoft.com/office/drawing/2014/main" id="{5EF257B4-536F-43F8-B592-C5C82EC9D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Horizontal Connector 2">
            <a:extLst>
              <a:ext uri="{FF2B5EF4-FFF2-40B4-BE49-F238E27FC236}">
                <a16:creationId xmlns:a16="http://schemas.microsoft.com/office/drawing/2014/main" id="{C267A879-D70E-4568-868D-00157FAC4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FFDD774-FE42-ABAD-4141-5ABB1E984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909512"/>
              </p:ext>
            </p:extLst>
          </p:nvPr>
        </p:nvGraphicFramePr>
        <p:xfrm>
          <a:off x="248140" y="753026"/>
          <a:ext cx="6635260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97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2BB1-56ED-D492-80E4-B70C5D1B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BioBERT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7058-025D-E524-2C47-8F1ADC6D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BERT is basically a trained Transformer Encoder stack. </a:t>
            </a:r>
          </a:p>
          <a:p>
            <a:r>
              <a:rPr lang="en-US" err="1"/>
              <a:t>BioBERT</a:t>
            </a:r>
            <a:r>
              <a:rPr lang="en-US"/>
              <a:t> is a domain-specific variant of BERT, pre-trained on biomedical text to better understand and process medical and biological language.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9A35-20D3-97D2-0B90-CEC11CE5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0734FFF-FAFE-59AA-E998-11A7D89F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76" y="3327314"/>
            <a:ext cx="10079047" cy="30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9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F9286D4-7AB4-4607-B491-39A595357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ackground Gray Rectangle">
            <a:extLst>
              <a:ext uri="{FF2B5EF4-FFF2-40B4-BE49-F238E27FC236}">
                <a16:creationId xmlns:a16="http://schemas.microsoft.com/office/drawing/2014/main" id="{C5547980-FC15-420A-AB09-867110FD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White Rectangle">
            <a:extLst>
              <a:ext uri="{FF2B5EF4-FFF2-40B4-BE49-F238E27FC236}">
                <a16:creationId xmlns:a16="http://schemas.microsoft.com/office/drawing/2014/main" id="{DB5A9F3F-CEFA-48C9-BA7B-BD2EBBC7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24A83-FDF6-A69C-6BCB-2BC4E7CD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688" y="948519"/>
            <a:ext cx="4185360" cy="4976179"/>
          </a:xfrm>
        </p:spPr>
        <p:txBody>
          <a:bodyPr>
            <a:normAutofit/>
          </a:bodyPr>
          <a:lstStyle/>
          <a:p>
            <a:r>
              <a:rPr lang="en-US"/>
              <a:t>Extractive Summary – How its done?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F03F-3B2A-BB25-DF28-35D97996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51" name="Vertical Connector">
            <a:extLst>
              <a:ext uri="{FF2B5EF4-FFF2-40B4-BE49-F238E27FC236}">
                <a16:creationId xmlns:a16="http://schemas.microsoft.com/office/drawing/2014/main" id="{5EF257B4-536F-43F8-B592-C5C82EC9D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Horizontal Connector 2">
            <a:extLst>
              <a:ext uri="{FF2B5EF4-FFF2-40B4-BE49-F238E27FC236}">
                <a16:creationId xmlns:a16="http://schemas.microsoft.com/office/drawing/2014/main" id="{C267A879-D70E-4568-868D-00157FAC4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381F443-DE56-3C54-FC4C-7EBF4EA11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57177"/>
              </p:ext>
            </p:extLst>
          </p:nvPr>
        </p:nvGraphicFramePr>
        <p:xfrm>
          <a:off x="248140" y="753026"/>
          <a:ext cx="6635260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82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1C0-26AF-FE86-29A7-CD467DF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Extractive Summary Result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B569-4884-9496-7517-E82FE949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 descr="A screenshot of a computer screen">
            <a:extLst>
              <a:ext uri="{FF2B5EF4-FFF2-40B4-BE49-F238E27FC236}">
                <a16:creationId xmlns:a16="http://schemas.microsoft.com/office/drawing/2014/main" id="{62E0588F-48CB-CC39-2A2E-ED2E7E494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2" y="1690689"/>
            <a:ext cx="5422296" cy="4003602"/>
          </a:xfrm>
          <a:prstGeom prst="rect">
            <a:avLst/>
          </a:prstGeom>
        </p:spPr>
      </p:pic>
      <p:pic>
        <p:nvPicPr>
          <p:cNvPr id="8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D56DC0-4FCD-ED69-B60B-FA1D90847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80" y="1690688"/>
            <a:ext cx="4691308" cy="400360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30F0F93-5E6D-327E-5D3D-E51A831BC482}"/>
              </a:ext>
            </a:extLst>
          </p:cNvPr>
          <p:cNvSpPr/>
          <p:nvPr/>
        </p:nvSpPr>
        <p:spPr>
          <a:xfrm>
            <a:off x="5913261" y="3227595"/>
            <a:ext cx="749716" cy="56653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6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F9286D4-7AB4-4607-B491-39A595357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Background Gray Rectangle">
            <a:extLst>
              <a:ext uri="{FF2B5EF4-FFF2-40B4-BE49-F238E27FC236}">
                <a16:creationId xmlns:a16="http://schemas.microsoft.com/office/drawing/2014/main" id="{C5547980-FC15-420A-AB09-867110FD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White Rectangle">
            <a:extLst>
              <a:ext uri="{FF2B5EF4-FFF2-40B4-BE49-F238E27FC236}">
                <a16:creationId xmlns:a16="http://schemas.microsoft.com/office/drawing/2014/main" id="{DB5A9F3F-CEFA-48C9-BA7B-BD2EBBC7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61513-8F0D-E674-0269-F451D6EE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688" y="948519"/>
            <a:ext cx="4185360" cy="4976179"/>
          </a:xfrm>
        </p:spPr>
        <p:txBody>
          <a:bodyPr>
            <a:normAutofit/>
          </a:bodyPr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5258-7628-5B18-66FB-75084D80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56" name="Vertical Connector">
            <a:extLst>
              <a:ext uri="{FF2B5EF4-FFF2-40B4-BE49-F238E27FC236}">
                <a16:creationId xmlns:a16="http://schemas.microsoft.com/office/drawing/2014/main" id="{5EF257B4-536F-43F8-B592-C5C82EC9D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Horizontal Connector 2">
            <a:extLst>
              <a:ext uri="{FF2B5EF4-FFF2-40B4-BE49-F238E27FC236}">
                <a16:creationId xmlns:a16="http://schemas.microsoft.com/office/drawing/2014/main" id="{C267A879-D70E-4568-868D-00157FAC4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EF02350E-99B7-305A-EE4F-B85BE52E3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106953"/>
              </p:ext>
            </p:extLst>
          </p:nvPr>
        </p:nvGraphicFramePr>
        <p:xfrm>
          <a:off x="248140" y="765121"/>
          <a:ext cx="6635260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78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5983-4A14-5BC6-E533-E2FD88B0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NER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25D3-5237-200F-FEBD-A70610C0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SciSpacy</a:t>
            </a:r>
            <a:r>
              <a:rPr lang="en-US"/>
              <a:t> was able to detect the biomedical entities from the report and extract its definition from Wikipedia and WordNet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F52E-66D0-A1EB-1C32-260BE2C7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April 17,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69D0-D318-340E-B4CA-EA0E2D07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AA62B1E1-7742-6886-9923-ED25D0A6B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6" y="2847195"/>
            <a:ext cx="5136795" cy="3184813"/>
          </a:xfrm>
          <a:prstGeom prst="rect">
            <a:avLst/>
          </a:prstGeom>
        </p:spPr>
      </p:pic>
      <p:pic>
        <p:nvPicPr>
          <p:cNvPr id="8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A5D23E-75CF-FFC4-92BA-F03A5B902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1"/>
          <a:stretch/>
        </p:blipFill>
        <p:spPr>
          <a:xfrm>
            <a:off x="6096000" y="2847196"/>
            <a:ext cx="5136795" cy="31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8A3AEA-8067-474F-940E-BD5B58D88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1190F-5770-831F-C673-8692B88E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940910"/>
            <a:ext cx="5069451" cy="4976179"/>
          </a:xfrm>
        </p:spPr>
        <p:txBody>
          <a:bodyPr>
            <a:normAutofit/>
          </a:bodyPr>
          <a:lstStyle/>
          <a:p>
            <a:r>
              <a:rPr lang="en-US"/>
              <a:t>Future Scope for this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8F1ED-84D5-6858-1CD3-14AFEEA1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CABCB-9371-8D81-03EA-1E838481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Wednesday, April 17, 2024</a:t>
            </a:fld>
            <a:endParaRPr lang="en-US"/>
          </a:p>
        </p:txBody>
      </p:sp>
      <p:cxnSp>
        <p:nvCxnSpPr>
          <p:cNvPr id="31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4775DC0E-9215-E180-6C83-84DDD2DC9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119285"/>
              </p:ext>
            </p:extLst>
          </p:nvPr>
        </p:nvGraphicFramePr>
        <p:xfrm>
          <a:off x="5766179" y="805218"/>
          <a:ext cx="5710451" cy="53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08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Interweave-R1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f0123b-f917-4dad-9d6c-3107ad92c5e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05AD419FD90479CB343F535D333AA" ma:contentTypeVersion="12" ma:contentTypeDescription="Create a new document." ma:contentTypeScope="" ma:versionID="1641a6dcb376eb1c5968c5017cfb2016">
  <xsd:schema xmlns:xsd="http://www.w3.org/2001/XMLSchema" xmlns:xs="http://www.w3.org/2001/XMLSchema" xmlns:p="http://schemas.microsoft.com/office/2006/metadata/properties" xmlns:ns3="23f0123b-f917-4dad-9d6c-3107ad92c5e4" xmlns:ns4="d595256b-13c6-4560-972e-779447c1db88" targetNamespace="http://schemas.microsoft.com/office/2006/metadata/properties" ma:root="true" ma:fieldsID="d704ee7d1d90721349ba64917c270b5b" ns3:_="" ns4:_="">
    <xsd:import namespace="23f0123b-f917-4dad-9d6c-3107ad92c5e4"/>
    <xsd:import namespace="d595256b-13c6-4560-972e-779447c1db88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0123b-f917-4dad-9d6c-3107ad92c5e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5256b-13c6-4560-972e-779447c1db8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E8F60-1364-4EEA-9E0B-43C227874B3C}">
  <ds:schemaRefs>
    <ds:schemaRef ds:uri="23f0123b-f917-4dad-9d6c-3107ad92c5e4"/>
    <ds:schemaRef ds:uri="d595256b-13c6-4560-972e-779447c1db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63C457-5214-4916-A65F-DC00F88B1A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5C7456-42F2-4535-8C21-436DE3E6BD62}">
  <ds:schemaRefs>
    <ds:schemaRef ds:uri="23f0123b-f917-4dad-9d6c-3107ad92c5e4"/>
    <ds:schemaRef ds:uri="d595256b-13c6-4560-972e-779447c1db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Dante</vt:lpstr>
      <vt:lpstr>Dante (Headings)2</vt:lpstr>
      <vt:lpstr>Helvetica Neue Medium</vt:lpstr>
      <vt:lpstr>Wingdings 2</vt:lpstr>
      <vt:lpstr>OffsetVTI</vt:lpstr>
      <vt:lpstr>Medical Report Summarization</vt:lpstr>
      <vt:lpstr>Why we chose this topic</vt:lpstr>
      <vt:lpstr>Summarization</vt:lpstr>
      <vt:lpstr>What is BioBERT</vt:lpstr>
      <vt:lpstr>Extractive Summary – How its done?</vt:lpstr>
      <vt:lpstr>Extractive Summary Result</vt:lpstr>
      <vt:lpstr>Named Entity Recognition</vt:lpstr>
      <vt:lpstr>NER Result</vt:lpstr>
      <vt:lpstr>Future Scope for this Project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Report Summarization</dc:title>
  <dc:creator>Prithiv Rajkumar</dc:creator>
  <cp:lastModifiedBy>Ravi Shankar Sankara Narayanan</cp:lastModifiedBy>
  <cp:revision>5</cp:revision>
  <dcterms:created xsi:type="dcterms:W3CDTF">2024-04-17T01:33:03Z</dcterms:created>
  <dcterms:modified xsi:type="dcterms:W3CDTF">2024-04-17T21:59:10Z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0x010100CA805AD419FD90479CB343F535D333AA</vt:lpwstr>
  </property>
</Properties>
</file>