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70027"/>
                </a:moveTo>
                <a:lnTo>
                  <a:pt x="11709273" y="470027"/>
                </a:lnTo>
                <a:lnTo>
                  <a:pt x="11709273" y="6381636"/>
                </a:lnTo>
                <a:lnTo>
                  <a:pt x="12192000" y="6381636"/>
                </a:lnTo>
                <a:lnTo>
                  <a:pt x="12192000" y="470027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17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381750"/>
                </a:lnTo>
                <a:lnTo>
                  <a:pt x="476377" y="638175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g" /><Relationship Id="rId12" Type="http://schemas.openxmlformats.org/officeDocument/2006/relationships/image" Target="../media/image6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4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0600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01000" y="9525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17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381750"/>
                </a:lnTo>
                <a:lnTo>
                  <a:pt x="11734800" y="6381750"/>
                </a:lnTo>
                <a:lnTo>
                  <a:pt x="12192000" y="6381636"/>
                </a:lnTo>
                <a:lnTo>
                  <a:pt x="12192000" y="470027"/>
                </a:lnTo>
                <a:lnTo>
                  <a:pt x="11709273" y="470027"/>
                </a:lnTo>
                <a:lnTo>
                  <a:pt x="11709273" y="1872234"/>
                </a:lnTo>
                <a:lnTo>
                  <a:pt x="10968101" y="1982724"/>
                </a:lnTo>
                <a:lnTo>
                  <a:pt x="10198100" y="2076450"/>
                </a:lnTo>
                <a:lnTo>
                  <a:pt x="9944100" y="2101850"/>
                </a:lnTo>
                <a:lnTo>
                  <a:pt x="9431401" y="2147824"/>
                </a:lnTo>
                <a:lnTo>
                  <a:pt x="8924925" y="2185924"/>
                </a:lnTo>
                <a:lnTo>
                  <a:pt x="8672449" y="2201799"/>
                </a:lnTo>
                <a:lnTo>
                  <a:pt x="7923149" y="2238375"/>
                </a:lnTo>
                <a:lnTo>
                  <a:pt x="7188200" y="2258949"/>
                </a:lnTo>
                <a:lnTo>
                  <a:pt x="6470650" y="2266950"/>
                </a:lnTo>
                <a:lnTo>
                  <a:pt x="6003925" y="2265299"/>
                </a:lnTo>
                <a:lnTo>
                  <a:pt x="5105400" y="2247900"/>
                </a:lnTo>
                <a:lnTo>
                  <a:pt x="4464050" y="2224024"/>
                </a:lnTo>
                <a:lnTo>
                  <a:pt x="3662426" y="2181225"/>
                </a:lnTo>
                <a:lnTo>
                  <a:pt x="2928874" y="2131949"/>
                </a:lnTo>
                <a:lnTo>
                  <a:pt x="2589149" y="2105025"/>
                </a:lnTo>
                <a:lnTo>
                  <a:pt x="1976501" y="2047875"/>
                </a:lnTo>
                <a:lnTo>
                  <a:pt x="1230312" y="1966849"/>
                </a:lnTo>
                <a:lnTo>
                  <a:pt x="860425" y="1922399"/>
                </a:lnTo>
                <a:lnTo>
                  <a:pt x="476377" y="186954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6365" y="834072"/>
            <a:ext cx="6859269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365" y="834071"/>
            <a:ext cx="7455603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NAAN</a:t>
            </a:r>
            <a:r>
              <a:rPr spc="-90" dirty="0"/>
              <a:t> </a:t>
            </a:r>
            <a:r>
              <a:rPr spc="-135" dirty="0"/>
              <a:t>M</a:t>
            </a:r>
            <a:r>
              <a:rPr lang="en-IN" spc="-135" dirty="0"/>
              <a:t>U</a:t>
            </a:r>
            <a:r>
              <a:rPr spc="-135" dirty="0"/>
              <a:t>DHALVAN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0056" y="2239327"/>
            <a:ext cx="1755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030" y="2147790"/>
            <a:ext cx="9694034" cy="35214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400" b="1" spc="-430" dirty="0">
                <a:solidFill>
                  <a:srgbClr val="EE52A4"/>
                </a:solidFill>
                <a:latin typeface="Tahoma"/>
                <a:cs typeface="Tahoma"/>
              </a:rPr>
              <a:t>T</a:t>
            </a:r>
            <a:r>
              <a:rPr sz="2400" b="1" spc="95" dirty="0">
                <a:solidFill>
                  <a:srgbClr val="EE52A4"/>
                </a:solidFill>
                <a:latin typeface="Tahoma"/>
                <a:cs typeface="Tahoma"/>
              </a:rPr>
              <a:t>O</a:t>
            </a:r>
            <a:r>
              <a:rPr sz="2400" b="1" spc="-150" dirty="0">
                <a:solidFill>
                  <a:srgbClr val="EE52A4"/>
                </a:solidFill>
                <a:latin typeface="Tahoma"/>
                <a:cs typeface="Tahoma"/>
              </a:rPr>
              <a:t>PI</a:t>
            </a:r>
            <a:r>
              <a:rPr sz="2400" b="1" spc="-170" dirty="0">
                <a:solidFill>
                  <a:srgbClr val="EE52A4"/>
                </a:solidFill>
                <a:latin typeface="Tahoma"/>
                <a:cs typeface="Tahoma"/>
              </a:rPr>
              <a:t>C</a:t>
            </a:r>
            <a:r>
              <a:rPr sz="2400" b="1" spc="-30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EE52A4"/>
                </a:solidFill>
                <a:latin typeface="Tahoma"/>
                <a:cs typeface="Tahoma"/>
              </a:rPr>
              <a:t>:</a:t>
            </a:r>
            <a:r>
              <a:rPr sz="2400" b="1" spc="-30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400" b="1" spc="155" dirty="0">
                <a:solidFill>
                  <a:srgbClr val="EE52A4"/>
                </a:solidFill>
                <a:latin typeface="Tahoma"/>
                <a:cs typeface="Tahoma"/>
              </a:rPr>
              <a:t>A</a:t>
            </a:r>
            <a:r>
              <a:rPr sz="2400" b="1" spc="-75" dirty="0">
                <a:solidFill>
                  <a:srgbClr val="EE52A4"/>
                </a:solidFill>
                <a:latin typeface="Tahoma"/>
                <a:cs typeface="Tahoma"/>
              </a:rPr>
              <a:t>N</a:t>
            </a:r>
            <a:r>
              <a:rPr sz="2400" b="1" spc="-15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400" b="1" spc="80" dirty="0">
                <a:solidFill>
                  <a:srgbClr val="EE52A4"/>
                </a:solidFill>
                <a:latin typeface="Tahoma"/>
                <a:cs typeface="Tahoma"/>
              </a:rPr>
              <a:t>A</a:t>
            </a:r>
            <a:r>
              <a:rPr sz="2400" b="1" spc="-60" dirty="0">
                <a:solidFill>
                  <a:srgbClr val="EE52A4"/>
                </a:solidFill>
                <a:latin typeface="Tahoma"/>
                <a:cs typeface="Tahoma"/>
              </a:rPr>
              <a:t>N</a:t>
            </a:r>
            <a:r>
              <a:rPr sz="2400" b="1" spc="-175" dirty="0">
                <a:solidFill>
                  <a:srgbClr val="EE52A4"/>
                </a:solidFill>
                <a:latin typeface="Tahoma"/>
                <a:cs typeface="Tahoma"/>
              </a:rPr>
              <a:t>D</a:t>
            </a:r>
            <a:r>
              <a:rPr sz="2400" b="1" spc="-325" dirty="0">
                <a:solidFill>
                  <a:srgbClr val="EE52A4"/>
                </a:solidFill>
                <a:latin typeface="Tahoma"/>
                <a:cs typeface="Tahoma"/>
              </a:rPr>
              <a:t>R</a:t>
            </a:r>
            <a:r>
              <a:rPr sz="2400" b="1" spc="-200" dirty="0">
                <a:solidFill>
                  <a:srgbClr val="EE52A4"/>
                </a:solidFill>
                <a:latin typeface="Tahoma"/>
                <a:cs typeface="Tahoma"/>
              </a:rPr>
              <a:t>O</a:t>
            </a:r>
            <a:r>
              <a:rPr sz="2400" b="1" spc="-120" dirty="0">
                <a:solidFill>
                  <a:srgbClr val="EE52A4"/>
                </a:solidFill>
                <a:latin typeface="Tahoma"/>
                <a:cs typeface="Tahoma"/>
              </a:rPr>
              <a:t>I</a:t>
            </a:r>
            <a:r>
              <a:rPr sz="2400" b="1" spc="-140" dirty="0">
                <a:solidFill>
                  <a:srgbClr val="EE52A4"/>
                </a:solidFill>
                <a:latin typeface="Tahoma"/>
                <a:cs typeface="Tahoma"/>
              </a:rPr>
              <a:t>D</a:t>
            </a:r>
            <a:r>
              <a:rPr sz="2400" b="1" spc="-65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400" b="1" spc="150" dirty="0">
                <a:solidFill>
                  <a:srgbClr val="EE52A4"/>
                </a:solidFill>
                <a:latin typeface="Tahoma"/>
                <a:cs typeface="Tahoma"/>
              </a:rPr>
              <a:t>A</a:t>
            </a:r>
            <a:r>
              <a:rPr sz="2400" b="1" spc="-240" dirty="0">
                <a:solidFill>
                  <a:srgbClr val="EE52A4"/>
                </a:solidFill>
                <a:latin typeface="Tahoma"/>
                <a:cs typeface="Tahoma"/>
              </a:rPr>
              <a:t>P</a:t>
            </a:r>
            <a:r>
              <a:rPr sz="2400" b="1" spc="-229" dirty="0">
                <a:solidFill>
                  <a:srgbClr val="EE52A4"/>
                </a:solidFill>
                <a:latin typeface="Tahoma"/>
                <a:cs typeface="Tahoma"/>
              </a:rPr>
              <a:t>P</a:t>
            </a:r>
            <a:r>
              <a:rPr sz="2400" b="1" spc="-100" dirty="0">
                <a:solidFill>
                  <a:srgbClr val="EE52A4"/>
                </a:solidFill>
                <a:latin typeface="Tahoma"/>
                <a:cs typeface="Tahoma"/>
              </a:rPr>
              <a:t>LIC</a:t>
            </a:r>
            <a:r>
              <a:rPr sz="2400" b="1" spc="-175" dirty="0">
                <a:solidFill>
                  <a:srgbClr val="EE52A4"/>
                </a:solidFill>
                <a:latin typeface="Tahoma"/>
                <a:cs typeface="Tahoma"/>
              </a:rPr>
              <a:t>A</a:t>
            </a:r>
            <a:r>
              <a:rPr sz="2400" b="1" spc="-430" dirty="0">
                <a:solidFill>
                  <a:srgbClr val="EE52A4"/>
                </a:solidFill>
                <a:latin typeface="Tahoma"/>
                <a:cs typeface="Tahoma"/>
              </a:rPr>
              <a:t>T</a:t>
            </a:r>
            <a:r>
              <a:rPr sz="2400" b="1" spc="-125" dirty="0">
                <a:solidFill>
                  <a:srgbClr val="EE52A4"/>
                </a:solidFill>
                <a:latin typeface="Tahoma"/>
                <a:cs typeface="Tahoma"/>
              </a:rPr>
              <a:t>I</a:t>
            </a:r>
            <a:r>
              <a:rPr sz="2400" b="1" spc="-195" dirty="0">
                <a:solidFill>
                  <a:srgbClr val="EE52A4"/>
                </a:solidFill>
                <a:latin typeface="Tahoma"/>
                <a:cs typeface="Tahoma"/>
              </a:rPr>
              <a:t>O</a:t>
            </a:r>
            <a:r>
              <a:rPr sz="2400" b="1" spc="-75" dirty="0">
                <a:solidFill>
                  <a:srgbClr val="EE52A4"/>
                </a:solidFill>
                <a:latin typeface="Tahoma"/>
                <a:cs typeface="Tahoma"/>
              </a:rPr>
              <a:t>N</a:t>
            </a:r>
            <a:r>
              <a:rPr sz="2400" b="1" spc="-85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EE52A4"/>
                </a:solidFill>
                <a:latin typeface="Tahoma"/>
                <a:cs typeface="Tahoma"/>
              </a:rPr>
              <a:t>F</a:t>
            </a:r>
            <a:r>
              <a:rPr sz="2400" b="1" spc="-90" dirty="0">
                <a:solidFill>
                  <a:srgbClr val="EE52A4"/>
                </a:solidFill>
                <a:latin typeface="Tahoma"/>
                <a:cs typeface="Tahoma"/>
              </a:rPr>
              <a:t>OR</a:t>
            </a:r>
            <a:r>
              <a:rPr sz="2400" b="1" spc="-70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400" b="1" spc="135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EE52A4"/>
                </a:solidFill>
                <a:latin typeface="Tahoma"/>
                <a:cs typeface="Tahoma"/>
              </a:rPr>
              <a:t>L</a:t>
            </a:r>
            <a:r>
              <a:rPr sz="2400" b="1" spc="-90" dirty="0">
                <a:solidFill>
                  <a:srgbClr val="EE52A4"/>
                </a:solidFill>
                <a:latin typeface="Tahoma"/>
                <a:cs typeface="Tahoma"/>
              </a:rPr>
              <a:t>A</a:t>
            </a:r>
            <a:r>
              <a:rPr sz="2400" b="1" spc="-500" dirty="0">
                <a:solidFill>
                  <a:srgbClr val="EE52A4"/>
                </a:solidFill>
                <a:latin typeface="Tahoma"/>
                <a:cs typeface="Tahoma"/>
              </a:rPr>
              <a:t>T</a:t>
            </a:r>
            <a:r>
              <a:rPr sz="2400" b="1" spc="-210" dirty="0">
                <a:solidFill>
                  <a:srgbClr val="EE52A4"/>
                </a:solidFill>
                <a:latin typeface="Tahoma"/>
                <a:cs typeface="Tahoma"/>
              </a:rPr>
              <a:t>E</a:t>
            </a:r>
            <a:r>
              <a:rPr sz="2400" b="1" spc="-254" dirty="0">
                <a:solidFill>
                  <a:srgbClr val="EE52A4"/>
                </a:solidFill>
                <a:latin typeface="Tahoma"/>
                <a:cs typeface="Tahoma"/>
              </a:rPr>
              <a:t>S</a:t>
            </a:r>
            <a:r>
              <a:rPr sz="2400" b="1" spc="-465" dirty="0">
                <a:solidFill>
                  <a:srgbClr val="EE52A4"/>
                </a:solidFill>
                <a:latin typeface="Tahoma"/>
                <a:cs typeface="Tahoma"/>
              </a:rPr>
              <a:t>T</a:t>
            </a:r>
            <a:r>
              <a:rPr sz="2400" b="1" spc="-65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400" b="1" spc="-185" dirty="0">
                <a:solidFill>
                  <a:srgbClr val="EE52A4"/>
                </a:solidFill>
                <a:latin typeface="Tahoma"/>
                <a:cs typeface="Tahoma"/>
              </a:rPr>
              <a:t>H</a:t>
            </a:r>
            <a:r>
              <a:rPr sz="2400" b="1" spc="-210" dirty="0">
                <a:solidFill>
                  <a:srgbClr val="EE52A4"/>
                </a:solidFill>
                <a:latin typeface="Tahoma"/>
                <a:cs typeface="Tahoma"/>
              </a:rPr>
              <a:t>E</a:t>
            </a:r>
            <a:r>
              <a:rPr sz="2400" b="1" spc="75" dirty="0">
                <a:solidFill>
                  <a:srgbClr val="EE52A4"/>
                </a:solidFill>
                <a:latin typeface="Tahoma"/>
                <a:cs typeface="Tahoma"/>
              </a:rPr>
              <a:t>A</a:t>
            </a:r>
            <a:r>
              <a:rPr sz="2400" b="1" spc="-100" dirty="0">
                <a:solidFill>
                  <a:srgbClr val="EE52A4"/>
                </a:solidFill>
                <a:latin typeface="Tahoma"/>
                <a:cs typeface="Tahoma"/>
              </a:rPr>
              <a:t>D</a:t>
            </a:r>
            <a:r>
              <a:rPr sz="2400" b="1" spc="-254" dirty="0">
                <a:solidFill>
                  <a:srgbClr val="EE52A4"/>
                </a:solidFill>
                <a:latin typeface="Tahoma"/>
                <a:cs typeface="Tahoma"/>
              </a:rPr>
              <a:t>LI</a:t>
            </a:r>
            <a:r>
              <a:rPr sz="2400" b="1" spc="-430" dirty="0">
                <a:solidFill>
                  <a:srgbClr val="EE52A4"/>
                </a:solidFill>
                <a:latin typeface="Tahoma"/>
                <a:cs typeface="Tahoma"/>
              </a:rPr>
              <a:t>N</a:t>
            </a:r>
            <a:r>
              <a:rPr sz="2400" b="1" spc="-210" dirty="0">
                <a:solidFill>
                  <a:srgbClr val="EE52A4"/>
                </a:solidFill>
                <a:latin typeface="Tahoma"/>
                <a:cs typeface="Tahoma"/>
              </a:rPr>
              <a:t>E</a:t>
            </a:r>
            <a:r>
              <a:rPr sz="2400" b="1" spc="-275" dirty="0">
                <a:solidFill>
                  <a:srgbClr val="EE52A4"/>
                </a:solidFill>
                <a:latin typeface="Tahoma"/>
                <a:cs typeface="Tahoma"/>
              </a:rPr>
              <a:t>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6684" y="3274810"/>
            <a:ext cx="5394964" cy="166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latin typeface="Tahoma"/>
                <a:cs typeface="Tahoma"/>
              </a:rPr>
              <a:t>S</a:t>
            </a:r>
            <a:r>
              <a:rPr sz="1800" b="1" spc="-210" dirty="0">
                <a:latin typeface="Tahoma"/>
                <a:cs typeface="Tahoma"/>
              </a:rPr>
              <a:t>U</a:t>
            </a:r>
            <a:r>
              <a:rPr sz="1800" b="1" spc="-85" dirty="0">
                <a:latin typeface="Tahoma"/>
                <a:cs typeface="Tahoma"/>
              </a:rPr>
              <a:t>B</a:t>
            </a:r>
            <a:r>
              <a:rPr sz="1800" b="1" spc="-70" dirty="0">
                <a:latin typeface="Tahoma"/>
                <a:cs typeface="Tahoma"/>
              </a:rPr>
              <a:t>M</a:t>
            </a:r>
            <a:r>
              <a:rPr sz="1800" b="1" spc="-425" dirty="0">
                <a:latin typeface="Tahoma"/>
                <a:cs typeface="Tahoma"/>
              </a:rPr>
              <a:t>I</a:t>
            </a:r>
            <a:r>
              <a:rPr sz="1800" b="1" spc="-360" dirty="0">
                <a:latin typeface="Tahoma"/>
                <a:cs typeface="Tahoma"/>
              </a:rPr>
              <a:t>TT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105" dirty="0">
                <a:latin typeface="Tahoma"/>
                <a:cs typeface="Tahoma"/>
              </a:rPr>
              <a:t>D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BY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Tahoma"/>
              <a:cs typeface="Tahoma"/>
            </a:endParaRPr>
          </a:p>
          <a:p>
            <a:pPr marL="161925" marR="353695" indent="-47625">
              <a:lnSpc>
                <a:spcPct val="100899"/>
              </a:lnSpc>
            </a:pPr>
            <a:r>
              <a:rPr lang="en-IN" b="1" spc="-105" dirty="0">
                <a:latin typeface="Tahoma"/>
                <a:cs typeface="Tahoma"/>
              </a:rPr>
              <a:t>DHARUN.V (</a:t>
            </a:r>
            <a:r>
              <a:rPr sz="1800" b="1" spc="-105" dirty="0">
                <a:latin typeface="Tahoma"/>
                <a:cs typeface="Tahoma"/>
              </a:rPr>
              <a:t>812022</a:t>
            </a:r>
            <a:r>
              <a:rPr lang="en-IN" sz="1800" b="1" spc="-105" dirty="0">
                <a:latin typeface="Tahoma"/>
                <a:cs typeface="Tahoma"/>
              </a:rPr>
              <a:t>205011)</a:t>
            </a:r>
          </a:p>
          <a:p>
            <a:pPr marL="161925" marR="353695" indent="-47625">
              <a:lnSpc>
                <a:spcPct val="100899"/>
              </a:lnSpc>
            </a:pPr>
            <a:r>
              <a:rPr lang="en-IN" sz="1800" b="1" spc="-105" dirty="0">
                <a:latin typeface="Tahoma"/>
                <a:cs typeface="Tahoma"/>
              </a:rPr>
              <a:t>DHINESHKUMAR.R </a:t>
            </a:r>
            <a:r>
              <a:rPr sz="1800" b="1" spc="-90" dirty="0">
                <a:latin typeface="Tahoma"/>
                <a:cs typeface="Tahoma"/>
              </a:rPr>
              <a:t>(812022</a:t>
            </a:r>
            <a:r>
              <a:rPr lang="en-IN" sz="1800" b="1" spc="-90" dirty="0">
                <a:latin typeface="Tahoma"/>
                <a:cs typeface="Tahoma"/>
              </a:rPr>
              <a:t>205012)</a:t>
            </a:r>
            <a:endParaRPr sz="1800" dirty="0">
              <a:latin typeface="Tahoma"/>
              <a:cs typeface="Tahoma"/>
            </a:endParaRPr>
          </a:p>
          <a:p>
            <a:pPr marL="80645" marR="5080" indent="-68580">
              <a:lnSpc>
                <a:spcPct val="100800"/>
              </a:lnSpc>
            </a:pPr>
            <a:r>
              <a:rPr lang="en-IN" b="1" spc="-20" dirty="0">
                <a:latin typeface="Tahoma"/>
                <a:cs typeface="Tahoma"/>
              </a:rPr>
              <a:t>  KARTHIK.A </a:t>
            </a:r>
            <a:r>
              <a:rPr sz="1800" b="1" spc="-114" dirty="0">
                <a:latin typeface="Tahoma"/>
                <a:cs typeface="Tahoma"/>
              </a:rPr>
              <a:t>(812022</a:t>
            </a:r>
            <a:r>
              <a:rPr lang="en-IN" sz="1800" b="1" spc="-114" dirty="0">
                <a:latin typeface="Tahoma"/>
                <a:cs typeface="Tahoma"/>
              </a:rPr>
              <a:t>205022)</a:t>
            </a:r>
            <a:r>
              <a:rPr sz="1800" b="1" spc="-515" dirty="0">
                <a:latin typeface="Tahoma"/>
                <a:cs typeface="Tahoma"/>
              </a:rPr>
              <a:t> </a:t>
            </a:r>
            <a:endParaRPr lang="en-IN" b="1" spc="-30" dirty="0">
              <a:latin typeface="Tahoma"/>
              <a:cs typeface="Tahoma"/>
            </a:endParaRPr>
          </a:p>
          <a:p>
            <a:pPr marL="80645" marR="5080" indent="-68580">
              <a:lnSpc>
                <a:spcPct val="100800"/>
              </a:lnSpc>
            </a:pPr>
            <a:r>
              <a:rPr sz="1800" b="1" spc="5" dirty="0">
                <a:latin typeface="Tahoma"/>
                <a:cs typeface="Tahoma"/>
              </a:rPr>
              <a:t> </a:t>
            </a:r>
            <a:r>
              <a:rPr lang="en-IN" sz="1800" b="1" spc="-120" dirty="0">
                <a:latin typeface="Tahoma"/>
                <a:cs typeface="Tahoma"/>
              </a:rPr>
              <a:t> P</a:t>
            </a:r>
            <a:r>
              <a:rPr lang="en-IN" b="1" spc="-120" dirty="0">
                <a:latin typeface="Tahoma"/>
                <a:cs typeface="Tahoma"/>
              </a:rPr>
              <a:t>IRUTHIVI RAJA. S</a:t>
            </a:r>
            <a:r>
              <a:rPr sz="1800" b="1" spc="-120" dirty="0">
                <a:latin typeface="Tahoma"/>
                <a:cs typeface="Tahoma"/>
              </a:rPr>
              <a:t>(812022</a:t>
            </a:r>
            <a:r>
              <a:rPr lang="en-IN" sz="1800" b="1" spc="-120" dirty="0">
                <a:latin typeface="Tahoma"/>
                <a:cs typeface="Tahoma"/>
              </a:rPr>
              <a:t>205034)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3570" y="2630868"/>
            <a:ext cx="48177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-459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6000" spc="-1135" dirty="0">
                <a:solidFill>
                  <a:srgbClr val="404040"/>
                </a:solidFill>
              </a:rPr>
              <a:t>T</a:t>
            </a:r>
            <a:r>
              <a:rPr sz="6000" spc="-535" dirty="0">
                <a:solidFill>
                  <a:srgbClr val="404040"/>
                </a:solidFill>
              </a:rPr>
              <a:t>H</a:t>
            </a:r>
            <a:r>
              <a:rPr sz="6000" spc="70" dirty="0">
                <a:solidFill>
                  <a:srgbClr val="404040"/>
                </a:solidFill>
              </a:rPr>
              <a:t>A</a:t>
            </a:r>
            <a:r>
              <a:rPr sz="6000" spc="50" dirty="0">
                <a:solidFill>
                  <a:srgbClr val="404040"/>
                </a:solidFill>
              </a:rPr>
              <a:t>N</a:t>
            </a:r>
            <a:r>
              <a:rPr sz="6000" spc="-455" dirty="0">
                <a:solidFill>
                  <a:srgbClr val="404040"/>
                </a:solidFill>
              </a:rPr>
              <a:t>K</a:t>
            </a:r>
            <a:r>
              <a:rPr sz="6000" spc="-85" dirty="0">
                <a:solidFill>
                  <a:srgbClr val="404040"/>
                </a:solidFill>
              </a:rPr>
              <a:t> </a:t>
            </a:r>
            <a:r>
              <a:rPr sz="6000" spc="-280" dirty="0">
                <a:solidFill>
                  <a:srgbClr val="404040"/>
                </a:solidFill>
              </a:rPr>
              <a:t>Y</a:t>
            </a:r>
            <a:r>
              <a:rPr sz="6000" spc="-85" dirty="0">
                <a:solidFill>
                  <a:srgbClr val="404040"/>
                </a:solidFill>
              </a:rPr>
              <a:t>OU</a:t>
            </a:r>
            <a:endParaRPr sz="6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1025" y="1485898"/>
              <a:ext cx="2305050" cy="53720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NAAN MUDHALVAN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▶THANK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cp:lastModifiedBy>DHINESH KUMAR</cp:lastModifiedBy>
  <cp:revision>1</cp:revision>
  <dcterms:created xsi:type="dcterms:W3CDTF">2024-11-17T10:15:51Z</dcterms:created>
  <dcterms:modified xsi:type="dcterms:W3CDTF">2024-11-17T10:24:21Z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LastSaved">
    <vt:filetime>2024-11-17T00:00:00Z</vt:filetime>
  </property>
</Properties>
</file>