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61" r:id="rId4"/>
    <p:sldId id="269" r:id="rId5"/>
    <p:sldId id="263" r:id="rId6"/>
    <p:sldId id="264" r:id="rId7"/>
    <p:sldId id="265" r:id="rId8"/>
    <p:sldId id="25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96"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2/7/2021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30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2/7/2021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5945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2/7/2021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1643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2/7/2021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17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2/7/2021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4248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2/7/2021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49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2/7/2021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2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2/7/2021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0529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2/7/2021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7126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2/7/2021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2879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2/7/2021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7391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2/7/2021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9327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multi colored wooden stick figures">
            <a:extLst>
              <a:ext uri="{FF2B5EF4-FFF2-40B4-BE49-F238E27FC236}">
                <a16:creationId xmlns:a16="http://schemas.microsoft.com/office/drawing/2014/main" id="{582D5006-0FE2-4F5F-AD6B-DB807B966406}"/>
              </a:ext>
            </a:extLst>
          </p:cNvPr>
          <p:cNvPicPr>
            <a:picLocks noChangeAspect="1"/>
          </p:cNvPicPr>
          <p:nvPr/>
        </p:nvPicPr>
        <p:blipFill rotWithShape="1">
          <a:blip r:embed="rId2"/>
          <a:srcRect t="12232" b="654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DE85C6F8-1197-41BB-810E-FD2CBA60E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29902" y="429899"/>
            <a:ext cx="6858000" cy="5998193"/>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5C8441-74BB-42B4-8567-536A10555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8835" y="1964820"/>
            <a:ext cx="6858000" cy="2928361"/>
          </a:xfrm>
          <a:prstGeom prst="rect">
            <a:avLst/>
          </a:prstGeom>
          <a:gradFill>
            <a:gsLst>
              <a:gs pos="100000">
                <a:srgbClr val="000000">
                  <a:alpha val="0"/>
                </a:srgbClr>
              </a:gs>
              <a:gs pos="0">
                <a:schemeClr val="tx1"/>
              </a:gs>
              <a:gs pos="0">
                <a:srgbClr val="000000">
                  <a:alpha val="1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541" y="334928"/>
            <a:ext cx="11453713"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12C73-7C5F-465A-B713-5C763BF47281}"/>
              </a:ext>
            </a:extLst>
          </p:cNvPr>
          <p:cNvSpPr>
            <a:spLocks noGrp="1"/>
          </p:cNvSpPr>
          <p:nvPr>
            <p:ph type="ctrTitle"/>
          </p:nvPr>
        </p:nvSpPr>
        <p:spPr>
          <a:xfrm>
            <a:off x="718475" y="658807"/>
            <a:ext cx="8891690" cy="1035463"/>
          </a:xfrm>
        </p:spPr>
        <p:txBody>
          <a:bodyPr anchor="ctr">
            <a:normAutofit fontScale="90000"/>
          </a:bodyPr>
          <a:lstStyle/>
          <a:p>
            <a:r>
              <a:rPr lang="en-AU" sz="4000" b="1" dirty="0">
                <a:solidFill>
                  <a:srgbClr val="FFFFFF"/>
                </a:solidFill>
              </a:rPr>
              <a:t>Life Expectancy and GDP analysis presentation</a:t>
            </a:r>
          </a:p>
        </p:txBody>
      </p:sp>
      <p:sp>
        <p:nvSpPr>
          <p:cNvPr id="3" name="Subtitle 2">
            <a:extLst>
              <a:ext uri="{FF2B5EF4-FFF2-40B4-BE49-F238E27FC236}">
                <a16:creationId xmlns:a16="http://schemas.microsoft.com/office/drawing/2014/main" id="{7F57653B-00EB-48B4-9AC2-28FC418C5BB5}"/>
              </a:ext>
            </a:extLst>
          </p:cNvPr>
          <p:cNvSpPr>
            <a:spLocks noGrp="1"/>
          </p:cNvSpPr>
          <p:nvPr>
            <p:ph type="subTitle" idx="1"/>
          </p:nvPr>
        </p:nvSpPr>
        <p:spPr>
          <a:xfrm>
            <a:off x="3968632" y="4613326"/>
            <a:ext cx="6594805" cy="1346397"/>
          </a:xfrm>
        </p:spPr>
        <p:txBody>
          <a:bodyPr anchor="b">
            <a:normAutofit/>
          </a:bodyPr>
          <a:lstStyle/>
          <a:p>
            <a:pPr algn="r"/>
            <a:r>
              <a:rPr lang="en-AU" sz="1800" dirty="0">
                <a:solidFill>
                  <a:srgbClr val="FFFFFF"/>
                </a:solidFill>
              </a:rPr>
              <a:t>From : Prithivi Sharma </a:t>
            </a:r>
          </a:p>
        </p:txBody>
      </p:sp>
      <p:cxnSp>
        <p:nvCxnSpPr>
          <p:cNvPr id="17" name="Straight Connector 16">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6047437"/>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61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65D-B1E1-4C84-AD26-3F213D377738}"/>
              </a:ext>
            </a:extLst>
          </p:cNvPr>
          <p:cNvSpPr>
            <a:spLocks noGrp="1"/>
          </p:cNvSpPr>
          <p:nvPr>
            <p:ph type="title"/>
          </p:nvPr>
        </p:nvSpPr>
        <p:spPr/>
        <p:txBody>
          <a:bodyPr/>
          <a:lstStyle/>
          <a:p>
            <a:pPr algn="ctr"/>
            <a:r>
              <a:rPr lang="en-AU" dirty="0">
                <a:solidFill>
                  <a:schemeClr val="tx1"/>
                </a:solidFill>
              </a:rPr>
              <a:t>Introduction</a:t>
            </a:r>
            <a:r>
              <a:rPr lang="en-AU" dirty="0"/>
              <a:t> </a:t>
            </a:r>
          </a:p>
        </p:txBody>
      </p:sp>
      <p:sp>
        <p:nvSpPr>
          <p:cNvPr id="3" name="Content Placeholder 2">
            <a:extLst>
              <a:ext uri="{FF2B5EF4-FFF2-40B4-BE49-F238E27FC236}">
                <a16:creationId xmlns:a16="http://schemas.microsoft.com/office/drawing/2014/main" id="{63E44518-B34E-4CF6-94DA-F2F433A224D6}"/>
              </a:ext>
            </a:extLst>
          </p:cNvPr>
          <p:cNvSpPr>
            <a:spLocks noGrp="1"/>
          </p:cNvSpPr>
          <p:nvPr>
            <p:ph idx="1"/>
          </p:nvPr>
        </p:nvSpPr>
        <p:spPr/>
        <p:txBody>
          <a:bodyPr/>
          <a:lstStyle/>
          <a:p>
            <a:endParaRPr lang="en-AU" dirty="0"/>
          </a:p>
          <a:p>
            <a:r>
              <a:rPr lang="en-AU" dirty="0">
                <a:solidFill>
                  <a:schemeClr val="tx1"/>
                </a:solidFill>
              </a:rPr>
              <a:t>Research Question : Can life expectancy readings be indicated through an analysis of a country’s GDP?</a:t>
            </a:r>
          </a:p>
          <a:p>
            <a:r>
              <a:rPr lang="en-AU" dirty="0">
                <a:solidFill>
                  <a:schemeClr val="tx1"/>
                </a:solidFill>
              </a:rPr>
              <a:t>Number of Nations :  6 </a:t>
            </a:r>
          </a:p>
          <a:p>
            <a:r>
              <a:rPr lang="en-AU" dirty="0">
                <a:solidFill>
                  <a:schemeClr val="tx1"/>
                </a:solidFill>
              </a:rPr>
              <a:t>Names of Nations :  USA, China, Zimbabwe, Germany, Mexico, Chile</a:t>
            </a:r>
          </a:p>
          <a:p>
            <a:r>
              <a:rPr lang="en-AU" dirty="0">
                <a:solidFill>
                  <a:schemeClr val="tx1"/>
                </a:solidFill>
              </a:rPr>
              <a:t>Years Analysed : 2000- 2015</a:t>
            </a:r>
          </a:p>
          <a:p>
            <a:pPr marL="0" indent="0">
              <a:buNone/>
            </a:pPr>
            <a:endParaRPr lang="en-AU" dirty="0"/>
          </a:p>
        </p:txBody>
      </p:sp>
      <p:sp>
        <p:nvSpPr>
          <p:cNvPr id="4" name="Date Placeholder 3">
            <a:extLst>
              <a:ext uri="{FF2B5EF4-FFF2-40B4-BE49-F238E27FC236}">
                <a16:creationId xmlns:a16="http://schemas.microsoft.com/office/drawing/2014/main" id="{B346501B-D32E-4422-9A4F-B675D57FCACA}"/>
              </a:ext>
            </a:extLst>
          </p:cNvPr>
          <p:cNvSpPr>
            <a:spLocks noGrp="1"/>
          </p:cNvSpPr>
          <p:nvPr>
            <p:ph type="dt" sz="half" idx="10"/>
          </p:nvPr>
        </p:nvSpPr>
        <p:spPr/>
        <p:txBody>
          <a:bodyPr/>
          <a:lstStyle/>
          <a:p>
            <a:fld id="{BE0A88F0-556B-4BB7-8AAB-D63AEB65C662}" type="datetime1">
              <a:rPr lang="en-US" smtClean="0"/>
              <a:t>2/7/2021</a:t>
            </a:fld>
            <a:endParaRPr lang="en-US"/>
          </a:p>
        </p:txBody>
      </p:sp>
      <p:sp>
        <p:nvSpPr>
          <p:cNvPr id="5" name="Footer Placeholder 4">
            <a:extLst>
              <a:ext uri="{FF2B5EF4-FFF2-40B4-BE49-F238E27FC236}">
                <a16:creationId xmlns:a16="http://schemas.microsoft.com/office/drawing/2014/main" id="{30E05098-A810-49E5-BC25-8C9A7EAD8833}"/>
              </a:ext>
            </a:extLst>
          </p:cNvPr>
          <p:cNvSpPr>
            <a:spLocks noGrp="1"/>
          </p:cNvSpPr>
          <p:nvPr>
            <p:ph type="ftr" sz="quarter" idx="11"/>
          </p:nvPr>
        </p:nvSpPr>
        <p:spPr>
          <a:xfrm rot="5400000">
            <a:off x="9240254" y="2593766"/>
            <a:ext cx="4114800" cy="365125"/>
          </a:xfrm>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5495F5C7-7C4D-4F83-B851-F5F69A0DADDC}"/>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4972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64C3D-EB6B-42D7-9561-70E4E180108A}"/>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700" dirty="0">
                <a:solidFill>
                  <a:schemeClr val="tx1"/>
                </a:solidFill>
              </a:rPr>
              <a:t>Life Expectancy analysis: Average Life Expectancy of the 6 nations</a:t>
            </a:r>
          </a:p>
        </p:txBody>
      </p:sp>
      <p:sp useBgFill="1">
        <p:nvSpPr>
          <p:cNvPr id="58" name="Rectangle 57">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with medium confidence">
            <a:extLst>
              <a:ext uri="{FF2B5EF4-FFF2-40B4-BE49-F238E27FC236}">
                <a16:creationId xmlns:a16="http://schemas.microsoft.com/office/drawing/2014/main" id="{37FFF8D2-A0C9-4CE6-8317-0F7A9D11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2" y="2060936"/>
            <a:ext cx="5467336" cy="3978847"/>
          </a:xfrm>
          <a:prstGeom prst="rect">
            <a:avLst/>
          </a:prstGeom>
        </p:spPr>
      </p:pic>
      <p:sp>
        <p:nvSpPr>
          <p:cNvPr id="5" name="Footer Placeholder 4">
            <a:extLst>
              <a:ext uri="{FF2B5EF4-FFF2-40B4-BE49-F238E27FC236}">
                <a16:creationId xmlns:a16="http://schemas.microsoft.com/office/drawing/2014/main" id="{1CFABF94-BFBD-4812-A12B-617E77E70CBC}"/>
              </a:ext>
            </a:extLst>
          </p:cNvPr>
          <p:cNvSpPr>
            <a:spLocks noGrp="1"/>
          </p:cNvSpPr>
          <p:nvPr>
            <p:ph type="ftr" sz="quarter" idx="11"/>
          </p:nvPr>
        </p:nvSpPr>
        <p:spPr>
          <a:xfrm rot="5400000">
            <a:off x="9278473" y="2533614"/>
            <a:ext cx="4114800" cy="454947"/>
          </a:xfrm>
        </p:spPr>
        <p:txBody>
          <a:bodyPr vert="horz" lIns="91440" tIns="45720" rIns="91440" bIns="45720" rtlCol="0" anchor="ctr">
            <a:normAutofit/>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323DE9B8-9F53-4F2C-9172-7841417BB234}"/>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2/7/2021</a:t>
            </a:fld>
            <a:endParaRPr lang="en-US"/>
          </a:p>
        </p:txBody>
      </p:sp>
      <p:sp>
        <p:nvSpPr>
          <p:cNvPr id="6" name="Slide Number Placeholder 5">
            <a:extLst>
              <a:ext uri="{FF2B5EF4-FFF2-40B4-BE49-F238E27FC236}">
                <a16:creationId xmlns:a16="http://schemas.microsoft.com/office/drawing/2014/main" id="{6CA25933-755E-4C27-90B5-A05197F01E0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a:t>
            </a:fld>
            <a:endParaRPr lang="en-US"/>
          </a:p>
        </p:txBody>
      </p:sp>
      <p:sp>
        <p:nvSpPr>
          <p:cNvPr id="60" name="Rectangle 59">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25BC34-BD1B-430C-9134-3FB170787B46}"/>
              </a:ext>
            </a:extLst>
          </p:cNvPr>
          <p:cNvSpPr txBox="1"/>
          <p:nvPr/>
        </p:nvSpPr>
        <p:spPr>
          <a:xfrm>
            <a:off x="6213924" y="3334147"/>
            <a:ext cx="4403932"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The average life expectancy readings of almost all of the countries are very similar unlike Zimbabwe. </a:t>
            </a:r>
          </a:p>
        </p:txBody>
      </p:sp>
    </p:spTree>
    <p:extLst>
      <p:ext uri="{BB962C8B-B14F-4D97-AF65-F5344CB8AC3E}">
        <p14:creationId xmlns:p14="http://schemas.microsoft.com/office/powerpoint/2010/main" val="1729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949E-8ECC-4BDD-8AAE-D6BAE4E577E2}"/>
              </a:ext>
            </a:extLst>
          </p:cNvPr>
          <p:cNvSpPr>
            <a:spLocks noGrp="1"/>
          </p:cNvSpPr>
          <p:nvPr>
            <p:ph type="title"/>
          </p:nvPr>
        </p:nvSpPr>
        <p:spPr>
          <a:xfrm>
            <a:off x="914079" y="430621"/>
            <a:ext cx="9527275" cy="1241944"/>
          </a:xfrm>
        </p:spPr>
        <p:txBody>
          <a:bodyPr/>
          <a:lstStyle/>
          <a:p>
            <a:r>
              <a:rPr lang="en-AU" dirty="0">
                <a:solidFill>
                  <a:schemeClr val="tx1"/>
                </a:solidFill>
              </a:rPr>
              <a:t>Zimbabwe Life Expectancy and GDP readings</a:t>
            </a:r>
          </a:p>
        </p:txBody>
      </p:sp>
      <p:sp>
        <p:nvSpPr>
          <p:cNvPr id="4" name="Date Placeholder 3">
            <a:extLst>
              <a:ext uri="{FF2B5EF4-FFF2-40B4-BE49-F238E27FC236}">
                <a16:creationId xmlns:a16="http://schemas.microsoft.com/office/drawing/2014/main" id="{C04C7B50-BEFB-476F-AFF9-4A6F27BADEA1}"/>
              </a:ext>
            </a:extLst>
          </p:cNvPr>
          <p:cNvSpPr>
            <a:spLocks noGrp="1"/>
          </p:cNvSpPr>
          <p:nvPr>
            <p:ph type="dt" sz="half" idx="10"/>
          </p:nvPr>
        </p:nvSpPr>
        <p:spPr/>
        <p:txBody>
          <a:bodyPr/>
          <a:lstStyle/>
          <a:p>
            <a:fld id="{BE0A88F0-556B-4BB7-8AAB-D63AEB65C662}" type="datetime1">
              <a:rPr lang="en-US" smtClean="0"/>
              <a:t>2/7/2021</a:t>
            </a:fld>
            <a:endParaRPr lang="en-US"/>
          </a:p>
        </p:txBody>
      </p:sp>
      <p:sp>
        <p:nvSpPr>
          <p:cNvPr id="5" name="Footer Placeholder 4">
            <a:extLst>
              <a:ext uri="{FF2B5EF4-FFF2-40B4-BE49-F238E27FC236}">
                <a16:creationId xmlns:a16="http://schemas.microsoft.com/office/drawing/2014/main" id="{51C3E605-A052-499A-AE80-9868A80F58D8}"/>
              </a:ext>
            </a:extLst>
          </p:cNvPr>
          <p:cNvSpPr>
            <a:spLocks noGrp="1"/>
          </p:cNvSpPr>
          <p:nvPr>
            <p:ph type="ftr" sz="quarter" idx="11"/>
          </p:nvPr>
        </p:nvSpPr>
        <p:spPr>
          <a:xfrm rot="5400000">
            <a:off x="9303239" y="2508848"/>
            <a:ext cx="4114800" cy="504480"/>
          </a:xfrm>
        </p:spPr>
        <p:txBody>
          <a:bodyPr/>
          <a:lstStyle/>
          <a:p>
            <a:r>
              <a:rPr lang="en-US" dirty="0"/>
              <a:t>LIFE EXPECTANCY AND GDP ANALYSIS FOR 6 NATIONS</a:t>
            </a:r>
          </a:p>
          <a:p>
            <a:endParaRPr lang="en-US" dirty="0"/>
          </a:p>
        </p:txBody>
      </p:sp>
      <p:sp>
        <p:nvSpPr>
          <p:cNvPr id="6" name="Slide Number Placeholder 5">
            <a:extLst>
              <a:ext uri="{FF2B5EF4-FFF2-40B4-BE49-F238E27FC236}">
                <a16:creationId xmlns:a16="http://schemas.microsoft.com/office/drawing/2014/main" id="{19EAD240-BC9E-41C6-8F89-A4A4BC3FF6B1}"/>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7" name="Picture 6" descr="Chart, scatter chart&#10;&#10;Description automatically generated">
            <a:extLst>
              <a:ext uri="{FF2B5EF4-FFF2-40B4-BE49-F238E27FC236}">
                <a16:creationId xmlns:a16="http://schemas.microsoft.com/office/drawing/2014/main" id="{A7B3AD56-CF88-4B90-9B01-C1646B2FB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69" y="1990804"/>
            <a:ext cx="4841826" cy="3194153"/>
          </a:xfrm>
          <a:prstGeom prst="rect">
            <a:avLst/>
          </a:prstGeom>
        </p:spPr>
      </p:pic>
      <p:pic>
        <p:nvPicPr>
          <p:cNvPr id="8" name="Picture 7" descr="Chart, scatter chart&#10;&#10;Description automatically generated">
            <a:extLst>
              <a:ext uri="{FF2B5EF4-FFF2-40B4-BE49-F238E27FC236}">
                <a16:creationId xmlns:a16="http://schemas.microsoft.com/office/drawing/2014/main" id="{B56E53CE-F92C-4473-A4DE-069E10343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634" y="1989343"/>
            <a:ext cx="4617720" cy="3195613"/>
          </a:xfrm>
          <a:prstGeom prst="rect">
            <a:avLst/>
          </a:prstGeom>
        </p:spPr>
      </p:pic>
      <p:sp>
        <p:nvSpPr>
          <p:cNvPr id="10" name="TextBox 9">
            <a:extLst>
              <a:ext uri="{FF2B5EF4-FFF2-40B4-BE49-F238E27FC236}">
                <a16:creationId xmlns:a16="http://schemas.microsoft.com/office/drawing/2014/main" id="{2D4C4E92-4A1A-4580-A8E1-A3BDF83B4079}"/>
              </a:ext>
            </a:extLst>
          </p:cNvPr>
          <p:cNvSpPr txBox="1"/>
          <p:nvPr/>
        </p:nvSpPr>
        <p:spPr>
          <a:xfrm>
            <a:off x="3690034" y="5126712"/>
            <a:ext cx="4267200"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Although containing a low average of life expectancy, there is a trend of increase in each reading for Zimbabwe.</a:t>
            </a:r>
          </a:p>
        </p:txBody>
      </p:sp>
    </p:spTree>
    <p:extLst>
      <p:ext uri="{BB962C8B-B14F-4D97-AF65-F5344CB8AC3E}">
        <p14:creationId xmlns:p14="http://schemas.microsoft.com/office/powerpoint/2010/main" val="17328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5B203-056A-4B0E-84CD-D598AD073AFD}"/>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400" dirty="0">
                <a:solidFill>
                  <a:schemeClr val="tx1"/>
                </a:solidFill>
              </a:rPr>
              <a:t>Life Expectancy analysis : Life Expectancy readings per year for each nation</a:t>
            </a:r>
          </a:p>
        </p:txBody>
      </p:sp>
      <p:sp useBgFill="1">
        <p:nvSpPr>
          <p:cNvPr id="56" name="Rectangle 5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7367ED09-941D-4794-9D2B-769334151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2" y="2351062"/>
            <a:ext cx="6404413" cy="3393541"/>
          </a:xfrm>
          <a:prstGeom prst="rect">
            <a:avLst/>
          </a:prstGeom>
        </p:spPr>
      </p:pic>
      <p:sp>
        <p:nvSpPr>
          <p:cNvPr id="5" name="Footer Placeholder 4">
            <a:extLst>
              <a:ext uri="{FF2B5EF4-FFF2-40B4-BE49-F238E27FC236}">
                <a16:creationId xmlns:a16="http://schemas.microsoft.com/office/drawing/2014/main" id="{ECB4CC42-4639-4128-8E11-EB06714B65E2}"/>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85D6799B-99DA-478C-8460-26E46515A746}"/>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2/7/2021</a:t>
            </a:fld>
            <a:endParaRPr lang="en-US"/>
          </a:p>
        </p:txBody>
      </p:sp>
      <p:sp>
        <p:nvSpPr>
          <p:cNvPr id="6" name="Slide Number Placeholder 5">
            <a:extLst>
              <a:ext uri="{FF2B5EF4-FFF2-40B4-BE49-F238E27FC236}">
                <a16:creationId xmlns:a16="http://schemas.microsoft.com/office/drawing/2014/main" id="{250D0619-3EFA-49E4-AA69-C4582EAAE95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a:t>
            </a:fld>
            <a:endParaRPr lang="en-US"/>
          </a:p>
        </p:txBody>
      </p:sp>
      <p:sp>
        <p:nvSpPr>
          <p:cNvPr id="58" name="Rectangle 5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000C1EA-266D-4560-8987-2BC0D571E0E9}"/>
              </a:ext>
            </a:extLst>
          </p:cNvPr>
          <p:cNvSpPr txBox="1"/>
          <p:nvPr/>
        </p:nvSpPr>
        <p:spPr>
          <a:xfrm>
            <a:off x="6747317" y="2366302"/>
            <a:ext cx="3909136" cy="2585323"/>
          </a:xfrm>
          <a:prstGeom prst="rect">
            <a:avLst/>
          </a:prstGeom>
          <a:noFill/>
        </p:spPr>
        <p:txBody>
          <a:bodyPr wrap="square" rtlCol="0">
            <a:spAutoFit/>
          </a:bodyPr>
          <a:lstStyle/>
          <a:p>
            <a:pPr marL="285750" indent="-285750">
              <a:buFont typeface="Arial" panose="020B0604020202020204" pitchFamily="34" charset="0"/>
              <a:buChar char="•"/>
            </a:pPr>
            <a:r>
              <a:rPr lang="en-AU" b="1" dirty="0"/>
              <a:t>The life expectancy readings of these countries show a common trend of amongst all countries over time. </a:t>
            </a:r>
          </a:p>
          <a:p>
            <a:pPr marL="285750" indent="-285750">
              <a:buFont typeface="Arial" panose="020B0604020202020204" pitchFamily="34" charset="0"/>
              <a:buChar char="•"/>
            </a:pPr>
            <a:endParaRPr lang="en-AU" b="1" dirty="0"/>
          </a:p>
          <a:p>
            <a:endParaRPr lang="en-AU" b="1" dirty="0"/>
          </a:p>
          <a:p>
            <a:pPr marL="285750" indent="-285750">
              <a:buFont typeface="Arial" panose="020B0604020202020204" pitchFamily="34" charset="0"/>
              <a:buChar char="•"/>
            </a:pPr>
            <a:r>
              <a:rPr lang="en-AU" b="1" dirty="0"/>
              <a:t>The country that has kept an increased level of life expectancy has been USA. </a:t>
            </a:r>
          </a:p>
        </p:txBody>
      </p:sp>
    </p:spTree>
    <p:extLst>
      <p:ext uri="{BB962C8B-B14F-4D97-AF65-F5344CB8AC3E}">
        <p14:creationId xmlns:p14="http://schemas.microsoft.com/office/powerpoint/2010/main" val="229675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E0DAD-9912-495D-9996-24438B9941E4}"/>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700" dirty="0">
                <a:solidFill>
                  <a:schemeClr val="tx1"/>
                </a:solidFill>
              </a:rPr>
              <a:t>GDP analysis: Average GDP of the 6 nations</a:t>
            </a:r>
          </a:p>
        </p:txBody>
      </p:sp>
      <p:sp useBgFill="1">
        <p:nvSpPr>
          <p:cNvPr id="66" name="Rectangle 6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6A749F22-49B4-407C-A50E-FE094F5EA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75" y="2117484"/>
            <a:ext cx="4661245" cy="3714642"/>
          </a:xfrm>
          <a:prstGeom prst="rect">
            <a:avLst/>
          </a:prstGeom>
        </p:spPr>
      </p:pic>
      <p:sp>
        <p:nvSpPr>
          <p:cNvPr id="5" name="Footer Placeholder 4">
            <a:extLst>
              <a:ext uri="{FF2B5EF4-FFF2-40B4-BE49-F238E27FC236}">
                <a16:creationId xmlns:a16="http://schemas.microsoft.com/office/drawing/2014/main" id="{77A9B29E-C7B4-4F91-89A8-EC0081C24D74}"/>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B2C914BD-1A2F-416F-B17F-6375CBA7B5C7}"/>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2/7/2021</a:t>
            </a:fld>
            <a:endParaRPr lang="en-US"/>
          </a:p>
        </p:txBody>
      </p:sp>
      <p:sp>
        <p:nvSpPr>
          <p:cNvPr id="6" name="Slide Number Placeholder 5">
            <a:extLst>
              <a:ext uri="{FF2B5EF4-FFF2-40B4-BE49-F238E27FC236}">
                <a16:creationId xmlns:a16="http://schemas.microsoft.com/office/drawing/2014/main" id="{2D898028-989A-4678-8F18-C47C03DE7F9D}"/>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6</a:t>
            </a:fld>
            <a:endParaRPr lang="en-US"/>
          </a:p>
        </p:txBody>
      </p:sp>
      <p:sp>
        <p:nvSpPr>
          <p:cNvPr id="68" name="Rectangle 6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7667052-B0D4-4B5A-BFF4-FF00199B5946}"/>
              </a:ext>
            </a:extLst>
          </p:cNvPr>
          <p:cNvSpPr txBox="1"/>
          <p:nvPr/>
        </p:nvSpPr>
        <p:spPr>
          <a:xfrm>
            <a:off x="5855790" y="3216255"/>
            <a:ext cx="4403932" cy="923330"/>
          </a:xfrm>
          <a:prstGeom prst="rect">
            <a:avLst/>
          </a:prstGeom>
          <a:noFill/>
        </p:spPr>
        <p:txBody>
          <a:bodyPr wrap="square" rtlCol="0">
            <a:spAutoFit/>
          </a:bodyPr>
          <a:lstStyle/>
          <a:p>
            <a:pPr marL="285750" indent="-285750">
              <a:buFont typeface="Arial" panose="020B0604020202020204" pitchFamily="34" charset="0"/>
              <a:buChar char="•"/>
            </a:pPr>
            <a:r>
              <a:rPr lang="en-AU" b="1" dirty="0"/>
              <a:t>The average GDP readings don’t indicate GDP values being similar amongst the countries. </a:t>
            </a:r>
          </a:p>
        </p:txBody>
      </p:sp>
    </p:spTree>
    <p:extLst>
      <p:ext uri="{BB962C8B-B14F-4D97-AF65-F5344CB8AC3E}">
        <p14:creationId xmlns:p14="http://schemas.microsoft.com/office/powerpoint/2010/main" val="230851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B94B-6247-44F5-B927-AED52FE4F0C6}"/>
              </a:ext>
            </a:extLst>
          </p:cNvPr>
          <p:cNvSpPr>
            <a:spLocks noGrp="1"/>
          </p:cNvSpPr>
          <p:nvPr>
            <p:ph type="title"/>
          </p:nvPr>
        </p:nvSpPr>
        <p:spPr/>
        <p:txBody>
          <a:bodyPr/>
          <a:lstStyle/>
          <a:p>
            <a:r>
              <a:rPr lang="en-US" dirty="0">
                <a:solidFill>
                  <a:schemeClr val="tx1"/>
                </a:solidFill>
              </a:rPr>
              <a:t>GDP analysis : GDP readings per year for each nation</a:t>
            </a:r>
            <a:endParaRPr lang="en-AU" dirty="0">
              <a:solidFill>
                <a:schemeClr val="tx1"/>
              </a:solidFill>
            </a:endParaRPr>
          </a:p>
        </p:txBody>
      </p:sp>
      <p:sp>
        <p:nvSpPr>
          <p:cNvPr id="4" name="Date Placeholder 3">
            <a:extLst>
              <a:ext uri="{FF2B5EF4-FFF2-40B4-BE49-F238E27FC236}">
                <a16:creationId xmlns:a16="http://schemas.microsoft.com/office/drawing/2014/main" id="{B5BEA1C0-211C-4121-9BEA-F9545CF17390}"/>
              </a:ext>
            </a:extLst>
          </p:cNvPr>
          <p:cNvSpPr>
            <a:spLocks noGrp="1"/>
          </p:cNvSpPr>
          <p:nvPr>
            <p:ph type="dt" sz="half" idx="10"/>
          </p:nvPr>
        </p:nvSpPr>
        <p:spPr/>
        <p:txBody>
          <a:bodyPr/>
          <a:lstStyle/>
          <a:p>
            <a:fld id="{BE0A88F0-556B-4BB7-8AAB-D63AEB65C662}" type="datetime1">
              <a:rPr lang="en-US" smtClean="0"/>
              <a:t>2/7/2021</a:t>
            </a:fld>
            <a:endParaRPr lang="en-US"/>
          </a:p>
        </p:txBody>
      </p:sp>
      <p:sp>
        <p:nvSpPr>
          <p:cNvPr id="5" name="Footer Placeholder 4">
            <a:extLst>
              <a:ext uri="{FF2B5EF4-FFF2-40B4-BE49-F238E27FC236}">
                <a16:creationId xmlns:a16="http://schemas.microsoft.com/office/drawing/2014/main" id="{D1D8A053-1CCD-4802-A85F-B256F2DBCF53}"/>
              </a:ext>
            </a:extLst>
          </p:cNvPr>
          <p:cNvSpPr>
            <a:spLocks noGrp="1"/>
          </p:cNvSpPr>
          <p:nvPr>
            <p:ph type="ftr" sz="quarter" idx="11"/>
          </p:nvPr>
        </p:nvSpPr>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288A00DA-B300-4272-B065-27EE9839B26D}"/>
              </a:ext>
            </a:extLst>
          </p:cNvPr>
          <p:cNvSpPr>
            <a:spLocks noGrp="1"/>
          </p:cNvSpPr>
          <p:nvPr>
            <p:ph type="sldNum" sz="quarter" idx="12"/>
          </p:nvPr>
        </p:nvSpPr>
        <p:spPr/>
        <p:txBody>
          <a:bodyPr/>
          <a:lstStyle/>
          <a:p>
            <a:fld id="{81D2C36F-4504-47C0-B82F-A167342A2754}" type="slidenum">
              <a:rPr lang="en-US" smtClean="0"/>
              <a:t>7</a:t>
            </a:fld>
            <a:endParaRPr lang="en-US"/>
          </a:p>
        </p:txBody>
      </p:sp>
      <p:pic>
        <p:nvPicPr>
          <p:cNvPr id="12" name="Content Placeholder 11" descr="Graphical user interface&#10;&#10;Description automatically generated with medium confidence">
            <a:extLst>
              <a:ext uri="{FF2B5EF4-FFF2-40B4-BE49-F238E27FC236}">
                <a16:creationId xmlns:a16="http://schemas.microsoft.com/office/drawing/2014/main" id="{BCD30490-A202-4E35-A6D2-89D2B647B3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07"/>
          <a:stretch/>
        </p:blipFill>
        <p:spPr>
          <a:xfrm>
            <a:off x="418391" y="2272379"/>
            <a:ext cx="5533235" cy="3777663"/>
          </a:xfrm>
        </p:spPr>
      </p:pic>
      <p:pic>
        <p:nvPicPr>
          <p:cNvPr id="14" name="Picture 13" descr="A picture containing table&#10;&#10;Description automatically generated">
            <a:extLst>
              <a:ext uri="{FF2B5EF4-FFF2-40B4-BE49-F238E27FC236}">
                <a16:creationId xmlns:a16="http://schemas.microsoft.com/office/drawing/2014/main" id="{1EA316F7-BD99-45CF-B1F1-C6217D06C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801" y="1993706"/>
            <a:ext cx="1758119" cy="1172079"/>
          </a:xfrm>
          <a:prstGeom prst="rect">
            <a:avLst/>
          </a:prstGeom>
        </p:spPr>
      </p:pic>
      <p:sp>
        <p:nvSpPr>
          <p:cNvPr id="8" name="TextBox 7">
            <a:extLst>
              <a:ext uri="{FF2B5EF4-FFF2-40B4-BE49-F238E27FC236}">
                <a16:creationId xmlns:a16="http://schemas.microsoft.com/office/drawing/2014/main" id="{8F9B9DEC-A64C-4208-8B97-74B5C13F0490}"/>
              </a:ext>
            </a:extLst>
          </p:cNvPr>
          <p:cNvSpPr txBox="1"/>
          <p:nvPr/>
        </p:nvSpPr>
        <p:spPr>
          <a:xfrm>
            <a:off x="6432095" y="3165785"/>
            <a:ext cx="3909136" cy="2585323"/>
          </a:xfrm>
          <a:prstGeom prst="rect">
            <a:avLst/>
          </a:prstGeom>
          <a:noFill/>
        </p:spPr>
        <p:txBody>
          <a:bodyPr wrap="square" rtlCol="0">
            <a:spAutoFit/>
          </a:bodyPr>
          <a:lstStyle/>
          <a:p>
            <a:pPr marL="285750" indent="-285750">
              <a:buFont typeface="Arial" panose="020B0604020202020204" pitchFamily="34" charset="0"/>
              <a:buChar char="•"/>
            </a:pPr>
            <a:r>
              <a:rPr lang="en-AU" b="1" dirty="0"/>
              <a:t>The GDP readings of these countries do not show a trend of increase amongst all countries like their life expectancies.</a:t>
            </a:r>
          </a:p>
          <a:p>
            <a:pPr marL="285750" indent="-285750">
              <a:buFont typeface="Arial" panose="020B0604020202020204" pitchFamily="34" charset="0"/>
              <a:buChar char="•"/>
            </a:pPr>
            <a:endParaRPr lang="en-AU" b="1" dirty="0"/>
          </a:p>
          <a:p>
            <a:endParaRPr lang="en-AU" b="1" dirty="0"/>
          </a:p>
          <a:p>
            <a:pPr marL="285750" indent="-285750">
              <a:buFont typeface="Arial" panose="020B0604020202020204" pitchFamily="34" charset="0"/>
              <a:buChar char="•"/>
            </a:pPr>
            <a:r>
              <a:rPr lang="en-AU" b="1" dirty="0"/>
              <a:t>The countries that have kept a  steady increase in their GDP over time have been China and USA. </a:t>
            </a:r>
          </a:p>
        </p:txBody>
      </p:sp>
    </p:spTree>
    <p:extLst>
      <p:ext uri="{BB962C8B-B14F-4D97-AF65-F5344CB8AC3E}">
        <p14:creationId xmlns:p14="http://schemas.microsoft.com/office/powerpoint/2010/main" val="194019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1B169-1086-4D73-8951-9BFC6C219334}"/>
              </a:ext>
            </a:extLst>
          </p:cNvPr>
          <p:cNvSpPr>
            <a:spLocks noGrp="1"/>
          </p:cNvSpPr>
          <p:nvPr>
            <p:ph type="title"/>
          </p:nvPr>
        </p:nvSpPr>
        <p:spPr>
          <a:xfrm>
            <a:off x="838200" y="595423"/>
            <a:ext cx="9550798" cy="1130585"/>
          </a:xfrm>
        </p:spPr>
        <p:txBody>
          <a:bodyPr vert="horz" lIns="91440" tIns="45720" rIns="91440" bIns="45720" rtlCol="0" anchor="ctr">
            <a:normAutofit/>
          </a:bodyPr>
          <a:lstStyle/>
          <a:p>
            <a:r>
              <a:rPr lang="en-US" sz="3400" dirty="0">
                <a:solidFill>
                  <a:schemeClr val="tx1"/>
                </a:solidFill>
              </a:rPr>
              <a:t>Data Analysis – Average Life Expectancy and GDP analysis correlation.</a:t>
            </a:r>
          </a:p>
        </p:txBody>
      </p:sp>
      <p:sp useBgFill="1">
        <p:nvSpPr>
          <p:cNvPr id="56" name="Rectangle 55">
            <a:extLst>
              <a:ext uri="{FF2B5EF4-FFF2-40B4-BE49-F238E27FC236}">
                <a16:creationId xmlns:a16="http://schemas.microsoft.com/office/drawing/2014/main" id="{0623967C-1808-4084-BBDC-F4B54828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059" y="1905000"/>
            <a:ext cx="10367595" cy="4139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04BC8F9F-EC9E-4FE5-B509-47231600C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2" y="2475501"/>
            <a:ext cx="4422608" cy="3033307"/>
          </a:xfrm>
          <a:prstGeom prst="rect">
            <a:avLst/>
          </a:prstGeom>
        </p:spPr>
      </p:pic>
      <p:sp>
        <p:nvSpPr>
          <p:cNvPr id="5" name="Footer Placeholder 4">
            <a:extLst>
              <a:ext uri="{FF2B5EF4-FFF2-40B4-BE49-F238E27FC236}">
                <a16:creationId xmlns:a16="http://schemas.microsoft.com/office/drawing/2014/main" id="{8F34D73C-AD25-4780-BCCC-6C225510FA1F}"/>
              </a:ext>
            </a:extLst>
          </p:cNvPr>
          <p:cNvSpPr>
            <a:spLocks noGrp="1"/>
          </p:cNvSpPr>
          <p:nvPr>
            <p:ph type="ftr" sz="quarter" idx="11"/>
          </p:nvPr>
        </p:nvSpPr>
        <p:spPr>
          <a:xfrm rot="5400000">
            <a:off x="9233562" y="2578525"/>
            <a:ext cx="4114800" cy="365125"/>
          </a:xfrm>
        </p:spPr>
        <p:txBody>
          <a:bodyPr vert="horz" lIns="91440" tIns="45720" rIns="91440" bIns="45720" rtlCol="0" anchor="ctr">
            <a:noAutofit/>
          </a:bodyPr>
          <a:lstStyle/>
          <a:p>
            <a:r>
              <a:rPr lang="en-US" dirty="0"/>
              <a:t>LIFE EXPECTANCY AND GDP ANALYSIS FOR 6 NATIONS</a:t>
            </a:r>
          </a:p>
          <a:p>
            <a:endParaRPr lang="en-US" b="1" kern="1200" cap="all" spc="300" baseline="0" dirty="0">
              <a:solidFill>
                <a:schemeClr val="accent1"/>
              </a:solidFill>
              <a:latin typeface="+mn-lt"/>
              <a:ea typeface="+mn-ea"/>
              <a:cs typeface="+mn-cs"/>
            </a:endParaRPr>
          </a:p>
          <a:p>
            <a:endParaRPr lang="en-US" b="1" kern="1200" cap="all" spc="300" baseline="0" dirty="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0B634A19-DBA1-415F-8374-38AFE4CF5D62}"/>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2/7/2021</a:t>
            </a:fld>
            <a:endParaRPr lang="en-US"/>
          </a:p>
        </p:txBody>
      </p:sp>
      <p:sp>
        <p:nvSpPr>
          <p:cNvPr id="6" name="Slide Number Placeholder 5">
            <a:extLst>
              <a:ext uri="{FF2B5EF4-FFF2-40B4-BE49-F238E27FC236}">
                <a16:creationId xmlns:a16="http://schemas.microsoft.com/office/drawing/2014/main" id="{1D8A8CBE-8827-4223-B797-B2B510E038A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8</a:t>
            </a:fld>
            <a:endParaRPr lang="en-US"/>
          </a:p>
        </p:txBody>
      </p:sp>
      <p:sp>
        <p:nvSpPr>
          <p:cNvPr id="58" name="Rectangle 5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6008F1-0761-47FE-B546-98D3D3911A6D}"/>
              </a:ext>
            </a:extLst>
          </p:cNvPr>
          <p:cNvSpPr txBox="1"/>
          <p:nvPr/>
        </p:nvSpPr>
        <p:spPr>
          <a:xfrm>
            <a:off x="5756135" y="3351086"/>
            <a:ext cx="4403932" cy="1477328"/>
          </a:xfrm>
          <a:prstGeom prst="rect">
            <a:avLst/>
          </a:prstGeom>
          <a:noFill/>
        </p:spPr>
        <p:txBody>
          <a:bodyPr wrap="square" rtlCol="0">
            <a:spAutoFit/>
          </a:bodyPr>
          <a:lstStyle/>
          <a:p>
            <a:pPr marL="285750" indent="-285750">
              <a:buFont typeface="Arial" panose="020B0604020202020204" pitchFamily="34" charset="0"/>
              <a:buChar char="•"/>
            </a:pPr>
            <a:r>
              <a:rPr lang="en-AU" b="1" dirty="0"/>
              <a:t>The country with the best average in both GDP and Life Expectancy is USA, showing that  USA is the most developed in terms of an increased GPA level and life expectancy readings. </a:t>
            </a:r>
          </a:p>
        </p:txBody>
      </p:sp>
    </p:spTree>
    <p:extLst>
      <p:ext uri="{BB962C8B-B14F-4D97-AF65-F5344CB8AC3E}">
        <p14:creationId xmlns:p14="http://schemas.microsoft.com/office/powerpoint/2010/main" val="146089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6DB7-3813-4015-BD2C-6EC6951838F5}"/>
              </a:ext>
            </a:extLst>
          </p:cNvPr>
          <p:cNvSpPr>
            <a:spLocks noGrp="1"/>
          </p:cNvSpPr>
          <p:nvPr>
            <p:ph type="title"/>
          </p:nvPr>
        </p:nvSpPr>
        <p:spPr/>
        <p:txBody>
          <a:bodyPr/>
          <a:lstStyle/>
          <a:p>
            <a:pPr algn="ctr"/>
            <a:r>
              <a:rPr lang="en-AU" dirty="0">
                <a:solidFill>
                  <a:schemeClr val="tx1"/>
                </a:solidFill>
              </a:rPr>
              <a:t>Conclusion</a:t>
            </a:r>
          </a:p>
        </p:txBody>
      </p:sp>
      <p:sp>
        <p:nvSpPr>
          <p:cNvPr id="3" name="Content Placeholder 2">
            <a:extLst>
              <a:ext uri="{FF2B5EF4-FFF2-40B4-BE49-F238E27FC236}">
                <a16:creationId xmlns:a16="http://schemas.microsoft.com/office/drawing/2014/main" id="{D02902F1-A96D-42FE-B4C6-982DB628DD4C}"/>
              </a:ext>
            </a:extLst>
          </p:cNvPr>
          <p:cNvSpPr>
            <a:spLocks noGrp="1"/>
          </p:cNvSpPr>
          <p:nvPr>
            <p:ph idx="1"/>
          </p:nvPr>
        </p:nvSpPr>
        <p:spPr/>
        <p:txBody>
          <a:bodyPr/>
          <a:lstStyle/>
          <a:p>
            <a:endParaRPr lang="en-AU" dirty="0"/>
          </a:p>
          <a:p>
            <a:endParaRPr lang="en-AU" dirty="0"/>
          </a:p>
          <a:p>
            <a:r>
              <a:rPr lang="en-AU" dirty="0">
                <a:solidFill>
                  <a:schemeClr val="tx1"/>
                </a:solidFill>
              </a:rPr>
              <a:t>Life Expectancy readings of a country cannot be indicated through the analysis of a country’s GDP readings.</a:t>
            </a:r>
          </a:p>
          <a:p>
            <a:r>
              <a:rPr lang="en-AU" dirty="0">
                <a:solidFill>
                  <a:schemeClr val="tx1"/>
                </a:solidFill>
              </a:rPr>
              <a:t>The countries with the best trends within both GDP and Life Expectancy: USA, China.</a:t>
            </a:r>
          </a:p>
          <a:p>
            <a:r>
              <a:rPr lang="en-AU" dirty="0">
                <a:solidFill>
                  <a:schemeClr val="tx1"/>
                </a:solidFill>
              </a:rPr>
              <a:t>The countries with the worst trends within GDP and Life Expectancy: Chile, Zimbabwe.</a:t>
            </a:r>
          </a:p>
          <a:p>
            <a:endParaRPr lang="en-AU" dirty="0"/>
          </a:p>
          <a:p>
            <a:endParaRPr lang="en-AU" dirty="0"/>
          </a:p>
        </p:txBody>
      </p:sp>
      <p:sp>
        <p:nvSpPr>
          <p:cNvPr id="4" name="Date Placeholder 3">
            <a:extLst>
              <a:ext uri="{FF2B5EF4-FFF2-40B4-BE49-F238E27FC236}">
                <a16:creationId xmlns:a16="http://schemas.microsoft.com/office/drawing/2014/main" id="{AA396617-3DF0-4712-985F-F8901FE77552}"/>
              </a:ext>
            </a:extLst>
          </p:cNvPr>
          <p:cNvSpPr>
            <a:spLocks noGrp="1"/>
          </p:cNvSpPr>
          <p:nvPr>
            <p:ph type="dt" sz="half" idx="10"/>
          </p:nvPr>
        </p:nvSpPr>
        <p:spPr/>
        <p:txBody>
          <a:bodyPr/>
          <a:lstStyle/>
          <a:p>
            <a:fld id="{BE0A88F0-556B-4BB7-8AAB-D63AEB65C662}" type="datetime1">
              <a:rPr lang="en-US" smtClean="0"/>
              <a:t>2/7/2021</a:t>
            </a:fld>
            <a:endParaRPr lang="en-US"/>
          </a:p>
        </p:txBody>
      </p:sp>
      <p:sp>
        <p:nvSpPr>
          <p:cNvPr id="5" name="Footer Placeholder 4">
            <a:extLst>
              <a:ext uri="{FF2B5EF4-FFF2-40B4-BE49-F238E27FC236}">
                <a16:creationId xmlns:a16="http://schemas.microsoft.com/office/drawing/2014/main" id="{C20E6547-4FA4-49A0-B3F2-DA5C5BBDD507}"/>
              </a:ext>
            </a:extLst>
          </p:cNvPr>
          <p:cNvSpPr>
            <a:spLocks noGrp="1"/>
          </p:cNvSpPr>
          <p:nvPr>
            <p:ph type="ftr" sz="quarter" idx="11"/>
          </p:nvPr>
        </p:nvSpPr>
        <p:spPr/>
        <p:txBody>
          <a:bodyPr/>
          <a:lstStyle/>
          <a:p>
            <a:r>
              <a:rPr lang="en-US" dirty="0"/>
              <a:t>LIFE EXPECTANCY AND GDP ANALYSIS FOR 6 NATIONS</a:t>
            </a:r>
          </a:p>
          <a:p>
            <a:endParaRPr lang="en-US" sz="1050" b="1" kern="1200" cap="all" spc="300" baseline="0" dirty="0">
              <a:solidFill>
                <a:schemeClr val="accent1"/>
              </a:solidFill>
              <a:latin typeface="+mn-lt"/>
              <a:ea typeface="+mn-ea"/>
              <a:cs typeface="+mn-cs"/>
            </a:endParaRPr>
          </a:p>
          <a:p>
            <a:endParaRPr lang="en-US" dirty="0"/>
          </a:p>
        </p:txBody>
      </p:sp>
      <p:sp>
        <p:nvSpPr>
          <p:cNvPr id="6" name="Slide Number Placeholder 5">
            <a:extLst>
              <a:ext uri="{FF2B5EF4-FFF2-40B4-BE49-F238E27FC236}">
                <a16:creationId xmlns:a16="http://schemas.microsoft.com/office/drawing/2014/main" id="{0F0398E7-E0F9-4B90-BBA7-152BE3C108E5}"/>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1790061132"/>
      </p:ext>
    </p:extLst>
  </p:cSld>
  <p:clrMapOvr>
    <a:masterClrMapping/>
  </p:clrMapOvr>
</p:sld>
</file>

<file path=ppt/theme/theme1.xml><?xml version="1.0" encoding="utf-8"?>
<a:theme xmlns:a="http://schemas.openxmlformats.org/drawingml/2006/main" name="MemoVTI">
  <a:themeElements>
    <a:clrScheme name="AnalogousFromRegularSeed_2SEEDS">
      <a:dk1>
        <a:srgbClr val="000000"/>
      </a:dk1>
      <a:lt1>
        <a:srgbClr val="FFFFFF"/>
      </a:lt1>
      <a:dk2>
        <a:srgbClr val="36221E"/>
      </a:dk2>
      <a:lt2>
        <a:srgbClr val="E8E3E2"/>
      </a:lt2>
      <a:accent1>
        <a:srgbClr val="3BA7B1"/>
      </a:accent1>
      <a:accent2>
        <a:srgbClr val="46B28F"/>
      </a:accent2>
      <a:accent3>
        <a:srgbClr val="4D87C3"/>
      </a:accent3>
      <a:accent4>
        <a:srgbClr val="B13B65"/>
      </a:accent4>
      <a:accent5>
        <a:srgbClr val="C3534D"/>
      </a:accent5>
      <a:accent6>
        <a:srgbClr val="B1733B"/>
      </a:accent6>
      <a:hlink>
        <a:srgbClr val="BF4B3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16</TotalTime>
  <Words>403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Elephant</vt:lpstr>
      <vt:lpstr>Univers Condensed</vt:lpstr>
      <vt:lpstr>MemoVTI</vt:lpstr>
      <vt:lpstr>Life Expectancy and GDP analysis presentation</vt:lpstr>
      <vt:lpstr>Introduction </vt:lpstr>
      <vt:lpstr>Life Expectancy analysis: Average Life Expectancy of the 6 nations</vt:lpstr>
      <vt:lpstr>Zimbabwe Life Expectancy and GDP readings</vt:lpstr>
      <vt:lpstr>Life Expectancy analysis : Life Expectancy readings per year for each nation</vt:lpstr>
      <vt:lpstr>GDP analysis: Average GDP of the 6 nations</vt:lpstr>
      <vt:lpstr>GDP analysis : GDP readings per year for each nation</vt:lpstr>
      <vt:lpstr>Data Analysis – Average Life Expectancy and GDP analysis correlation.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and GDP analysis presentation</dc:title>
  <dc:creator>prithivi sharma</dc:creator>
  <cp:lastModifiedBy>prithivi sharma</cp:lastModifiedBy>
  <cp:revision>3</cp:revision>
  <dcterms:created xsi:type="dcterms:W3CDTF">2021-02-07T06:29:30Z</dcterms:created>
  <dcterms:modified xsi:type="dcterms:W3CDTF">2021-02-07T06:45:38Z</dcterms:modified>
</cp:coreProperties>
</file>