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D5A75-A7B5-40A8-B893-FAC3FED8C7E2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23704-A1B1-4AE2-8917-9C612EDCE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64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23704-A1B1-4AE2-8917-9C612EDCE0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78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ABDA-DD95-4B50-9D21-091336B449BD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72DF7-8A45-4AED-8325-8A189CF5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3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3FB1-8DB7-4853-AFF0-F2A8F1EDA092}" type="datetime1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72DF7-8A45-4AED-8325-8A189CF5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65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32B31-147E-499D-8FAC-2926E0AAD426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72DF7-8A45-4AED-8325-8A189CF5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5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925AE-BAF6-428B-9DA4-7559E1CEB36F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72DF7-8A45-4AED-8325-8A189CF5C3B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9239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1759-A507-4C9D-8513-3F979A987281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72DF7-8A45-4AED-8325-8A189CF5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77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A373-5E04-419E-A325-1708AEFCA186}" type="datetime1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72DF7-8A45-4AED-8325-8A189CF5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02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CCD1-7661-4823-A279-FCEC72103201}" type="datetime1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72DF7-8A45-4AED-8325-8A189CF5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97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EA34-6704-47DF-A177-2CA90E96A999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72DF7-8A45-4AED-8325-8A189CF5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89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04B-BC7E-4022-8A1B-D091E2F29B16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72DF7-8A45-4AED-8325-8A189CF5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E214-792C-4330-AFE4-61969FEEA68C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72DF7-8A45-4AED-8325-8A189CF5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2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2939-B4D6-4877-A38E-6ADCC957FA9B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72DF7-8A45-4AED-8325-8A189CF5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3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1F06-A084-4FFA-BBBD-E44BDEDD3F96}" type="datetime1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72DF7-8A45-4AED-8325-8A189CF5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4CEB-A78D-4915-8ED5-BD9F28B30237}" type="datetime1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72DF7-8A45-4AED-8325-8A189CF5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4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2E9A-7F51-4914-BFEE-4D89B368FE2D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72DF7-8A45-4AED-8325-8A189CF5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5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30C2-9191-4A2C-B44E-C75F0D4ED991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72DF7-8A45-4AED-8325-8A189CF5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6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EEC2-5F9E-4167-86EA-133530ECC508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72DF7-8A45-4AED-8325-8A189CF5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0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B06C-78BF-4615-8B97-B4E28759210E}" type="datetime1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72DF7-8A45-4AED-8325-8A189CF5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68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49AF090-7DCF-4757-AEB2-3A8D0F8DC2E6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72DF7-8A45-4AED-8325-8A189CF5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11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Quiz Game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72DF7-8A45-4AED-8325-8A189CF5C3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73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04717" cy="1400530"/>
          </a:xfrm>
        </p:spPr>
        <p:txBody>
          <a:bodyPr/>
          <a:lstStyle/>
          <a:p>
            <a:r>
              <a:rPr lang="en-US" dirty="0"/>
              <a:t>Implementation of Security Mechanisms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526311" cy="4438034"/>
          </a:xfrm>
        </p:spPr>
        <p:txBody>
          <a:bodyPr>
            <a:normAutofit/>
          </a:bodyPr>
          <a:lstStyle/>
          <a:p>
            <a:r>
              <a:rPr lang="en-US" b="1" dirty="0" smtClean="0"/>
              <a:t>System Security- </a:t>
            </a:r>
            <a:r>
              <a:rPr lang="en-US" dirty="0" smtClean="0"/>
              <a:t>It helps the operation system to protect deliberate or accidental damage from a defined threat.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Data Security </a:t>
            </a:r>
            <a:r>
              <a:rPr lang="en-US" dirty="0" smtClean="0"/>
              <a:t>– Protection of data from loss or destruction.</a:t>
            </a:r>
          </a:p>
          <a:p>
            <a:pPr lvl="1"/>
            <a:r>
              <a:rPr lang="en-US" b="1" dirty="0" smtClean="0"/>
              <a:t>System integrity- </a:t>
            </a:r>
            <a:r>
              <a:rPr lang="en-US" dirty="0" smtClean="0"/>
              <a:t>Maintains safety against external threat.</a:t>
            </a:r>
          </a:p>
          <a:p>
            <a:pPr lvl="1"/>
            <a:r>
              <a:rPr lang="en-US" b="1" dirty="0" smtClean="0"/>
              <a:t>Privacy –</a:t>
            </a:r>
            <a:r>
              <a:rPr lang="en-US" dirty="0" smtClean="0"/>
              <a:t> Defines the right of the user and protects the organization.</a:t>
            </a:r>
          </a:p>
          <a:p>
            <a:pPr lvl="1"/>
            <a:r>
              <a:rPr lang="en-US" b="1" dirty="0" smtClean="0"/>
              <a:t>Confidentiality</a:t>
            </a:r>
            <a:r>
              <a:rPr lang="en-US" dirty="0" smtClean="0"/>
              <a:t>- It minimizes the possible invasion of privacy.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dirty="0" smtClean="0"/>
              <a:t>Security in  software </a:t>
            </a:r>
            <a:r>
              <a:rPr lang="en-US" dirty="0" smtClean="0"/>
              <a:t>– It controls the system from failing.</a:t>
            </a:r>
          </a:p>
          <a:p>
            <a:pPr lvl="1"/>
            <a:r>
              <a:rPr lang="en-US" b="1" dirty="0" smtClean="0"/>
              <a:t>Client Side </a:t>
            </a:r>
            <a:r>
              <a:rPr lang="en-US" dirty="0" smtClean="0"/>
              <a:t>– It ensure that valid data is entered.</a:t>
            </a:r>
          </a:p>
          <a:p>
            <a:pPr lvl="1"/>
            <a:r>
              <a:rPr lang="en-US" b="1" dirty="0" smtClean="0"/>
              <a:t>Server side </a:t>
            </a:r>
            <a:r>
              <a:rPr lang="en-US" dirty="0" smtClean="0"/>
              <a:t>– It safes the system from failing and intimating.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72DF7-8A45-4AED-8325-8A189CF5C3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11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387" y="2745158"/>
            <a:ext cx="9404723" cy="822290"/>
          </a:xfrm>
        </p:spPr>
        <p:txBody>
          <a:bodyPr/>
          <a:lstStyle/>
          <a:p>
            <a:pPr algn="ctr"/>
            <a:r>
              <a:rPr lang="en-US" sz="4800" dirty="0" smtClean="0"/>
              <a:t>Thank You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72DF7-8A45-4AED-8325-8A189CF5C3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71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Introduction/Objective (Problem Definition)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09106"/>
            <a:ext cx="8946541" cy="37477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It is a C programming based quiz contest.</a:t>
            </a:r>
          </a:p>
          <a:p>
            <a:pPr>
              <a:lnSpc>
                <a:spcPct val="150000"/>
              </a:lnSpc>
            </a:pPr>
            <a:r>
              <a:rPr lang="en-US" dirty="0"/>
              <a:t>G</a:t>
            </a:r>
            <a:r>
              <a:rPr lang="en-US" dirty="0" smtClean="0"/>
              <a:t>eneral knowledge and technical MCQ questions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For right </a:t>
            </a:r>
            <a:r>
              <a:rPr lang="en-US" dirty="0"/>
              <a:t>answer the user get 5 points and if the answer is incorrect then no points is </a:t>
            </a:r>
            <a:r>
              <a:rPr lang="en-US" dirty="0" smtClean="0"/>
              <a:t>awarded.</a:t>
            </a:r>
          </a:p>
          <a:p>
            <a:pPr>
              <a:lnSpc>
                <a:spcPct val="150000"/>
              </a:lnSpc>
            </a:pPr>
            <a:r>
              <a:rPr lang="en-US" dirty="0"/>
              <a:t>The main objective of “Quiz Contest” is to facilitate a user friendly environment for all users and reduces the manual </a:t>
            </a:r>
            <a:r>
              <a:rPr lang="en-US" dirty="0" smtClean="0"/>
              <a:t>effort.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72DF7-8A45-4AED-8325-8A189CF5C3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78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0927"/>
          </a:xfrm>
        </p:spPr>
        <p:txBody>
          <a:bodyPr/>
          <a:lstStyle/>
          <a:p>
            <a:r>
              <a:rPr lang="en-US" dirty="0" smtClean="0"/>
              <a:t>Platform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74254"/>
            <a:ext cx="8946541" cy="457414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have developed this project in C programming using VS CODE and Dev. C++ software which contains the GCC Compiler that can compile a C Program.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This project can be run on any platform that have the GCC Compiler, even in Command Prompt.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System Configuration used in this project are :</a:t>
            </a:r>
          </a:p>
          <a:p>
            <a:pPr lvl="1"/>
            <a:r>
              <a:rPr lang="en-US" dirty="0" smtClean="0"/>
              <a:t>Windows 10</a:t>
            </a:r>
          </a:p>
          <a:p>
            <a:pPr lvl="1"/>
            <a:r>
              <a:rPr lang="en-US" dirty="0" smtClean="0"/>
              <a:t>4GB Ram</a:t>
            </a:r>
          </a:p>
          <a:p>
            <a:pPr lvl="1"/>
            <a:r>
              <a:rPr lang="en-US" dirty="0" smtClean="0"/>
              <a:t>500GB HDD</a:t>
            </a:r>
          </a:p>
          <a:p>
            <a:pPr lvl="1"/>
            <a:r>
              <a:rPr lang="en-US" dirty="0" smtClean="0"/>
              <a:t>GCC version 11.2.0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72DF7-8A45-4AED-8325-8A189CF5C3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8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7403" y="1718067"/>
            <a:ext cx="8946541" cy="4195481"/>
          </a:xfrm>
        </p:spPr>
        <p:txBody>
          <a:bodyPr/>
          <a:lstStyle/>
          <a:p>
            <a:r>
              <a:rPr lang="en-US" dirty="0" smtClean="0"/>
              <a:t>It is a </a:t>
            </a:r>
            <a:r>
              <a:rPr lang="en-US" b="1" dirty="0" smtClean="0"/>
              <a:t>Client </a:t>
            </a:r>
            <a:r>
              <a:rPr lang="en-US" b="1" dirty="0"/>
              <a:t>server based </a:t>
            </a:r>
            <a:r>
              <a:rPr lang="en-US" dirty="0"/>
              <a:t>application 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It means having user interaction and input output conversation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Front End</a:t>
            </a:r>
          </a:p>
          <a:p>
            <a:pPr lvl="1"/>
            <a:r>
              <a:rPr lang="en-US" dirty="0" smtClean="0"/>
              <a:t>For building up this section File Handling in C programming has been used.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Back end</a:t>
            </a:r>
          </a:p>
          <a:p>
            <a:pPr lvl="1"/>
            <a:r>
              <a:rPr lang="en-US" dirty="0" smtClean="0"/>
              <a:t>This section is supported by text file that act as both question set and answer 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72DF7-8A45-4AED-8325-8A189CF5C3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3806"/>
          </a:xfrm>
        </p:spPr>
        <p:txBody>
          <a:bodyPr/>
          <a:lstStyle/>
          <a:p>
            <a:r>
              <a:rPr lang="en-US" dirty="0"/>
              <a:t>Requirement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158" y="1558344"/>
            <a:ext cx="10740980" cy="4690055"/>
          </a:xfrm>
        </p:spPr>
        <p:txBody>
          <a:bodyPr/>
          <a:lstStyle/>
          <a:p>
            <a:r>
              <a:rPr lang="en-US" dirty="0" smtClean="0"/>
              <a:t>There are 4 types of requirements for this project.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b="1" dirty="0" smtClean="0"/>
              <a:t>Functional Requirements</a:t>
            </a:r>
          </a:p>
          <a:p>
            <a:pPr lvl="2"/>
            <a:r>
              <a:rPr lang="en-US" dirty="0" smtClean="0"/>
              <a:t>It must accommodate the new requirements specified by the end user.</a:t>
            </a:r>
          </a:p>
          <a:p>
            <a:pPr lvl="2"/>
            <a:r>
              <a:rPr lang="en-US" dirty="0" smtClean="0"/>
              <a:t>It must be easy to use , serve almost all desire of user, and must have a scope of enhancement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b="1" dirty="0" smtClean="0"/>
              <a:t>Technical Requirement</a:t>
            </a:r>
            <a:endParaRPr lang="en-US" b="1" dirty="0"/>
          </a:p>
          <a:p>
            <a:pPr lvl="2"/>
            <a:r>
              <a:rPr lang="en-US" dirty="0" smtClean="0"/>
              <a:t>Validation</a:t>
            </a:r>
          </a:p>
          <a:p>
            <a:pPr lvl="2"/>
            <a:r>
              <a:rPr lang="en-US" dirty="0" smtClean="0"/>
              <a:t>Make Recommendation</a:t>
            </a:r>
          </a:p>
          <a:p>
            <a:pPr lvl="2"/>
            <a:r>
              <a:rPr lang="en-US" dirty="0" smtClean="0"/>
              <a:t>Statistics</a:t>
            </a:r>
          </a:p>
          <a:p>
            <a:pPr lvl="2"/>
            <a:r>
              <a:rPr lang="en-US" dirty="0" smtClean="0"/>
              <a:t>Report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72DF7-8A45-4AED-8325-8A189CF5C3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0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3654"/>
          </a:xfrm>
        </p:spPr>
        <p:txBody>
          <a:bodyPr/>
          <a:lstStyle/>
          <a:p>
            <a:r>
              <a:rPr lang="en-US" dirty="0"/>
              <a:t>Requirement A</a:t>
            </a:r>
            <a:r>
              <a:rPr lang="en-US" dirty="0" smtClean="0"/>
              <a:t>nalysis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 – Functional Requirements </a:t>
            </a:r>
          </a:p>
          <a:p>
            <a:pPr lvl="1"/>
            <a:r>
              <a:rPr lang="en-US" dirty="0" smtClean="0"/>
              <a:t>Performance Requirements</a:t>
            </a:r>
          </a:p>
          <a:p>
            <a:pPr lvl="1"/>
            <a:r>
              <a:rPr lang="en-US" dirty="0" smtClean="0"/>
              <a:t>Safety Requirements</a:t>
            </a:r>
          </a:p>
          <a:p>
            <a:pPr lvl="1"/>
            <a:r>
              <a:rPr lang="en-US" dirty="0" smtClean="0"/>
              <a:t>Security Requirements</a:t>
            </a:r>
          </a:p>
          <a:p>
            <a:pPr lvl="2"/>
            <a:r>
              <a:rPr lang="en-US" dirty="0" smtClean="0"/>
              <a:t>Software Quality</a:t>
            </a:r>
          </a:p>
          <a:p>
            <a:pPr lvl="2"/>
            <a:r>
              <a:rPr lang="en-US" dirty="0" smtClean="0"/>
              <a:t>Hardware Constraint</a:t>
            </a:r>
          </a:p>
          <a:p>
            <a:pPr lvl="2"/>
            <a:r>
              <a:rPr lang="en-US" dirty="0" smtClean="0"/>
              <a:t>Software Constraint</a:t>
            </a:r>
          </a:p>
          <a:p>
            <a:pPr lvl="2"/>
            <a:r>
              <a:rPr lang="en-US" dirty="0" smtClean="0"/>
              <a:t>Design Constraints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72DF7-8A45-4AED-8325-8A189CF5C3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23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0927"/>
          </a:xfrm>
        </p:spPr>
        <p:txBody>
          <a:bodyPr/>
          <a:lstStyle/>
          <a:p>
            <a:r>
              <a:rPr lang="en-US" dirty="0" smtClean="0"/>
              <a:t>Project 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19708"/>
            <a:ext cx="10616463" cy="472869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Economic Feasibility </a:t>
            </a:r>
            <a:r>
              <a:rPr lang="en-US" dirty="0" smtClean="0"/>
              <a:t>– If the benefit of the project is more than its cost then it is economically feasible.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Technical Feasibility </a:t>
            </a:r>
            <a:r>
              <a:rPr lang="en-US" dirty="0" smtClean="0"/>
              <a:t>– Whatever is there in the existing system over that what more u can provide in it if it’s under a given budget then it is technically feasible.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Legal Feasibility - </a:t>
            </a:r>
            <a:r>
              <a:rPr lang="en-US" dirty="0" smtClean="0"/>
              <a:t>If a System is 100% feasible then it is legally feasible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Operational Feasibility – </a:t>
            </a:r>
            <a:r>
              <a:rPr lang="en-US" dirty="0" smtClean="0"/>
              <a:t>when every member is able to operate the system equally hence it is ensured that every above mentioned feasibility are acceptable. It means operationally feasible.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72DF7-8A45-4AED-8325-8A189CF5C3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17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9412"/>
          </a:xfrm>
        </p:spPr>
        <p:txBody>
          <a:bodyPr/>
          <a:lstStyle/>
          <a:p>
            <a:r>
              <a:rPr lang="en-US" dirty="0"/>
              <a:t>Project Modules &amp; Their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18" y="1674253"/>
            <a:ext cx="11088709" cy="461278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Question Bank </a:t>
            </a:r>
            <a:r>
              <a:rPr lang="en-US" dirty="0" smtClean="0"/>
              <a:t>– The question dataset has been made in a text file which consist of question based on general and technical knowledge.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Answer Set- </a:t>
            </a:r>
            <a:r>
              <a:rPr lang="en-US" dirty="0" smtClean="0"/>
              <a:t>The answer are written on a text file which has been used as an answer dataset.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Displaying question on screen- </a:t>
            </a:r>
            <a:r>
              <a:rPr lang="en-US" dirty="0" smtClean="0"/>
              <a:t>In this section the Question are being displayed in MCQ as the frontend process.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Points</a:t>
            </a:r>
            <a:r>
              <a:rPr lang="en-US" dirty="0" smtClean="0"/>
              <a:t>- Each question contains 5 points ,if the answer is correct 5 points will be awarded and </a:t>
            </a:r>
            <a:r>
              <a:rPr lang="en-US" dirty="0"/>
              <a:t>i</a:t>
            </a:r>
            <a:r>
              <a:rPr lang="en-US" dirty="0" smtClean="0"/>
              <a:t>f wrong then no points are awarded.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Scoreboard</a:t>
            </a:r>
            <a:r>
              <a:rPr lang="en-US" dirty="0" smtClean="0"/>
              <a:t>- After the user have answered all the question , the answer is being shown on the scoreboard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72DF7-8A45-4AED-8325-8A189CF5C3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83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6685"/>
          </a:xfrm>
        </p:spPr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5" t="4297" r="5005" b="7501"/>
          <a:stretch/>
        </p:blipFill>
        <p:spPr>
          <a:xfrm>
            <a:off x="4056846" y="1532586"/>
            <a:ext cx="3825025" cy="502276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72DF7-8A45-4AED-8325-8A189CF5C3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86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361</TotalTime>
  <Words>587</Words>
  <Application>Microsoft Office PowerPoint</Application>
  <PresentationFormat>Widescreen</PresentationFormat>
  <Paragraphs>89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Quiz Game</vt:lpstr>
      <vt:lpstr>Introduction/Objective (Problem Definition)</vt:lpstr>
      <vt:lpstr>Platform Used</vt:lpstr>
      <vt:lpstr>Project Category</vt:lpstr>
      <vt:lpstr>Requirement Analysis</vt:lpstr>
      <vt:lpstr>Requirement Analysis (contd.)</vt:lpstr>
      <vt:lpstr>Project Feasibility</vt:lpstr>
      <vt:lpstr>Project Modules &amp; Their Description</vt:lpstr>
      <vt:lpstr>Flow Chart</vt:lpstr>
      <vt:lpstr>Implementation of Security Mechanisms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Game</dc:title>
  <dc:creator>Priths Ray</dc:creator>
  <cp:lastModifiedBy>Priths Ray</cp:lastModifiedBy>
  <cp:revision>25</cp:revision>
  <dcterms:created xsi:type="dcterms:W3CDTF">2022-02-02T14:05:21Z</dcterms:created>
  <dcterms:modified xsi:type="dcterms:W3CDTF">2022-02-02T20:06:38Z</dcterms:modified>
</cp:coreProperties>
</file>