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176780" cy="222885"/>
          </a:xfrm>
          <a:custGeom>
            <a:avLst/>
            <a:gdLst/>
            <a:ahLst/>
            <a:cxnLst/>
            <a:rect l="l" t="t" r="r" b="b"/>
            <a:pathLst>
              <a:path w="2176780" h="222885">
                <a:moveTo>
                  <a:pt x="2176272" y="0"/>
                </a:moveTo>
                <a:lnTo>
                  <a:pt x="0" y="0"/>
                </a:lnTo>
                <a:lnTo>
                  <a:pt x="0" y="222503"/>
                </a:lnTo>
                <a:lnTo>
                  <a:pt x="2176272" y="222503"/>
                </a:lnTo>
                <a:lnTo>
                  <a:pt x="2176272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0196" y="1186941"/>
            <a:ext cx="3883660" cy="1567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2615" y="568274"/>
            <a:ext cx="436676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6408" y="1725879"/>
            <a:ext cx="10090785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04775" rIns="0" bIns="0" rtlCol="0" vert="horz">
            <a:spAutoFit/>
          </a:bodyPr>
          <a:lstStyle/>
          <a:p>
            <a:pPr marL="12700" marR="5080">
              <a:lnSpc>
                <a:spcPts val="5750"/>
              </a:lnSpc>
              <a:spcBef>
                <a:spcPts val="825"/>
              </a:spcBef>
            </a:pPr>
            <a:r>
              <a:rPr dirty="0" sz="5300" spc="-355">
                <a:latin typeface="Times New Roman"/>
                <a:cs typeface="Times New Roman"/>
              </a:rPr>
              <a:t>HOUSE</a:t>
            </a:r>
            <a:r>
              <a:rPr dirty="0" sz="5300" spc="-95">
                <a:latin typeface="Times New Roman"/>
                <a:cs typeface="Times New Roman"/>
              </a:rPr>
              <a:t> </a:t>
            </a:r>
            <a:r>
              <a:rPr dirty="0" sz="5300" spc="-405">
                <a:latin typeface="Times New Roman"/>
                <a:cs typeface="Times New Roman"/>
              </a:rPr>
              <a:t>PRICE </a:t>
            </a:r>
            <a:r>
              <a:rPr dirty="0" sz="5300" spc="-325">
                <a:latin typeface="Times New Roman"/>
                <a:cs typeface="Times New Roman"/>
              </a:rPr>
              <a:t>PREDICTION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62202" y="3450463"/>
            <a:ext cx="2332990" cy="6775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5"/>
              </a:spcBef>
            </a:pPr>
            <a:r>
              <a:rPr dirty="0" sz="2100">
                <a:latin typeface="Carlito"/>
                <a:cs typeface="Carlito"/>
              </a:rPr>
              <a:t>18CSC305J</a:t>
            </a:r>
            <a:r>
              <a:rPr dirty="0" sz="2100" spc="40">
                <a:latin typeface="Carlito"/>
                <a:cs typeface="Carlito"/>
              </a:rPr>
              <a:t> </a:t>
            </a:r>
            <a:r>
              <a:rPr dirty="0" sz="2100">
                <a:latin typeface="Carlito"/>
                <a:cs typeface="Carlito"/>
              </a:rPr>
              <a:t>-</a:t>
            </a:r>
            <a:r>
              <a:rPr dirty="0" sz="2100" spc="15">
                <a:latin typeface="Carlito"/>
                <a:cs typeface="Carlito"/>
              </a:rPr>
              <a:t> </a:t>
            </a:r>
            <a:r>
              <a:rPr dirty="0" sz="2100" spc="-10">
                <a:latin typeface="Carlito"/>
                <a:cs typeface="Carlito"/>
              </a:rPr>
              <a:t>Artificial intelligence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201656" y="3479291"/>
            <a:ext cx="1755775" cy="222885"/>
          </a:xfrm>
          <a:custGeom>
            <a:avLst/>
            <a:gdLst/>
            <a:ahLst/>
            <a:cxnLst/>
            <a:rect l="l" t="t" r="r" b="b"/>
            <a:pathLst>
              <a:path w="1755775" h="222885">
                <a:moveTo>
                  <a:pt x="1755648" y="0"/>
                </a:moveTo>
                <a:lnTo>
                  <a:pt x="0" y="0"/>
                </a:lnTo>
                <a:lnTo>
                  <a:pt x="0" y="222504"/>
                </a:lnTo>
                <a:lnTo>
                  <a:pt x="1755648" y="222504"/>
                </a:lnTo>
                <a:lnTo>
                  <a:pt x="175564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object 6" descr=""/>
            <p:cNvSpPr/>
            <p:nvPr/>
          </p:nvSpPr>
          <p:spPr>
            <a:xfrm>
              <a:off x="1081277" y="3242310"/>
              <a:ext cx="0" cy="1120140"/>
            </a:xfrm>
            <a:custGeom>
              <a:avLst/>
              <a:gdLst/>
              <a:ahLst/>
              <a:cxnLst/>
              <a:rect l="l" t="t" r="r" b="b"/>
              <a:pathLst>
                <a:path w="0" h="1120139">
                  <a:moveTo>
                    <a:pt x="0" y="0"/>
                  </a:moveTo>
                  <a:lnTo>
                    <a:pt x="0" y="111963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1655" y="0"/>
              <a:ext cx="1755648" cy="337718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2607" y="1254252"/>
              <a:ext cx="2191511" cy="24475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5036" y="3803903"/>
              <a:ext cx="1616964" cy="305409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8624" y="3803903"/>
              <a:ext cx="3206496" cy="305409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172455"/>
              <a:ext cx="6877811" cy="168554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967728" y="929652"/>
              <a:ext cx="3136900" cy="5928360"/>
            </a:xfrm>
            <a:custGeom>
              <a:avLst/>
              <a:gdLst/>
              <a:ahLst/>
              <a:cxnLst/>
              <a:rect l="l" t="t" r="r" b="b"/>
              <a:pathLst>
                <a:path w="3136900" h="5928359">
                  <a:moveTo>
                    <a:pt x="220980" y="2874251"/>
                  </a:moveTo>
                  <a:lnTo>
                    <a:pt x="0" y="2874251"/>
                  </a:lnTo>
                  <a:lnTo>
                    <a:pt x="0" y="5928347"/>
                  </a:lnTo>
                  <a:lnTo>
                    <a:pt x="220980" y="5928347"/>
                  </a:lnTo>
                  <a:lnTo>
                    <a:pt x="220980" y="2874251"/>
                  </a:lnTo>
                  <a:close/>
                </a:path>
                <a:path w="3136900" h="5928359">
                  <a:moveTo>
                    <a:pt x="3136379" y="0"/>
                  </a:moveTo>
                  <a:lnTo>
                    <a:pt x="944880" y="0"/>
                  </a:lnTo>
                  <a:lnTo>
                    <a:pt x="944880" y="222491"/>
                  </a:lnTo>
                  <a:lnTo>
                    <a:pt x="3136379" y="222491"/>
                  </a:lnTo>
                  <a:lnTo>
                    <a:pt x="3136379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7616" y="280415"/>
              <a:ext cx="3870197" cy="387019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4800" y="5797550"/>
              <a:ext cx="406400" cy="40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510027"/>
            <a:ext cx="12192000" cy="1838325"/>
            <a:chOff x="0" y="2510027"/>
            <a:chExt cx="12192000" cy="18383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10027"/>
              <a:ext cx="12191999" cy="183794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623051" y="3099308"/>
              <a:ext cx="339725" cy="1099185"/>
            </a:xfrm>
            <a:custGeom>
              <a:avLst/>
              <a:gdLst/>
              <a:ahLst/>
              <a:cxnLst/>
              <a:rect l="l" t="t" r="r" b="b"/>
              <a:pathLst>
                <a:path w="339725" h="1099185">
                  <a:moveTo>
                    <a:pt x="86360" y="55371"/>
                  </a:moveTo>
                  <a:lnTo>
                    <a:pt x="86360" y="49275"/>
                  </a:lnTo>
                  <a:lnTo>
                    <a:pt x="86360" y="43179"/>
                  </a:lnTo>
                  <a:lnTo>
                    <a:pt x="80263" y="43179"/>
                  </a:lnTo>
                  <a:lnTo>
                    <a:pt x="80263" y="30861"/>
                  </a:lnTo>
                  <a:lnTo>
                    <a:pt x="92456" y="18668"/>
                  </a:lnTo>
                  <a:lnTo>
                    <a:pt x="123444" y="6095"/>
                  </a:lnTo>
                  <a:lnTo>
                    <a:pt x="154432" y="0"/>
                  </a:lnTo>
                  <a:lnTo>
                    <a:pt x="191515" y="0"/>
                  </a:lnTo>
                  <a:lnTo>
                    <a:pt x="228600" y="0"/>
                  </a:lnTo>
                  <a:lnTo>
                    <a:pt x="265302" y="12191"/>
                  </a:lnTo>
                  <a:lnTo>
                    <a:pt x="265302" y="18668"/>
                  </a:lnTo>
                  <a:lnTo>
                    <a:pt x="296290" y="37083"/>
                  </a:lnTo>
                  <a:lnTo>
                    <a:pt x="314960" y="49275"/>
                  </a:lnTo>
                  <a:lnTo>
                    <a:pt x="327151" y="67944"/>
                  </a:lnTo>
                  <a:lnTo>
                    <a:pt x="339471" y="80263"/>
                  </a:lnTo>
                  <a:lnTo>
                    <a:pt x="339471" y="98551"/>
                  </a:lnTo>
                  <a:lnTo>
                    <a:pt x="339471" y="123443"/>
                  </a:lnTo>
                  <a:lnTo>
                    <a:pt x="327151" y="148336"/>
                  </a:lnTo>
                  <a:lnTo>
                    <a:pt x="302387" y="178942"/>
                  </a:lnTo>
                  <a:lnTo>
                    <a:pt x="277875" y="203707"/>
                  </a:lnTo>
                  <a:lnTo>
                    <a:pt x="252984" y="234695"/>
                  </a:lnTo>
                  <a:lnTo>
                    <a:pt x="246887" y="240791"/>
                  </a:lnTo>
                  <a:lnTo>
                    <a:pt x="215900" y="271779"/>
                  </a:lnTo>
                  <a:lnTo>
                    <a:pt x="197612" y="302387"/>
                  </a:lnTo>
                  <a:lnTo>
                    <a:pt x="191515" y="308482"/>
                  </a:lnTo>
                  <a:lnTo>
                    <a:pt x="178943" y="333375"/>
                  </a:lnTo>
                  <a:lnTo>
                    <a:pt x="166624" y="364236"/>
                  </a:lnTo>
                  <a:lnTo>
                    <a:pt x="166624" y="388746"/>
                  </a:lnTo>
                  <a:lnTo>
                    <a:pt x="185420" y="395224"/>
                  </a:lnTo>
                  <a:lnTo>
                    <a:pt x="209803" y="413638"/>
                  </a:lnTo>
                  <a:lnTo>
                    <a:pt x="240792" y="425830"/>
                  </a:lnTo>
                  <a:lnTo>
                    <a:pt x="271780" y="431926"/>
                  </a:lnTo>
                  <a:lnTo>
                    <a:pt x="290068" y="431926"/>
                  </a:lnTo>
                  <a:lnTo>
                    <a:pt x="296290" y="431926"/>
                  </a:lnTo>
                  <a:lnTo>
                    <a:pt x="296290" y="598677"/>
                  </a:lnTo>
                  <a:lnTo>
                    <a:pt x="290068" y="635761"/>
                  </a:lnTo>
                  <a:lnTo>
                    <a:pt x="283972" y="672845"/>
                  </a:lnTo>
                  <a:lnTo>
                    <a:pt x="283972" y="716025"/>
                  </a:lnTo>
                  <a:lnTo>
                    <a:pt x="283972" y="722121"/>
                  </a:lnTo>
                  <a:lnTo>
                    <a:pt x="277875" y="759205"/>
                  </a:lnTo>
                  <a:lnTo>
                    <a:pt x="277875" y="814577"/>
                  </a:lnTo>
                  <a:lnTo>
                    <a:pt x="277875" y="858138"/>
                  </a:lnTo>
                  <a:lnTo>
                    <a:pt x="277875" y="999997"/>
                  </a:lnTo>
                  <a:lnTo>
                    <a:pt x="283972" y="1006220"/>
                  </a:lnTo>
                  <a:lnTo>
                    <a:pt x="290068" y="1024508"/>
                  </a:lnTo>
                  <a:lnTo>
                    <a:pt x="296290" y="1037081"/>
                  </a:lnTo>
                  <a:lnTo>
                    <a:pt x="302387" y="1043177"/>
                  </a:lnTo>
                  <a:lnTo>
                    <a:pt x="302387" y="1055496"/>
                  </a:lnTo>
                  <a:lnTo>
                    <a:pt x="271780" y="1061592"/>
                  </a:lnTo>
                  <a:lnTo>
                    <a:pt x="234696" y="1061592"/>
                  </a:lnTo>
                  <a:lnTo>
                    <a:pt x="234696" y="1067689"/>
                  </a:lnTo>
                  <a:lnTo>
                    <a:pt x="191515" y="1067689"/>
                  </a:lnTo>
                  <a:lnTo>
                    <a:pt x="154432" y="1074165"/>
                  </a:lnTo>
                  <a:lnTo>
                    <a:pt x="148336" y="1074165"/>
                  </a:lnTo>
                  <a:lnTo>
                    <a:pt x="105028" y="1080261"/>
                  </a:lnTo>
                  <a:lnTo>
                    <a:pt x="74168" y="1086484"/>
                  </a:lnTo>
                  <a:lnTo>
                    <a:pt x="49275" y="1092580"/>
                  </a:lnTo>
                  <a:lnTo>
                    <a:pt x="24764" y="1092580"/>
                  </a:lnTo>
                  <a:lnTo>
                    <a:pt x="18669" y="1098677"/>
                  </a:lnTo>
                  <a:lnTo>
                    <a:pt x="12192" y="1098677"/>
                  </a:lnTo>
                  <a:lnTo>
                    <a:pt x="6096" y="1098677"/>
                  </a:lnTo>
                  <a:lnTo>
                    <a:pt x="0" y="1098677"/>
                  </a:lnTo>
                </a:path>
              </a:pathLst>
            </a:custGeom>
            <a:ln w="19051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4800" y="5806786"/>
            <a:ext cx="406400" cy="3971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778" y="2198065"/>
            <a:ext cx="4259580" cy="1245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/>
              <a:t>Thank </a:t>
            </a:r>
            <a:r>
              <a:rPr dirty="0" sz="8000" spc="-580"/>
              <a:t>Y</a:t>
            </a:r>
            <a:r>
              <a:rPr dirty="0" sz="8000" spc="20"/>
              <a:t>ou</a:t>
            </a:r>
            <a:endParaRPr sz="8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4800" y="5806786"/>
            <a:ext cx="406400" cy="3971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2859" y="630174"/>
            <a:ext cx="2406015" cy="116459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 indent="480059">
              <a:lnSpc>
                <a:spcPct val="101099"/>
              </a:lnSpc>
              <a:spcBef>
                <a:spcPts val="80"/>
              </a:spcBef>
            </a:pPr>
            <a:r>
              <a:rPr dirty="0" sz="3700" spc="-20">
                <a:latin typeface="Arial Black"/>
                <a:cs typeface="Arial Black"/>
              </a:rPr>
              <a:t>Team </a:t>
            </a:r>
            <a:r>
              <a:rPr dirty="0" sz="3700" spc="-10">
                <a:latin typeface="Arial Black"/>
                <a:cs typeface="Arial Black"/>
              </a:rPr>
              <a:t>Members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78458" y="2610688"/>
            <a:ext cx="2531110" cy="306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5367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rlito"/>
                <a:cs typeface="Carlito"/>
              </a:rPr>
              <a:t>Sneha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Jana</a:t>
            </a:r>
            <a:endParaRPr sz="2400">
              <a:latin typeface="Carlito"/>
              <a:cs typeface="Carlito"/>
            </a:endParaRPr>
          </a:p>
          <a:p>
            <a:pPr algn="ctr" marR="153035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Carlito"/>
                <a:cs typeface="Carlito"/>
              </a:rPr>
              <a:t>RA2111026010363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400">
              <a:latin typeface="Carlito"/>
              <a:cs typeface="Carlito"/>
            </a:endParaRPr>
          </a:p>
          <a:p>
            <a:pPr marL="173355" marR="5080" indent="17526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Prithvi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Pandaala RA2111026010364</a:t>
            </a:r>
            <a:endParaRPr sz="2400">
              <a:latin typeface="Carlito"/>
              <a:cs typeface="Carlito"/>
            </a:endParaRPr>
          </a:p>
          <a:p>
            <a:pPr marL="173355" marR="5080" indent="137160">
              <a:lnSpc>
                <a:spcPct val="100000"/>
              </a:lnSpc>
              <a:spcBef>
                <a:spcPts val="2885"/>
              </a:spcBef>
            </a:pPr>
            <a:r>
              <a:rPr dirty="0" sz="2400" spc="-10">
                <a:latin typeface="Carlito"/>
                <a:cs typeface="Carlito"/>
              </a:rPr>
              <a:t>T.S.Kaviyashruthi RA2111026010405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7073" y="3342952"/>
            <a:ext cx="1852255" cy="144305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4800" y="5806786"/>
            <a:ext cx="406400" cy="397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510" y="662686"/>
            <a:ext cx="7079615" cy="12452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455">
                <a:latin typeface="Times New Roman"/>
                <a:cs typeface="Times New Roman"/>
              </a:rPr>
              <a:t>INTRODUCTION</a:t>
            </a:r>
            <a:endParaRPr sz="80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4" y="3772511"/>
            <a:ext cx="3475364" cy="304811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185665" y="3977385"/>
            <a:ext cx="679132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rlito"/>
                <a:cs typeface="Carlito"/>
              </a:rPr>
              <a:t>Our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House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Price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Prediction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AI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Project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utilizes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cutting- </a:t>
            </a:r>
            <a:r>
              <a:rPr dirty="0" sz="2400">
                <a:latin typeface="Carlito"/>
                <a:cs typeface="Carlito"/>
              </a:rPr>
              <a:t>edge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Artificial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Intelligence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algorithms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accurately forecast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house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prices.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Leveraging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advanced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machine </a:t>
            </a:r>
            <a:r>
              <a:rPr dirty="0" sz="2400">
                <a:latin typeface="Carlito"/>
                <a:cs typeface="Carlito"/>
              </a:rPr>
              <a:t>learning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techniques,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provide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stakeholders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with </a:t>
            </a:r>
            <a:r>
              <a:rPr dirty="0" sz="2400" spc="-10">
                <a:latin typeface="Carlito"/>
                <a:cs typeface="Carlito"/>
              </a:rPr>
              <a:t>invaluable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insights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for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informed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decision-</a:t>
            </a:r>
            <a:r>
              <a:rPr dirty="0" sz="2400">
                <a:latin typeface="Carlito"/>
                <a:cs typeface="Carlito"/>
              </a:rPr>
              <a:t>making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dynamic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real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estate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market.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4800" y="5797550"/>
            <a:ext cx="4064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341245" cy="222885"/>
          </a:xfrm>
          <a:custGeom>
            <a:avLst/>
            <a:gdLst/>
            <a:ahLst/>
            <a:cxnLst/>
            <a:rect l="l" t="t" r="r" b="b"/>
            <a:pathLst>
              <a:path w="2341245" h="222885">
                <a:moveTo>
                  <a:pt x="2340864" y="0"/>
                </a:moveTo>
                <a:lnTo>
                  <a:pt x="0" y="0"/>
                </a:lnTo>
                <a:lnTo>
                  <a:pt x="0" y="222503"/>
                </a:lnTo>
                <a:lnTo>
                  <a:pt x="2340864" y="222503"/>
                </a:lnTo>
                <a:lnTo>
                  <a:pt x="234086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Problem</a:t>
            </a:r>
            <a:r>
              <a:rPr dirty="0" spc="-215"/>
              <a:t> </a:t>
            </a:r>
            <a:r>
              <a:rPr dirty="0" spc="-35"/>
              <a:t>Statement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387602" y="1414652"/>
            <a:ext cx="9775825" cy="3684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3810">
              <a:lnSpc>
                <a:spcPct val="100699"/>
              </a:lnSpc>
              <a:spcBef>
                <a:spcPts val="90"/>
              </a:spcBef>
            </a:pPr>
            <a:r>
              <a:rPr dirty="0" sz="2650">
                <a:latin typeface="Carlito"/>
                <a:cs typeface="Carlito"/>
              </a:rPr>
              <a:t>In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-4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real</a:t>
            </a:r>
            <a:r>
              <a:rPr dirty="0" sz="2650" spc="-4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estate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 spc="-20">
                <a:latin typeface="Carlito"/>
                <a:cs typeface="Carlito"/>
              </a:rPr>
              <a:t>industry,</a:t>
            </a:r>
            <a:r>
              <a:rPr dirty="0" sz="2650" spc="-6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accurately</a:t>
            </a:r>
            <a:r>
              <a:rPr dirty="0" sz="2650" spc="-5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predicting</a:t>
            </a:r>
            <a:r>
              <a:rPr dirty="0" sz="2650" spc="-5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house</a:t>
            </a:r>
            <a:r>
              <a:rPr dirty="0" sz="2650" spc="-4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prices</a:t>
            </a:r>
            <a:r>
              <a:rPr dirty="0" sz="2650" spc="-60">
                <a:latin typeface="Carlito"/>
                <a:cs typeface="Carlito"/>
              </a:rPr>
              <a:t> </a:t>
            </a:r>
            <a:r>
              <a:rPr dirty="0" sz="2650" spc="-25">
                <a:latin typeface="Carlito"/>
                <a:cs typeface="Carlito"/>
              </a:rPr>
              <a:t>is </a:t>
            </a:r>
            <a:r>
              <a:rPr dirty="0" sz="2650">
                <a:latin typeface="Carlito"/>
                <a:cs typeface="Carlito"/>
              </a:rPr>
              <a:t>challenging</a:t>
            </a:r>
            <a:r>
              <a:rPr dirty="0" sz="2650" spc="-4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due</a:t>
            </a:r>
            <a:r>
              <a:rPr dirty="0" sz="2650" spc="-4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to</a:t>
            </a:r>
            <a:r>
              <a:rPr dirty="0" sz="2650" spc="-2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</a:t>
            </a:r>
            <a:r>
              <a:rPr dirty="0" sz="2650" spc="-3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multitude</a:t>
            </a:r>
            <a:r>
              <a:rPr dirty="0" sz="2650" spc="-3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of</a:t>
            </a:r>
            <a:r>
              <a:rPr dirty="0" sz="2650" spc="-3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factors</a:t>
            </a:r>
            <a:r>
              <a:rPr dirty="0" sz="2650" spc="-3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influencing</a:t>
            </a:r>
            <a:r>
              <a:rPr dirty="0" sz="2650" spc="-5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property</a:t>
            </a:r>
            <a:r>
              <a:rPr dirty="0" sz="2650" spc="-25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values, </a:t>
            </a:r>
            <a:r>
              <a:rPr dirty="0" sz="2650">
                <a:latin typeface="Carlito"/>
                <a:cs typeface="Carlito"/>
              </a:rPr>
              <a:t>including</a:t>
            </a:r>
            <a:r>
              <a:rPr dirty="0" sz="2650" spc="-7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location,</a:t>
            </a:r>
            <a:r>
              <a:rPr dirty="0" sz="2650" spc="-5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size,</a:t>
            </a:r>
            <a:r>
              <a:rPr dirty="0" sz="2650" spc="-6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amenities,</a:t>
            </a:r>
            <a:r>
              <a:rPr dirty="0" sz="2650" spc="-5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economic</a:t>
            </a:r>
            <a:r>
              <a:rPr dirty="0" sz="2650" spc="-3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indicators,</a:t>
            </a:r>
            <a:r>
              <a:rPr dirty="0" sz="2650" spc="-5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and</a:t>
            </a:r>
            <a:r>
              <a:rPr dirty="0" sz="2650" spc="-55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market </a:t>
            </a:r>
            <a:r>
              <a:rPr dirty="0" sz="2650">
                <a:latin typeface="Carlito"/>
                <a:cs typeface="Carlito"/>
              </a:rPr>
              <a:t>trends.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Traditional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methods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often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lack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precision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and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rely</a:t>
            </a:r>
            <a:r>
              <a:rPr dirty="0" sz="2650" spc="-5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heavily</a:t>
            </a:r>
            <a:r>
              <a:rPr dirty="0" sz="2650" spc="-45">
                <a:latin typeface="Carlito"/>
                <a:cs typeface="Carlito"/>
              </a:rPr>
              <a:t> </a:t>
            </a:r>
            <a:r>
              <a:rPr dirty="0" sz="2650" spc="-25">
                <a:latin typeface="Carlito"/>
                <a:cs typeface="Carlito"/>
              </a:rPr>
              <a:t>on </a:t>
            </a:r>
            <a:r>
              <a:rPr dirty="0" sz="2650">
                <a:latin typeface="Carlito"/>
                <a:cs typeface="Carlito"/>
              </a:rPr>
              <a:t>manual</a:t>
            </a:r>
            <a:r>
              <a:rPr dirty="0" sz="2650" spc="-4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analysis,</a:t>
            </a:r>
            <a:r>
              <a:rPr dirty="0" sz="2650" spc="-4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leading</a:t>
            </a:r>
            <a:r>
              <a:rPr dirty="0" sz="2650" spc="-3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to</a:t>
            </a:r>
            <a:r>
              <a:rPr dirty="0" sz="2650" spc="-4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potential</a:t>
            </a:r>
            <a:r>
              <a:rPr dirty="0" sz="2650" spc="-4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errors</a:t>
            </a:r>
            <a:r>
              <a:rPr dirty="0" sz="2650" spc="-2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and</a:t>
            </a:r>
            <a:r>
              <a:rPr dirty="0" sz="2650" spc="-40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inefficiencies.</a:t>
            </a:r>
            <a:endParaRPr sz="2650">
              <a:latin typeface="Carlito"/>
              <a:cs typeface="Carlito"/>
            </a:endParaRPr>
          </a:p>
          <a:p>
            <a:pPr algn="ctr" marL="147955" marR="141605">
              <a:lnSpc>
                <a:spcPct val="100600"/>
              </a:lnSpc>
              <a:spcBef>
                <a:spcPts val="5"/>
              </a:spcBef>
            </a:pPr>
            <a:r>
              <a:rPr dirty="0" sz="2650" spc="-10">
                <a:latin typeface="Carlito"/>
                <a:cs typeface="Carlito"/>
              </a:rPr>
              <a:t>Therefore,</a:t>
            </a:r>
            <a:r>
              <a:rPr dirty="0" sz="2650" spc="-2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there</a:t>
            </a:r>
            <a:r>
              <a:rPr dirty="0" sz="2650" spc="-3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is</a:t>
            </a:r>
            <a:r>
              <a:rPr dirty="0" sz="2650" spc="-3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</a:t>
            </a:r>
            <a:r>
              <a:rPr dirty="0" sz="2650" spc="-4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critical</a:t>
            </a:r>
            <a:r>
              <a:rPr dirty="0" sz="2650" spc="-3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need</a:t>
            </a:r>
            <a:r>
              <a:rPr dirty="0" sz="2650" spc="-3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for</a:t>
            </a:r>
            <a:r>
              <a:rPr dirty="0" sz="2650" spc="-3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an</a:t>
            </a:r>
            <a:r>
              <a:rPr dirty="0" sz="2650" spc="-30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AI-</a:t>
            </a:r>
            <a:r>
              <a:rPr dirty="0" sz="2650">
                <a:latin typeface="Carlito"/>
                <a:cs typeface="Carlito"/>
              </a:rPr>
              <a:t>powered</a:t>
            </a:r>
            <a:r>
              <a:rPr dirty="0" sz="2650" spc="-1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solution</a:t>
            </a:r>
            <a:r>
              <a:rPr dirty="0" sz="2650" spc="-3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that</a:t>
            </a:r>
            <a:r>
              <a:rPr dirty="0" sz="2650" spc="-25">
                <a:latin typeface="Carlito"/>
                <a:cs typeface="Carlito"/>
              </a:rPr>
              <a:t> can </a:t>
            </a:r>
            <a:r>
              <a:rPr dirty="0" sz="2650">
                <a:latin typeface="Carlito"/>
                <a:cs typeface="Carlito"/>
              </a:rPr>
              <a:t>analyze</a:t>
            </a:r>
            <a:r>
              <a:rPr dirty="0" sz="2650" spc="-9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vast</a:t>
            </a:r>
            <a:r>
              <a:rPr dirty="0" sz="2650" spc="-10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datasets,</a:t>
            </a:r>
            <a:r>
              <a:rPr dirty="0" sz="2650" spc="-8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identify</a:t>
            </a:r>
            <a:r>
              <a:rPr dirty="0" sz="2650" spc="-8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relevant</a:t>
            </a:r>
            <a:r>
              <a:rPr dirty="0" sz="2650" spc="-8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patterns,</a:t>
            </a:r>
            <a:r>
              <a:rPr dirty="0" sz="2650" spc="-9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and</a:t>
            </a:r>
            <a:r>
              <a:rPr dirty="0" sz="2650" spc="-7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provide</a:t>
            </a:r>
            <a:r>
              <a:rPr dirty="0" sz="2650" spc="-80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reliable </a:t>
            </a:r>
            <a:r>
              <a:rPr dirty="0" sz="2650">
                <a:latin typeface="Carlito"/>
                <a:cs typeface="Carlito"/>
              </a:rPr>
              <a:t>predictions</a:t>
            </a:r>
            <a:r>
              <a:rPr dirty="0" sz="2650" spc="-7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to</a:t>
            </a:r>
            <a:r>
              <a:rPr dirty="0" sz="2650" spc="-6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assist</a:t>
            </a:r>
            <a:r>
              <a:rPr dirty="0" sz="2650" spc="-9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buyers,</a:t>
            </a:r>
            <a:r>
              <a:rPr dirty="0" sz="2650" spc="-6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sellers,</a:t>
            </a:r>
            <a:r>
              <a:rPr dirty="0" sz="2650" spc="-6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and</a:t>
            </a:r>
            <a:r>
              <a:rPr dirty="0" sz="2650" spc="-70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investors</a:t>
            </a:r>
            <a:r>
              <a:rPr dirty="0" sz="2650" spc="-6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in</a:t>
            </a:r>
            <a:r>
              <a:rPr dirty="0" sz="2650" spc="-75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navigating</a:t>
            </a:r>
            <a:r>
              <a:rPr dirty="0" sz="2650" spc="-70">
                <a:latin typeface="Carlito"/>
                <a:cs typeface="Carlito"/>
              </a:rPr>
              <a:t> </a:t>
            </a:r>
            <a:r>
              <a:rPr dirty="0" sz="2650" spc="-25">
                <a:latin typeface="Carlito"/>
                <a:cs typeface="Carlito"/>
              </a:rPr>
              <a:t>the </a:t>
            </a:r>
            <a:r>
              <a:rPr dirty="0" sz="2650">
                <a:latin typeface="Carlito"/>
                <a:cs typeface="Carlito"/>
              </a:rPr>
              <a:t>complex</a:t>
            </a:r>
            <a:r>
              <a:rPr dirty="0" sz="2650" spc="-8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housing</a:t>
            </a:r>
            <a:r>
              <a:rPr dirty="0" sz="2650" spc="-70">
                <a:latin typeface="Carlito"/>
                <a:cs typeface="Carlito"/>
              </a:rPr>
              <a:t> </a:t>
            </a:r>
            <a:r>
              <a:rPr dirty="0" sz="2650">
                <a:latin typeface="Carlito"/>
                <a:cs typeface="Carlito"/>
              </a:rPr>
              <a:t>market</a:t>
            </a:r>
            <a:r>
              <a:rPr dirty="0" sz="2650" spc="-65">
                <a:latin typeface="Carlito"/>
                <a:cs typeface="Carlito"/>
              </a:rPr>
              <a:t> </a:t>
            </a:r>
            <a:r>
              <a:rPr dirty="0" sz="2650" spc="-10">
                <a:latin typeface="Carlito"/>
                <a:cs typeface="Carlito"/>
              </a:rPr>
              <a:t>landscape.</a:t>
            </a:r>
            <a:endParaRPr sz="2650">
              <a:latin typeface="Carlito"/>
              <a:cs typeface="Carlito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2603" y="4576571"/>
            <a:ext cx="2681478" cy="228066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4800" y="5806786"/>
            <a:ext cx="406400" cy="3971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6" y="460797"/>
            <a:ext cx="6703983" cy="60376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5699" y="2425244"/>
            <a:ext cx="1652049" cy="162916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634" y="945679"/>
            <a:ext cx="1721158" cy="6728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21995" y="287782"/>
            <a:ext cx="4071620" cy="495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Black"/>
                <a:cs typeface="Arial Black"/>
              </a:rPr>
              <a:t>Factors</a:t>
            </a:r>
            <a:r>
              <a:rPr dirty="0" sz="2400" spc="-20">
                <a:latin typeface="Arial Black"/>
                <a:cs typeface="Arial Black"/>
              </a:rPr>
              <a:t> </a:t>
            </a:r>
            <a:r>
              <a:rPr dirty="0" sz="2400">
                <a:latin typeface="Arial Black"/>
                <a:cs typeface="Arial Black"/>
              </a:rPr>
              <a:t>Affecting</a:t>
            </a:r>
            <a:r>
              <a:rPr dirty="0" sz="2400" spc="-25">
                <a:latin typeface="Arial Black"/>
                <a:cs typeface="Arial Black"/>
              </a:rPr>
              <a:t> </a:t>
            </a:r>
            <a:r>
              <a:rPr dirty="0" sz="2400" spc="-10">
                <a:latin typeface="Arial Black"/>
                <a:cs typeface="Arial Black"/>
              </a:rPr>
              <a:t>House Prices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2400">
              <a:latin typeface="Arial Black"/>
              <a:cs typeface="Arial Black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dirty="0" sz="2400" spc="-10">
                <a:latin typeface="Carlito"/>
                <a:cs typeface="Carlito"/>
              </a:rPr>
              <a:t>Schools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830"/>
              </a:spcBef>
              <a:buFont typeface="Wingdings"/>
              <a:buChar char=""/>
            </a:pPr>
            <a:endParaRPr sz="2400">
              <a:latin typeface="Carlito"/>
              <a:cs typeface="Carlito"/>
            </a:endParaRPr>
          </a:p>
          <a:p>
            <a:pPr marL="393065" indent="-38036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93065" algn="l"/>
              </a:tabLst>
            </a:pPr>
            <a:r>
              <a:rPr dirty="0" sz="2400">
                <a:latin typeface="Carlito"/>
                <a:cs typeface="Carlito"/>
              </a:rPr>
              <a:t>Shopping </a:t>
            </a:r>
            <a:r>
              <a:rPr dirty="0" sz="2400" spc="-1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830"/>
              </a:spcBef>
              <a:buFont typeface="Wingdings"/>
              <a:buChar char=""/>
            </a:pPr>
            <a:endParaRPr sz="2400">
              <a:latin typeface="Carlito"/>
              <a:cs typeface="Carlito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dirty="0" sz="2400" spc="-10">
                <a:latin typeface="Carlito"/>
                <a:cs typeface="Carlito"/>
              </a:rPr>
              <a:t>Highways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835"/>
              </a:spcBef>
              <a:buFont typeface="Wingdings"/>
              <a:buChar char=""/>
            </a:pPr>
            <a:endParaRPr sz="2400">
              <a:latin typeface="Carlito"/>
              <a:cs typeface="Carlito"/>
            </a:endParaRPr>
          </a:p>
          <a:p>
            <a:pPr marL="393065" indent="-380365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dirty="0" sz="2400">
                <a:latin typeface="Carlito"/>
                <a:cs typeface="Carlito"/>
              </a:rPr>
              <a:t>Grocery</a:t>
            </a:r>
            <a:r>
              <a:rPr dirty="0" sz="2400" spc="-10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Stores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92451" y="4538470"/>
            <a:ext cx="2681478" cy="22821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64800" y="5797550"/>
            <a:ext cx="4064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3117" y="609676"/>
            <a:ext cx="34486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Existing</a:t>
            </a:r>
            <a:r>
              <a:rPr dirty="0" spc="-185"/>
              <a:t> </a:t>
            </a:r>
            <a:r>
              <a:rPr dirty="0" spc="-45"/>
              <a:t>System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/>
              <a:t>current</a:t>
            </a:r>
            <a:r>
              <a:rPr dirty="0" spc="-65"/>
              <a:t> </a:t>
            </a:r>
            <a:r>
              <a:rPr dirty="0"/>
              <a:t>methods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predicting</a:t>
            </a:r>
            <a:r>
              <a:rPr dirty="0" spc="-55"/>
              <a:t> </a:t>
            </a:r>
            <a:r>
              <a:rPr dirty="0"/>
              <a:t>house</a:t>
            </a:r>
            <a:r>
              <a:rPr dirty="0" spc="-45"/>
              <a:t> </a:t>
            </a:r>
            <a:r>
              <a:rPr dirty="0"/>
              <a:t>prices</a:t>
            </a:r>
            <a:r>
              <a:rPr dirty="0" spc="-45"/>
              <a:t> </a:t>
            </a:r>
            <a:r>
              <a:rPr dirty="0"/>
              <a:t>rely</a:t>
            </a:r>
            <a:r>
              <a:rPr dirty="0" spc="-50"/>
              <a:t> </a:t>
            </a:r>
            <a:r>
              <a:rPr dirty="0"/>
              <a:t>on</a:t>
            </a:r>
            <a:r>
              <a:rPr dirty="0" spc="-55"/>
              <a:t> </a:t>
            </a:r>
            <a:r>
              <a:rPr dirty="0"/>
              <a:t>manual</a:t>
            </a:r>
            <a:r>
              <a:rPr dirty="0" spc="-60"/>
              <a:t> </a:t>
            </a:r>
            <a:r>
              <a:rPr dirty="0"/>
              <a:t>analysis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simplistic</a:t>
            </a:r>
            <a:r>
              <a:rPr dirty="0" spc="-70"/>
              <a:t> </a:t>
            </a:r>
            <a:r>
              <a:rPr dirty="0" spc="-10"/>
              <a:t>statistical</a:t>
            </a:r>
            <a:r>
              <a:rPr dirty="0" spc="-80"/>
              <a:t> </a:t>
            </a:r>
            <a:r>
              <a:rPr dirty="0"/>
              <a:t>models,</a:t>
            </a:r>
            <a:r>
              <a:rPr dirty="0" spc="-60"/>
              <a:t> </a:t>
            </a:r>
            <a:r>
              <a:rPr dirty="0"/>
              <a:t>which</a:t>
            </a:r>
            <a:r>
              <a:rPr dirty="0" spc="-55"/>
              <a:t> </a:t>
            </a:r>
            <a:r>
              <a:rPr dirty="0"/>
              <a:t>are</a:t>
            </a:r>
            <a:r>
              <a:rPr dirty="0" spc="-55"/>
              <a:t> </a:t>
            </a:r>
            <a:r>
              <a:rPr dirty="0"/>
              <a:t>often</a:t>
            </a:r>
            <a:r>
              <a:rPr dirty="0" spc="-50"/>
              <a:t> </a:t>
            </a:r>
            <a:r>
              <a:rPr dirty="0"/>
              <a:t>time-consuming,</a:t>
            </a:r>
            <a:r>
              <a:rPr dirty="0" spc="-60"/>
              <a:t> </a:t>
            </a:r>
            <a:r>
              <a:rPr dirty="0"/>
              <a:t>subjective,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20"/>
              <a:t>lack accuracy.</a:t>
            </a:r>
            <a:r>
              <a:rPr dirty="0" spc="-95"/>
              <a:t> </a:t>
            </a:r>
            <a:r>
              <a:rPr dirty="0"/>
              <a:t>These</a:t>
            </a:r>
            <a:r>
              <a:rPr dirty="0" spc="-50"/>
              <a:t> </a:t>
            </a:r>
            <a:r>
              <a:rPr dirty="0"/>
              <a:t>methods</a:t>
            </a:r>
            <a:r>
              <a:rPr dirty="0" spc="-55"/>
              <a:t> </a:t>
            </a:r>
            <a:r>
              <a:rPr dirty="0"/>
              <a:t>struggle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65"/>
              <a:t> </a:t>
            </a:r>
            <a:r>
              <a:rPr dirty="0"/>
              <a:t>handle</a:t>
            </a:r>
            <a:r>
              <a:rPr dirty="0" spc="-50"/>
              <a:t> </a:t>
            </a:r>
            <a:r>
              <a:rPr dirty="0"/>
              <a:t>large</a:t>
            </a:r>
            <a:r>
              <a:rPr dirty="0" spc="-60"/>
              <a:t> </a:t>
            </a:r>
            <a:r>
              <a:rPr dirty="0" spc="-10"/>
              <a:t>datasets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may</a:t>
            </a:r>
            <a:r>
              <a:rPr dirty="0" spc="-60"/>
              <a:t> </a:t>
            </a:r>
            <a:r>
              <a:rPr dirty="0" spc="-10"/>
              <a:t>overlook </a:t>
            </a:r>
            <a:r>
              <a:rPr dirty="0"/>
              <a:t>subtle</a:t>
            </a:r>
            <a:r>
              <a:rPr dirty="0" spc="-55"/>
              <a:t> </a:t>
            </a:r>
            <a:r>
              <a:rPr dirty="0" spc="-10"/>
              <a:t>patterns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data,</a:t>
            </a:r>
            <a:r>
              <a:rPr dirty="0" spc="-65"/>
              <a:t> </a:t>
            </a:r>
            <a:r>
              <a:rPr dirty="0"/>
              <a:t>hindering</a:t>
            </a:r>
            <a:r>
              <a:rPr dirty="0" spc="-50"/>
              <a:t> </a:t>
            </a:r>
            <a:r>
              <a:rPr dirty="0" spc="-10"/>
              <a:t>efficiency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 spc="-10"/>
              <a:t>decision-</a:t>
            </a:r>
            <a:r>
              <a:rPr dirty="0"/>
              <a:t>making</a:t>
            </a:r>
            <a:r>
              <a:rPr dirty="0" spc="-70"/>
              <a:t> </a:t>
            </a:r>
            <a:r>
              <a:rPr dirty="0" spc="-10"/>
              <a:t>processes.</a:t>
            </a:r>
          </a:p>
          <a:p>
            <a:pPr algn="ctr" marL="200025" marR="193675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Therefore,</a:t>
            </a:r>
            <a:r>
              <a:rPr dirty="0" spc="-35"/>
              <a:t> </a:t>
            </a:r>
            <a:r>
              <a:rPr dirty="0"/>
              <a:t>there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/>
              <a:t>clear</a:t>
            </a:r>
            <a:r>
              <a:rPr dirty="0" spc="-65"/>
              <a:t> </a:t>
            </a:r>
            <a:r>
              <a:rPr dirty="0"/>
              <a:t>need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more</a:t>
            </a:r>
            <a:r>
              <a:rPr dirty="0" spc="-70"/>
              <a:t> </a:t>
            </a:r>
            <a:r>
              <a:rPr dirty="0"/>
              <a:t>advanced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automated</a:t>
            </a:r>
            <a:r>
              <a:rPr dirty="0" spc="-70"/>
              <a:t> </a:t>
            </a:r>
            <a:r>
              <a:rPr dirty="0" spc="-10"/>
              <a:t>approach leveraging</a:t>
            </a:r>
            <a:r>
              <a:rPr dirty="0" spc="-65"/>
              <a:t> </a:t>
            </a:r>
            <a:r>
              <a:rPr dirty="0"/>
              <a:t>AI</a:t>
            </a:r>
            <a:r>
              <a:rPr dirty="0" spc="-55"/>
              <a:t> </a:t>
            </a:r>
            <a:r>
              <a:rPr dirty="0"/>
              <a:t>technology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70"/>
              <a:t> </a:t>
            </a:r>
            <a:r>
              <a:rPr dirty="0"/>
              <a:t>improve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accuracy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efficiency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house</a:t>
            </a:r>
            <a:r>
              <a:rPr dirty="0" spc="-45"/>
              <a:t> </a:t>
            </a:r>
            <a:r>
              <a:rPr dirty="0" spc="-10"/>
              <a:t>price predictions.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" y="4942943"/>
            <a:ext cx="2159611" cy="189139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9815035" y="4872959"/>
            <a:ext cx="2220595" cy="1925320"/>
            <a:chOff x="9815035" y="4872959"/>
            <a:chExt cx="2220595" cy="192532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5035" y="5094580"/>
              <a:ext cx="2220536" cy="170313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1043171" y="4872964"/>
              <a:ext cx="854075" cy="854075"/>
            </a:xfrm>
            <a:custGeom>
              <a:avLst/>
              <a:gdLst/>
              <a:ahLst/>
              <a:cxnLst/>
              <a:rect l="l" t="t" r="r" b="b"/>
              <a:pathLst>
                <a:path w="854075" h="854075">
                  <a:moveTo>
                    <a:pt x="853821" y="439407"/>
                  </a:moveTo>
                  <a:lnTo>
                    <a:pt x="779741" y="513537"/>
                  </a:lnTo>
                  <a:lnTo>
                    <a:pt x="627811" y="361518"/>
                  </a:lnTo>
                  <a:lnTo>
                    <a:pt x="552475" y="436892"/>
                  </a:lnTo>
                  <a:lnTo>
                    <a:pt x="426910" y="311264"/>
                  </a:lnTo>
                  <a:lnTo>
                    <a:pt x="351574" y="386651"/>
                  </a:lnTo>
                  <a:lnTo>
                    <a:pt x="177050" y="212013"/>
                  </a:lnTo>
                  <a:lnTo>
                    <a:pt x="124307" y="264782"/>
                  </a:lnTo>
                  <a:lnTo>
                    <a:pt x="351574" y="492175"/>
                  </a:lnTo>
                  <a:lnTo>
                    <a:pt x="426910" y="416801"/>
                  </a:lnTo>
                  <a:lnTo>
                    <a:pt x="552475" y="542429"/>
                  </a:lnTo>
                  <a:lnTo>
                    <a:pt x="627811" y="467055"/>
                  </a:lnTo>
                  <a:lnTo>
                    <a:pt x="727011" y="566293"/>
                  </a:lnTo>
                  <a:lnTo>
                    <a:pt x="652932" y="640422"/>
                  </a:lnTo>
                  <a:lnTo>
                    <a:pt x="853821" y="640422"/>
                  </a:lnTo>
                  <a:lnTo>
                    <a:pt x="853821" y="439407"/>
                  </a:lnTo>
                  <a:close/>
                </a:path>
                <a:path w="854075" h="854075">
                  <a:moveTo>
                    <a:pt x="853833" y="778725"/>
                  </a:moveTo>
                  <a:lnTo>
                    <a:pt x="75336" y="778725"/>
                  </a:lnTo>
                  <a:lnTo>
                    <a:pt x="75336" y="0"/>
                  </a:lnTo>
                  <a:lnTo>
                    <a:pt x="0" y="0"/>
                  </a:lnTo>
                  <a:lnTo>
                    <a:pt x="0" y="778725"/>
                  </a:lnTo>
                  <a:lnTo>
                    <a:pt x="0" y="853681"/>
                  </a:lnTo>
                  <a:lnTo>
                    <a:pt x="853833" y="853681"/>
                  </a:lnTo>
                  <a:lnTo>
                    <a:pt x="853833" y="77872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4800" y="5797549"/>
              <a:ext cx="406400" cy="406400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5388" y="5297422"/>
            <a:ext cx="2311907" cy="1450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23672"/>
            <a:ext cx="12192000" cy="6010910"/>
            <a:chOff x="0" y="423672"/>
            <a:chExt cx="12192000" cy="60109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3672"/>
              <a:ext cx="12191999" cy="60106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0987" y="561848"/>
              <a:ext cx="7087234" cy="4833620"/>
            </a:xfrm>
            <a:custGeom>
              <a:avLst/>
              <a:gdLst/>
              <a:ahLst/>
              <a:cxnLst/>
              <a:rect l="l" t="t" r="r" b="b"/>
              <a:pathLst>
                <a:path w="7087234" h="4833620">
                  <a:moveTo>
                    <a:pt x="5555907" y="0"/>
                  </a:moveTo>
                  <a:lnTo>
                    <a:pt x="5562384" y="0"/>
                  </a:lnTo>
                  <a:lnTo>
                    <a:pt x="5580672" y="0"/>
                  </a:lnTo>
                  <a:lnTo>
                    <a:pt x="5586895" y="0"/>
                  </a:lnTo>
                  <a:lnTo>
                    <a:pt x="5605564" y="6096"/>
                  </a:lnTo>
                  <a:lnTo>
                    <a:pt x="5630075" y="12191"/>
                  </a:lnTo>
                  <a:lnTo>
                    <a:pt x="5661063" y="18287"/>
                  </a:lnTo>
                  <a:lnTo>
                    <a:pt x="5661063" y="24384"/>
                  </a:lnTo>
                  <a:lnTo>
                    <a:pt x="5691924" y="24384"/>
                  </a:lnTo>
                  <a:lnTo>
                    <a:pt x="5710339" y="24384"/>
                  </a:lnTo>
                  <a:lnTo>
                    <a:pt x="5729008" y="30861"/>
                  </a:lnTo>
                  <a:lnTo>
                    <a:pt x="5735104" y="37084"/>
                  </a:lnTo>
                  <a:lnTo>
                    <a:pt x="5741327" y="37084"/>
                  </a:lnTo>
                  <a:lnTo>
                    <a:pt x="5747423" y="37084"/>
                  </a:lnTo>
                  <a:lnTo>
                    <a:pt x="5759615" y="37084"/>
                  </a:lnTo>
                  <a:lnTo>
                    <a:pt x="5759615" y="43179"/>
                  </a:lnTo>
                  <a:lnTo>
                    <a:pt x="5759615" y="49275"/>
                  </a:lnTo>
                  <a:lnTo>
                    <a:pt x="5759615" y="61467"/>
                  </a:lnTo>
                  <a:lnTo>
                    <a:pt x="5765711" y="80263"/>
                  </a:lnTo>
                  <a:lnTo>
                    <a:pt x="5765711" y="98551"/>
                  </a:lnTo>
                  <a:lnTo>
                    <a:pt x="5765711" y="413638"/>
                  </a:lnTo>
                  <a:lnTo>
                    <a:pt x="5759615" y="450723"/>
                  </a:lnTo>
                  <a:lnTo>
                    <a:pt x="5753519" y="499999"/>
                  </a:lnTo>
                  <a:lnTo>
                    <a:pt x="5741327" y="549275"/>
                  </a:lnTo>
                  <a:lnTo>
                    <a:pt x="5741327" y="604774"/>
                  </a:lnTo>
                  <a:lnTo>
                    <a:pt x="5735104" y="654050"/>
                  </a:lnTo>
                  <a:lnTo>
                    <a:pt x="5735104" y="709929"/>
                  </a:lnTo>
                  <a:lnTo>
                    <a:pt x="5735104" y="747013"/>
                  </a:lnTo>
                  <a:lnTo>
                    <a:pt x="5729008" y="783716"/>
                  </a:lnTo>
                  <a:lnTo>
                    <a:pt x="5729008" y="814704"/>
                  </a:lnTo>
                  <a:lnTo>
                    <a:pt x="5729008" y="851662"/>
                  </a:lnTo>
                  <a:lnTo>
                    <a:pt x="5729008" y="1320800"/>
                  </a:lnTo>
                  <a:lnTo>
                    <a:pt x="5735104" y="1357884"/>
                  </a:lnTo>
                  <a:lnTo>
                    <a:pt x="5735104" y="1894966"/>
                  </a:lnTo>
                  <a:lnTo>
                    <a:pt x="5729008" y="1894966"/>
                  </a:lnTo>
                  <a:lnTo>
                    <a:pt x="5617756" y="1894966"/>
                  </a:lnTo>
                  <a:lnTo>
                    <a:pt x="5605564" y="1888871"/>
                  </a:lnTo>
                  <a:lnTo>
                    <a:pt x="5592991" y="1888871"/>
                  </a:lnTo>
                  <a:lnTo>
                    <a:pt x="5586895" y="1888871"/>
                  </a:lnTo>
                  <a:lnTo>
                    <a:pt x="5580672" y="1888871"/>
                  </a:lnTo>
                  <a:lnTo>
                    <a:pt x="5574576" y="1888871"/>
                  </a:lnTo>
                </a:path>
                <a:path w="7087234" h="4833620">
                  <a:moveTo>
                    <a:pt x="4969421" y="2073910"/>
                  </a:moveTo>
                  <a:lnTo>
                    <a:pt x="4975898" y="2073910"/>
                  </a:lnTo>
                  <a:lnTo>
                    <a:pt x="5000409" y="2073910"/>
                  </a:lnTo>
                  <a:lnTo>
                    <a:pt x="5006505" y="2073910"/>
                  </a:lnTo>
                  <a:lnTo>
                    <a:pt x="5043589" y="2080005"/>
                  </a:lnTo>
                  <a:lnTo>
                    <a:pt x="5086769" y="2092578"/>
                  </a:lnTo>
                  <a:lnTo>
                    <a:pt x="5092865" y="2092578"/>
                  </a:lnTo>
                  <a:lnTo>
                    <a:pt x="5142649" y="2104898"/>
                  </a:lnTo>
                  <a:lnTo>
                    <a:pt x="5198021" y="2110993"/>
                  </a:lnTo>
                  <a:lnTo>
                    <a:pt x="5241201" y="2117090"/>
                  </a:lnTo>
                  <a:lnTo>
                    <a:pt x="5272189" y="2123186"/>
                  </a:lnTo>
                  <a:lnTo>
                    <a:pt x="5272189" y="2129409"/>
                  </a:lnTo>
                  <a:lnTo>
                    <a:pt x="5296700" y="2129409"/>
                  </a:lnTo>
                  <a:lnTo>
                    <a:pt x="5308892" y="2129409"/>
                  </a:lnTo>
                  <a:lnTo>
                    <a:pt x="5321465" y="2129409"/>
                  </a:lnTo>
                  <a:lnTo>
                    <a:pt x="5339880" y="2129409"/>
                  </a:lnTo>
                  <a:lnTo>
                    <a:pt x="5345976" y="2135886"/>
                  </a:lnTo>
                  <a:lnTo>
                    <a:pt x="5352453" y="2135886"/>
                  </a:lnTo>
                  <a:lnTo>
                    <a:pt x="5352453" y="2141981"/>
                  </a:lnTo>
                  <a:lnTo>
                    <a:pt x="5352453" y="2148078"/>
                  </a:lnTo>
                  <a:lnTo>
                    <a:pt x="5358549" y="2154174"/>
                  </a:lnTo>
                  <a:lnTo>
                    <a:pt x="5364772" y="2172589"/>
                  </a:lnTo>
                  <a:lnTo>
                    <a:pt x="5364772" y="2179066"/>
                  </a:lnTo>
                  <a:lnTo>
                    <a:pt x="5364772" y="2197354"/>
                  </a:lnTo>
                  <a:lnTo>
                    <a:pt x="5364772" y="2339213"/>
                  </a:lnTo>
                  <a:lnTo>
                    <a:pt x="5358549" y="2358009"/>
                  </a:lnTo>
                  <a:lnTo>
                    <a:pt x="5358549" y="2376297"/>
                  </a:lnTo>
                  <a:lnTo>
                    <a:pt x="5358549" y="2395092"/>
                  </a:lnTo>
                  <a:lnTo>
                    <a:pt x="5352453" y="2395092"/>
                  </a:lnTo>
                  <a:lnTo>
                    <a:pt x="5352453" y="3327019"/>
                  </a:lnTo>
                  <a:lnTo>
                    <a:pt x="5345976" y="3327019"/>
                  </a:lnTo>
                  <a:lnTo>
                    <a:pt x="5296700" y="3327019"/>
                  </a:lnTo>
                  <a:lnTo>
                    <a:pt x="5290604" y="3320923"/>
                  </a:lnTo>
                  <a:lnTo>
                    <a:pt x="5284381" y="3320923"/>
                  </a:lnTo>
                  <a:lnTo>
                    <a:pt x="5272189" y="3320923"/>
                  </a:lnTo>
                  <a:lnTo>
                    <a:pt x="5265712" y="3314827"/>
                  </a:lnTo>
                  <a:lnTo>
                    <a:pt x="5210340" y="3314827"/>
                  </a:lnTo>
                  <a:lnTo>
                    <a:pt x="5204117" y="3314827"/>
                  </a:lnTo>
                </a:path>
                <a:path w="7087234" h="4833620">
                  <a:moveTo>
                    <a:pt x="1574330" y="2641980"/>
                  </a:moveTo>
                  <a:lnTo>
                    <a:pt x="1574330" y="2641980"/>
                  </a:lnTo>
                  <a:lnTo>
                    <a:pt x="1722539" y="2641980"/>
                  </a:lnTo>
                  <a:lnTo>
                    <a:pt x="1728762" y="2648077"/>
                  </a:lnTo>
                  <a:lnTo>
                    <a:pt x="1771942" y="2648077"/>
                  </a:lnTo>
                  <a:lnTo>
                    <a:pt x="1778038" y="2648077"/>
                  </a:lnTo>
                </a:path>
                <a:path w="7087234" h="4833620">
                  <a:moveTo>
                    <a:pt x="1444663" y="3493770"/>
                  </a:moveTo>
                  <a:lnTo>
                    <a:pt x="1456982" y="3493770"/>
                  </a:lnTo>
                  <a:lnTo>
                    <a:pt x="1469555" y="3493770"/>
                  </a:lnTo>
                  <a:lnTo>
                    <a:pt x="1475651" y="3493770"/>
                  </a:lnTo>
                  <a:lnTo>
                    <a:pt x="1493939" y="3493770"/>
                  </a:lnTo>
                  <a:lnTo>
                    <a:pt x="1506639" y="3499866"/>
                  </a:lnTo>
                  <a:lnTo>
                    <a:pt x="1734858" y="3499866"/>
                  </a:lnTo>
                  <a:lnTo>
                    <a:pt x="1753146" y="3493770"/>
                  </a:lnTo>
                  <a:lnTo>
                    <a:pt x="2111413" y="3493770"/>
                  </a:lnTo>
                  <a:lnTo>
                    <a:pt x="2117509" y="3493770"/>
                  </a:lnTo>
                </a:path>
                <a:path w="7087234" h="4833620">
                  <a:moveTo>
                    <a:pt x="49682" y="3290062"/>
                  </a:moveTo>
                  <a:lnTo>
                    <a:pt x="43559" y="3290062"/>
                  </a:lnTo>
                  <a:lnTo>
                    <a:pt x="55803" y="3296157"/>
                  </a:lnTo>
                  <a:lnTo>
                    <a:pt x="74155" y="3296157"/>
                  </a:lnTo>
                  <a:lnTo>
                    <a:pt x="80276" y="3296157"/>
                  </a:lnTo>
                  <a:lnTo>
                    <a:pt x="86766" y="3296157"/>
                  </a:lnTo>
                  <a:lnTo>
                    <a:pt x="179285" y="3308350"/>
                  </a:lnTo>
                  <a:lnTo>
                    <a:pt x="185394" y="3308350"/>
                  </a:lnTo>
                  <a:lnTo>
                    <a:pt x="185394" y="3314827"/>
                  </a:lnTo>
                  <a:lnTo>
                    <a:pt x="321119" y="3327019"/>
                  </a:lnTo>
                  <a:lnTo>
                    <a:pt x="327240" y="3327019"/>
                  </a:lnTo>
                  <a:lnTo>
                    <a:pt x="456844" y="3333241"/>
                  </a:lnTo>
                  <a:lnTo>
                    <a:pt x="944638" y="3333241"/>
                  </a:lnTo>
                  <a:lnTo>
                    <a:pt x="950760" y="3327019"/>
                  </a:lnTo>
                  <a:lnTo>
                    <a:pt x="987844" y="3327019"/>
                  </a:lnTo>
                  <a:lnTo>
                    <a:pt x="1031036" y="3320923"/>
                  </a:lnTo>
                  <a:lnTo>
                    <a:pt x="1074242" y="3320923"/>
                  </a:lnTo>
                  <a:lnTo>
                    <a:pt x="1111326" y="3314827"/>
                  </a:lnTo>
                  <a:lnTo>
                    <a:pt x="1142276" y="3314827"/>
                  </a:lnTo>
                  <a:lnTo>
                    <a:pt x="1173238" y="3308350"/>
                  </a:lnTo>
                  <a:lnTo>
                    <a:pt x="1179360" y="3308350"/>
                  </a:lnTo>
                  <a:lnTo>
                    <a:pt x="1197775" y="3308350"/>
                  </a:lnTo>
                  <a:lnTo>
                    <a:pt x="1222540" y="3308350"/>
                  </a:lnTo>
                  <a:lnTo>
                    <a:pt x="1234859" y="3302254"/>
                  </a:lnTo>
                  <a:lnTo>
                    <a:pt x="1253147" y="3296157"/>
                  </a:lnTo>
                  <a:lnTo>
                    <a:pt x="1265720" y="3296157"/>
                  </a:lnTo>
                  <a:lnTo>
                    <a:pt x="1278039" y="3296157"/>
                  </a:lnTo>
                  <a:lnTo>
                    <a:pt x="1296708" y="3296157"/>
                  </a:lnTo>
                  <a:lnTo>
                    <a:pt x="1315123" y="3290062"/>
                  </a:lnTo>
                  <a:lnTo>
                    <a:pt x="1339888" y="3290062"/>
                  </a:lnTo>
                  <a:lnTo>
                    <a:pt x="1352207" y="3283839"/>
                  </a:lnTo>
                  <a:lnTo>
                    <a:pt x="1364399" y="3283839"/>
                  </a:lnTo>
                  <a:lnTo>
                    <a:pt x="1370495" y="3283839"/>
                  </a:lnTo>
                  <a:lnTo>
                    <a:pt x="1376591" y="3283839"/>
                  </a:lnTo>
                </a:path>
                <a:path w="7087234" h="4833620">
                  <a:moveTo>
                    <a:pt x="6809016" y="3567938"/>
                  </a:moveTo>
                  <a:lnTo>
                    <a:pt x="6796824" y="3561460"/>
                  </a:lnTo>
                  <a:lnTo>
                    <a:pt x="6790728" y="3561460"/>
                  </a:lnTo>
                  <a:lnTo>
                    <a:pt x="6784505" y="3555365"/>
                  </a:lnTo>
                  <a:lnTo>
                    <a:pt x="6784505" y="3549141"/>
                  </a:lnTo>
                  <a:lnTo>
                    <a:pt x="6802920" y="3543046"/>
                  </a:lnTo>
                  <a:lnTo>
                    <a:pt x="6802920" y="3536950"/>
                  </a:lnTo>
                  <a:lnTo>
                    <a:pt x="6809016" y="3536950"/>
                  </a:lnTo>
                  <a:lnTo>
                    <a:pt x="6833908" y="3536950"/>
                  </a:lnTo>
                  <a:lnTo>
                    <a:pt x="6858673" y="3530854"/>
                  </a:lnTo>
                  <a:lnTo>
                    <a:pt x="6864896" y="3530854"/>
                  </a:lnTo>
                  <a:lnTo>
                    <a:pt x="6889280" y="3530854"/>
                  </a:lnTo>
                  <a:lnTo>
                    <a:pt x="6901980" y="3530854"/>
                  </a:lnTo>
                  <a:lnTo>
                    <a:pt x="6920268" y="3530854"/>
                  </a:lnTo>
                  <a:lnTo>
                    <a:pt x="6926364" y="3536950"/>
                  </a:lnTo>
                  <a:lnTo>
                    <a:pt x="6938683" y="3549141"/>
                  </a:lnTo>
                  <a:lnTo>
                    <a:pt x="6951256" y="3555365"/>
                  </a:lnTo>
                  <a:lnTo>
                    <a:pt x="6963448" y="3555365"/>
                  </a:lnTo>
                  <a:lnTo>
                    <a:pt x="6963448" y="3574033"/>
                  </a:lnTo>
                  <a:lnTo>
                    <a:pt x="6969544" y="3592449"/>
                  </a:lnTo>
                  <a:lnTo>
                    <a:pt x="6969544" y="3611118"/>
                  </a:lnTo>
                  <a:lnTo>
                    <a:pt x="6969544" y="3635629"/>
                  </a:lnTo>
                  <a:lnTo>
                    <a:pt x="6969544" y="3666616"/>
                  </a:lnTo>
                  <a:lnTo>
                    <a:pt x="6963448" y="3666616"/>
                  </a:lnTo>
                  <a:lnTo>
                    <a:pt x="6963448" y="3697478"/>
                  </a:lnTo>
                  <a:lnTo>
                    <a:pt x="6963448" y="3728084"/>
                  </a:lnTo>
                  <a:lnTo>
                    <a:pt x="6963448" y="3734562"/>
                  </a:lnTo>
                  <a:lnTo>
                    <a:pt x="6963448" y="3752977"/>
                  </a:lnTo>
                  <a:lnTo>
                    <a:pt x="6975767" y="3777741"/>
                  </a:lnTo>
                  <a:lnTo>
                    <a:pt x="6982244" y="3777741"/>
                  </a:lnTo>
                  <a:lnTo>
                    <a:pt x="6994436" y="3790060"/>
                  </a:lnTo>
                  <a:lnTo>
                    <a:pt x="7006628" y="3802253"/>
                  </a:lnTo>
                  <a:lnTo>
                    <a:pt x="7012851" y="3802253"/>
                  </a:lnTo>
                  <a:lnTo>
                    <a:pt x="7025424" y="3808349"/>
                  </a:lnTo>
                  <a:lnTo>
                    <a:pt x="7031520" y="3808349"/>
                  </a:lnTo>
                  <a:lnTo>
                    <a:pt x="7037616" y="3808349"/>
                  </a:lnTo>
                  <a:lnTo>
                    <a:pt x="7043712" y="3821049"/>
                  </a:lnTo>
                  <a:lnTo>
                    <a:pt x="7043712" y="3845432"/>
                  </a:lnTo>
                  <a:lnTo>
                    <a:pt x="7043712" y="3864229"/>
                  </a:lnTo>
                  <a:lnTo>
                    <a:pt x="7043712" y="4036949"/>
                  </a:lnTo>
                  <a:lnTo>
                    <a:pt x="7049935" y="4061459"/>
                  </a:lnTo>
                  <a:lnTo>
                    <a:pt x="7056031" y="4098544"/>
                  </a:lnTo>
                  <a:lnTo>
                    <a:pt x="7062127" y="4129531"/>
                  </a:lnTo>
                  <a:lnTo>
                    <a:pt x="7062127" y="4166616"/>
                  </a:lnTo>
                  <a:lnTo>
                    <a:pt x="7068604" y="4184904"/>
                  </a:lnTo>
                  <a:lnTo>
                    <a:pt x="7068604" y="4209796"/>
                  </a:lnTo>
                  <a:lnTo>
                    <a:pt x="7068604" y="4234307"/>
                  </a:lnTo>
                  <a:lnTo>
                    <a:pt x="7074700" y="4252976"/>
                  </a:lnTo>
                  <a:lnTo>
                    <a:pt x="7074700" y="4277487"/>
                  </a:lnTo>
                  <a:lnTo>
                    <a:pt x="7080796" y="4283964"/>
                  </a:lnTo>
                  <a:lnTo>
                    <a:pt x="7080796" y="4290059"/>
                  </a:lnTo>
                  <a:lnTo>
                    <a:pt x="7080796" y="4296156"/>
                  </a:lnTo>
                  <a:lnTo>
                    <a:pt x="7080796" y="4308475"/>
                  </a:lnTo>
                  <a:lnTo>
                    <a:pt x="7087019" y="4308475"/>
                  </a:lnTo>
                  <a:lnTo>
                    <a:pt x="7087019" y="4321048"/>
                  </a:lnTo>
                  <a:lnTo>
                    <a:pt x="7087019" y="4327144"/>
                  </a:lnTo>
                  <a:lnTo>
                    <a:pt x="7080796" y="4327144"/>
                  </a:lnTo>
                  <a:lnTo>
                    <a:pt x="6938683" y="4327144"/>
                  </a:lnTo>
                  <a:lnTo>
                    <a:pt x="6926364" y="4333240"/>
                  </a:lnTo>
                  <a:lnTo>
                    <a:pt x="6908076" y="4333240"/>
                  </a:lnTo>
                  <a:lnTo>
                    <a:pt x="6895503" y="4333240"/>
                  </a:lnTo>
                  <a:lnTo>
                    <a:pt x="6889280" y="4339463"/>
                  </a:lnTo>
                  <a:lnTo>
                    <a:pt x="6864896" y="4345558"/>
                  </a:lnTo>
                  <a:lnTo>
                    <a:pt x="6846100" y="4345558"/>
                  </a:lnTo>
                </a:path>
                <a:path w="7087234" h="4833620">
                  <a:moveTo>
                    <a:pt x="24839" y="4104640"/>
                  </a:moveTo>
                  <a:lnTo>
                    <a:pt x="24839" y="4104640"/>
                  </a:lnTo>
                  <a:lnTo>
                    <a:pt x="327240" y="4104640"/>
                  </a:lnTo>
                  <a:lnTo>
                    <a:pt x="358203" y="4111116"/>
                  </a:lnTo>
                  <a:lnTo>
                    <a:pt x="956881" y="4111116"/>
                  </a:lnTo>
                  <a:lnTo>
                    <a:pt x="993965" y="4104640"/>
                  </a:lnTo>
                  <a:lnTo>
                    <a:pt x="1617510" y="4104640"/>
                  </a:lnTo>
                  <a:lnTo>
                    <a:pt x="1648498" y="4111116"/>
                  </a:lnTo>
                  <a:lnTo>
                    <a:pt x="1926374" y="4111116"/>
                  </a:lnTo>
                  <a:lnTo>
                    <a:pt x="1981746" y="4117340"/>
                  </a:lnTo>
                  <a:lnTo>
                    <a:pt x="2025053" y="4117340"/>
                  </a:lnTo>
                  <a:lnTo>
                    <a:pt x="2068233" y="4123435"/>
                  </a:lnTo>
                  <a:lnTo>
                    <a:pt x="2074329" y="4123435"/>
                  </a:lnTo>
                  <a:lnTo>
                    <a:pt x="2833535" y="4123435"/>
                  </a:lnTo>
                  <a:lnTo>
                    <a:pt x="2864523" y="4117340"/>
                  </a:lnTo>
                  <a:lnTo>
                    <a:pt x="2895511" y="4111116"/>
                  </a:lnTo>
                  <a:lnTo>
                    <a:pt x="2901607" y="4111116"/>
                  </a:lnTo>
                  <a:lnTo>
                    <a:pt x="2932595" y="4104640"/>
                  </a:lnTo>
                  <a:lnTo>
                    <a:pt x="2969679" y="4098544"/>
                  </a:lnTo>
                  <a:lnTo>
                    <a:pt x="3000286" y="4092448"/>
                  </a:lnTo>
                  <a:lnTo>
                    <a:pt x="3025051" y="4092448"/>
                  </a:lnTo>
                  <a:lnTo>
                    <a:pt x="3049562" y="4092448"/>
                  </a:lnTo>
                  <a:lnTo>
                    <a:pt x="3062135" y="4092448"/>
                  </a:lnTo>
                  <a:lnTo>
                    <a:pt x="3080550" y="4092448"/>
                  </a:lnTo>
                  <a:lnTo>
                    <a:pt x="3099219" y="4092448"/>
                  </a:lnTo>
                </a:path>
                <a:path w="7087234" h="4833620">
                  <a:moveTo>
                    <a:pt x="5302796" y="4086352"/>
                  </a:moveTo>
                  <a:lnTo>
                    <a:pt x="5302796" y="4080255"/>
                  </a:lnTo>
                  <a:lnTo>
                    <a:pt x="5302796" y="4074032"/>
                  </a:lnTo>
                  <a:lnTo>
                    <a:pt x="5315369" y="4067555"/>
                  </a:lnTo>
                  <a:lnTo>
                    <a:pt x="5321465" y="4067555"/>
                  </a:lnTo>
                  <a:lnTo>
                    <a:pt x="5333784" y="4061459"/>
                  </a:lnTo>
                  <a:lnTo>
                    <a:pt x="5352453" y="4055364"/>
                  </a:lnTo>
                  <a:lnTo>
                    <a:pt x="5438940" y="4055364"/>
                  </a:lnTo>
                  <a:lnTo>
                    <a:pt x="5445036" y="4067555"/>
                  </a:lnTo>
                  <a:lnTo>
                    <a:pt x="5451132" y="4111116"/>
                  </a:lnTo>
                  <a:lnTo>
                    <a:pt x="5451132" y="4135628"/>
                  </a:lnTo>
                  <a:lnTo>
                    <a:pt x="5451132" y="4178807"/>
                  </a:lnTo>
                  <a:lnTo>
                    <a:pt x="5451132" y="4228210"/>
                  </a:lnTo>
                  <a:lnTo>
                    <a:pt x="5451132" y="4271391"/>
                  </a:lnTo>
                  <a:lnTo>
                    <a:pt x="5451132" y="4277487"/>
                  </a:lnTo>
                  <a:lnTo>
                    <a:pt x="5469420" y="4302379"/>
                  </a:lnTo>
                  <a:lnTo>
                    <a:pt x="5469420" y="4308475"/>
                  </a:lnTo>
                  <a:lnTo>
                    <a:pt x="5500408" y="4321048"/>
                  </a:lnTo>
                  <a:lnTo>
                    <a:pt x="5506504" y="4321048"/>
                  </a:lnTo>
                  <a:lnTo>
                    <a:pt x="5562384" y="4339463"/>
                  </a:lnTo>
                  <a:lnTo>
                    <a:pt x="5568480" y="4339463"/>
                  </a:lnTo>
                  <a:lnTo>
                    <a:pt x="5623979" y="4345558"/>
                  </a:lnTo>
                  <a:lnTo>
                    <a:pt x="5630075" y="4345558"/>
                  </a:lnTo>
                  <a:lnTo>
                    <a:pt x="5642267" y="4345558"/>
                  </a:lnTo>
                  <a:lnTo>
                    <a:pt x="5636171" y="4345558"/>
                  </a:lnTo>
                  <a:lnTo>
                    <a:pt x="5630075" y="4345558"/>
                  </a:lnTo>
                  <a:lnTo>
                    <a:pt x="5611660" y="4351655"/>
                  </a:lnTo>
                  <a:lnTo>
                    <a:pt x="5605564" y="4351655"/>
                  </a:lnTo>
                  <a:lnTo>
                    <a:pt x="5605564" y="4357751"/>
                  </a:lnTo>
                  <a:lnTo>
                    <a:pt x="5586895" y="4388739"/>
                  </a:lnTo>
                  <a:lnTo>
                    <a:pt x="5580672" y="4388739"/>
                  </a:lnTo>
                  <a:lnTo>
                    <a:pt x="5580672" y="4394834"/>
                  </a:lnTo>
                  <a:lnTo>
                    <a:pt x="5574576" y="4438015"/>
                  </a:lnTo>
                  <a:lnTo>
                    <a:pt x="5568480" y="4469003"/>
                  </a:lnTo>
                  <a:lnTo>
                    <a:pt x="5568480" y="4475099"/>
                  </a:lnTo>
                  <a:lnTo>
                    <a:pt x="5568480" y="4506087"/>
                  </a:lnTo>
                  <a:lnTo>
                    <a:pt x="5574576" y="4537075"/>
                  </a:lnTo>
                  <a:lnTo>
                    <a:pt x="5574576" y="4574158"/>
                  </a:lnTo>
                  <a:lnTo>
                    <a:pt x="5580672" y="4610862"/>
                  </a:lnTo>
                  <a:lnTo>
                    <a:pt x="5580672" y="4753102"/>
                  </a:lnTo>
                  <a:lnTo>
                    <a:pt x="5586895" y="4777486"/>
                  </a:lnTo>
                  <a:lnTo>
                    <a:pt x="5586895" y="4790058"/>
                  </a:lnTo>
                  <a:lnTo>
                    <a:pt x="5592991" y="4814570"/>
                  </a:lnTo>
                  <a:lnTo>
                    <a:pt x="5592991" y="4827143"/>
                  </a:lnTo>
                  <a:lnTo>
                    <a:pt x="5599087" y="4833366"/>
                  </a:lnTo>
                  <a:lnTo>
                    <a:pt x="5586895" y="4833366"/>
                  </a:lnTo>
                  <a:lnTo>
                    <a:pt x="5568480" y="4833366"/>
                  </a:lnTo>
                  <a:lnTo>
                    <a:pt x="5395633" y="4833366"/>
                  </a:lnTo>
                  <a:lnTo>
                    <a:pt x="5389156" y="4833366"/>
                  </a:lnTo>
                </a:path>
                <a:path w="7087234" h="4833620">
                  <a:moveTo>
                    <a:pt x="0" y="4709795"/>
                  </a:moveTo>
                  <a:lnTo>
                    <a:pt x="0" y="4709795"/>
                  </a:lnTo>
                  <a:lnTo>
                    <a:pt x="1271943" y="4709795"/>
                  </a:lnTo>
                  <a:lnTo>
                    <a:pt x="1376591" y="4716018"/>
                  </a:lnTo>
                  <a:lnTo>
                    <a:pt x="1512735" y="4716018"/>
                  </a:lnTo>
                  <a:lnTo>
                    <a:pt x="1605191" y="4722114"/>
                  </a:lnTo>
                  <a:lnTo>
                    <a:pt x="1611414" y="4722114"/>
                  </a:lnTo>
                  <a:lnTo>
                    <a:pt x="1617510" y="4722114"/>
                  </a:lnTo>
                  <a:lnTo>
                    <a:pt x="1623606" y="4722114"/>
                  </a:lnTo>
                  <a:lnTo>
                    <a:pt x="1629702" y="4722114"/>
                  </a:lnTo>
                  <a:lnTo>
                    <a:pt x="1747050" y="4728210"/>
                  </a:lnTo>
                  <a:lnTo>
                    <a:pt x="1815122" y="4734306"/>
                  </a:lnTo>
                  <a:lnTo>
                    <a:pt x="1821218" y="4734306"/>
                  </a:lnTo>
                  <a:lnTo>
                    <a:pt x="1932470" y="4740402"/>
                  </a:lnTo>
                  <a:lnTo>
                    <a:pt x="2790355" y="4740402"/>
                  </a:lnTo>
                  <a:lnTo>
                    <a:pt x="2796451" y="4734306"/>
                  </a:lnTo>
                  <a:lnTo>
                    <a:pt x="3617633" y="4734306"/>
                  </a:lnTo>
                  <a:lnTo>
                    <a:pt x="3753396" y="4740402"/>
                  </a:lnTo>
                  <a:lnTo>
                    <a:pt x="3759492" y="4740402"/>
                  </a:lnTo>
                  <a:lnTo>
                    <a:pt x="3765969" y="4740402"/>
                  </a:lnTo>
                  <a:lnTo>
                    <a:pt x="3833660" y="4740402"/>
                  </a:lnTo>
                  <a:lnTo>
                    <a:pt x="3889413" y="4746879"/>
                  </a:lnTo>
                  <a:lnTo>
                    <a:pt x="4753394" y="4746879"/>
                  </a:lnTo>
                  <a:lnTo>
                    <a:pt x="4809274" y="4740402"/>
                  </a:lnTo>
                  <a:lnTo>
                    <a:pt x="4864646" y="4734306"/>
                  </a:lnTo>
                  <a:lnTo>
                    <a:pt x="4994313" y="4734306"/>
                  </a:lnTo>
                  <a:lnTo>
                    <a:pt x="5000409" y="4734306"/>
                  </a:lnTo>
                  <a:lnTo>
                    <a:pt x="5049685" y="4728210"/>
                  </a:lnTo>
                  <a:lnTo>
                    <a:pt x="5105565" y="4728210"/>
                  </a:lnTo>
                  <a:lnTo>
                    <a:pt x="5142649" y="4728210"/>
                  </a:lnTo>
                  <a:lnTo>
                    <a:pt x="5345976" y="4728210"/>
                  </a:lnTo>
                  <a:lnTo>
                    <a:pt x="5358549" y="4722114"/>
                  </a:lnTo>
                  <a:lnTo>
                    <a:pt x="5370868" y="4722114"/>
                  </a:lnTo>
                  <a:lnTo>
                    <a:pt x="5389156" y="4722114"/>
                  </a:lnTo>
                  <a:lnTo>
                    <a:pt x="5401856" y="4722114"/>
                  </a:lnTo>
                  <a:lnTo>
                    <a:pt x="5414048" y="4722114"/>
                  </a:lnTo>
                  <a:lnTo>
                    <a:pt x="5420144" y="4722114"/>
                  </a:lnTo>
                </a:path>
              </a:pathLst>
            </a:custGeom>
            <a:ln w="19051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4800" y="5797550"/>
              <a:ext cx="406400" cy="40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62127"/>
            <a:ext cx="12192000" cy="6426200"/>
            <a:chOff x="0" y="262127"/>
            <a:chExt cx="12192000" cy="64262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2127"/>
              <a:ext cx="12191999" cy="633374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92239" y="746251"/>
              <a:ext cx="8784590" cy="925830"/>
            </a:xfrm>
            <a:custGeom>
              <a:avLst/>
              <a:gdLst/>
              <a:ahLst/>
              <a:cxnLst/>
              <a:rect l="l" t="t" r="r" b="b"/>
              <a:pathLst>
                <a:path w="8784590" h="925830">
                  <a:moveTo>
                    <a:pt x="0" y="24764"/>
                  </a:moveTo>
                  <a:lnTo>
                    <a:pt x="12242" y="24764"/>
                  </a:lnTo>
                  <a:lnTo>
                    <a:pt x="129603" y="24764"/>
                  </a:lnTo>
                  <a:lnTo>
                    <a:pt x="246964" y="30861"/>
                  </a:lnTo>
                  <a:lnTo>
                    <a:pt x="388797" y="30861"/>
                  </a:lnTo>
                  <a:lnTo>
                    <a:pt x="493915" y="37084"/>
                  </a:lnTo>
                  <a:lnTo>
                    <a:pt x="2327440" y="37084"/>
                  </a:lnTo>
                  <a:lnTo>
                    <a:pt x="2463076" y="30861"/>
                  </a:lnTo>
                  <a:lnTo>
                    <a:pt x="2808770" y="30861"/>
                  </a:lnTo>
                  <a:lnTo>
                    <a:pt x="2845854" y="24764"/>
                  </a:lnTo>
                  <a:lnTo>
                    <a:pt x="3876840" y="24764"/>
                  </a:lnTo>
                  <a:lnTo>
                    <a:pt x="4037368" y="18669"/>
                  </a:lnTo>
                  <a:lnTo>
                    <a:pt x="4660938" y="18669"/>
                  </a:lnTo>
                  <a:lnTo>
                    <a:pt x="4821085" y="12573"/>
                  </a:lnTo>
                  <a:lnTo>
                    <a:pt x="4827562" y="12573"/>
                  </a:lnTo>
                  <a:lnTo>
                    <a:pt x="4845977" y="12573"/>
                  </a:lnTo>
                  <a:lnTo>
                    <a:pt x="4957229" y="0"/>
                  </a:lnTo>
                  <a:lnTo>
                    <a:pt x="4963325" y="0"/>
                  </a:lnTo>
                  <a:lnTo>
                    <a:pt x="4975517" y="0"/>
                  </a:lnTo>
                  <a:lnTo>
                    <a:pt x="5000409" y="0"/>
                  </a:lnTo>
                  <a:lnTo>
                    <a:pt x="5006505" y="0"/>
                  </a:lnTo>
                </a:path>
                <a:path w="8784590" h="925830">
                  <a:moveTo>
                    <a:pt x="154444" y="246887"/>
                  </a:moveTo>
                  <a:lnTo>
                    <a:pt x="172796" y="246887"/>
                  </a:lnTo>
                  <a:lnTo>
                    <a:pt x="240842" y="246887"/>
                  </a:lnTo>
                  <a:lnTo>
                    <a:pt x="308876" y="240792"/>
                  </a:lnTo>
                  <a:lnTo>
                    <a:pt x="407517" y="240792"/>
                  </a:lnTo>
                  <a:lnTo>
                    <a:pt x="413639" y="240792"/>
                  </a:lnTo>
                  <a:lnTo>
                    <a:pt x="493915" y="240792"/>
                  </a:lnTo>
                  <a:lnTo>
                    <a:pt x="574205" y="240792"/>
                  </a:lnTo>
                  <a:lnTo>
                    <a:pt x="642238" y="234696"/>
                  </a:lnTo>
                  <a:lnTo>
                    <a:pt x="1000074" y="234696"/>
                  </a:lnTo>
                  <a:lnTo>
                    <a:pt x="1055522" y="228600"/>
                  </a:lnTo>
                  <a:lnTo>
                    <a:pt x="1678978" y="228600"/>
                  </a:lnTo>
                  <a:lnTo>
                    <a:pt x="1685201" y="234696"/>
                  </a:lnTo>
                  <a:lnTo>
                    <a:pt x="2629827" y="234696"/>
                  </a:lnTo>
                  <a:lnTo>
                    <a:pt x="2753271" y="222123"/>
                  </a:lnTo>
                  <a:lnTo>
                    <a:pt x="3074454" y="222123"/>
                  </a:lnTo>
                  <a:lnTo>
                    <a:pt x="3129826" y="215900"/>
                  </a:lnTo>
                  <a:lnTo>
                    <a:pt x="3135922" y="215900"/>
                  </a:lnTo>
                  <a:lnTo>
                    <a:pt x="3185325" y="209803"/>
                  </a:lnTo>
                  <a:lnTo>
                    <a:pt x="3197898" y="203708"/>
                  </a:lnTo>
                  <a:lnTo>
                    <a:pt x="3210090" y="203708"/>
                  </a:lnTo>
                </a:path>
                <a:path w="8784590" h="925830">
                  <a:moveTo>
                    <a:pt x="8611527" y="431926"/>
                  </a:moveTo>
                  <a:lnTo>
                    <a:pt x="8605431" y="425831"/>
                  </a:lnTo>
                  <a:lnTo>
                    <a:pt x="8605431" y="419735"/>
                  </a:lnTo>
                  <a:lnTo>
                    <a:pt x="8605431" y="413638"/>
                  </a:lnTo>
                  <a:lnTo>
                    <a:pt x="8605431" y="407543"/>
                  </a:lnTo>
                  <a:lnTo>
                    <a:pt x="8611527" y="395224"/>
                  </a:lnTo>
                  <a:lnTo>
                    <a:pt x="8617623" y="395224"/>
                  </a:lnTo>
                  <a:lnTo>
                    <a:pt x="8630323" y="388747"/>
                  </a:lnTo>
                  <a:lnTo>
                    <a:pt x="8642515" y="382650"/>
                  </a:lnTo>
                  <a:lnTo>
                    <a:pt x="8648611" y="382650"/>
                  </a:lnTo>
                  <a:lnTo>
                    <a:pt x="8654707" y="382650"/>
                  </a:lnTo>
                  <a:lnTo>
                    <a:pt x="8685695" y="382650"/>
                  </a:lnTo>
                  <a:lnTo>
                    <a:pt x="8691791" y="388747"/>
                  </a:lnTo>
                  <a:lnTo>
                    <a:pt x="8698014" y="388747"/>
                  </a:lnTo>
                  <a:lnTo>
                    <a:pt x="8704110" y="395224"/>
                  </a:lnTo>
                  <a:lnTo>
                    <a:pt x="8704110" y="401320"/>
                  </a:lnTo>
                  <a:lnTo>
                    <a:pt x="8704110" y="413638"/>
                  </a:lnTo>
                  <a:lnTo>
                    <a:pt x="8704110" y="419735"/>
                  </a:lnTo>
                  <a:lnTo>
                    <a:pt x="8704110" y="425831"/>
                  </a:lnTo>
                  <a:lnTo>
                    <a:pt x="8704110" y="431926"/>
                  </a:lnTo>
                  <a:lnTo>
                    <a:pt x="8704110" y="444500"/>
                  </a:lnTo>
                  <a:lnTo>
                    <a:pt x="8698014" y="450723"/>
                  </a:lnTo>
                  <a:lnTo>
                    <a:pt x="8691791" y="456819"/>
                  </a:lnTo>
                  <a:lnTo>
                    <a:pt x="8685695" y="462914"/>
                  </a:lnTo>
                  <a:lnTo>
                    <a:pt x="8685695" y="475488"/>
                  </a:lnTo>
                  <a:lnTo>
                    <a:pt x="8679599" y="475488"/>
                  </a:lnTo>
                  <a:lnTo>
                    <a:pt x="8673503" y="487807"/>
                  </a:lnTo>
                  <a:lnTo>
                    <a:pt x="8667026" y="493902"/>
                  </a:lnTo>
                  <a:lnTo>
                    <a:pt x="8667026" y="512190"/>
                  </a:lnTo>
                  <a:lnTo>
                    <a:pt x="8667026" y="524890"/>
                  </a:lnTo>
                  <a:lnTo>
                    <a:pt x="8673503" y="530987"/>
                  </a:lnTo>
                  <a:lnTo>
                    <a:pt x="8685695" y="549275"/>
                  </a:lnTo>
                  <a:lnTo>
                    <a:pt x="8704110" y="561975"/>
                  </a:lnTo>
                  <a:lnTo>
                    <a:pt x="8722779" y="568071"/>
                  </a:lnTo>
                  <a:lnTo>
                    <a:pt x="8741194" y="574167"/>
                  </a:lnTo>
                  <a:lnTo>
                    <a:pt x="8753767" y="574167"/>
                  </a:lnTo>
                  <a:lnTo>
                    <a:pt x="8753767" y="580263"/>
                  </a:lnTo>
                  <a:lnTo>
                    <a:pt x="8759863" y="580263"/>
                  </a:lnTo>
                  <a:lnTo>
                    <a:pt x="8772182" y="580263"/>
                  </a:lnTo>
                  <a:lnTo>
                    <a:pt x="8778278" y="580263"/>
                  </a:lnTo>
                  <a:lnTo>
                    <a:pt x="8778278" y="586359"/>
                  </a:lnTo>
                  <a:lnTo>
                    <a:pt x="8778278" y="592582"/>
                  </a:lnTo>
                  <a:lnTo>
                    <a:pt x="8778278" y="605155"/>
                  </a:lnTo>
                  <a:lnTo>
                    <a:pt x="8772182" y="623443"/>
                  </a:lnTo>
                  <a:lnTo>
                    <a:pt x="8772182" y="790194"/>
                  </a:lnTo>
                  <a:lnTo>
                    <a:pt x="8778278" y="802386"/>
                  </a:lnTo>
                  <a:lnTo>
                    <a:pt x="8778278" y="808482"/>
                  </a:lnTo>
                  <a:lnTo>
                    <a:pt x="8778278" y="814959"/>
                  </a:lnTo>
                  <a:lnTo>
                    <a:pt x="8778278" y="821182"/>
                  </a:lnTo>
                  <a:lnTo>
                    <a:pt x="8784374" y="821182"/>
                  </a:lnTo>
                  <a:lnTo>
                    <a:pt x="8784374" y="827277"/>
                  </a:lnTo>
                  <a:lnTo>
                    <a:pt x="8784374" y="833374"/>
                  </a:lnTo>
                  <a:lnTo>
                    <a:pt x="8765959" y="833374"/>
                  </a:lnTo>
                  <a:lnTo>
                    <a:pt x="8759863" y="833374"/>
                  </a:lnTo>
                  <a:lnTo>
                    <a:pt x="8747290" y="833374"/>
                  </a:lnTo>
                  <a:lnTo>
                    <a:pt x="8735098" y="833374"/>
                  </a:lnTo>
                  <a:lnTo>
                    <a:pt x="8716683" y="839470"/>
                  </a:lnTo>
                  <a:lnTo>
                    <a:pt x="8698014" y="839470"/>
                  </a:lnTo>
                  <a:lnTo>
                    <a:pt x="8679599" y="839470"/>
                  </a:lnTo>
                  <a:lnTo>
                    <a:pt x="8654707" y="839470"/>
                  </a:lnTo>
                  <a:lnTo>
                    <a:pt x="8642515" y="845565"/>
                  </a:lnTo>
                  <a:lnTo>
                    <a:pt x="8623846" y="845565"/>
                  </a:lnTo>
                  <a:lnTo>
                    <a:pt x="8617623" y="845565"/>
                  </a:lnTo>
                </a:path>
                <a:path w="8784590" h="925830">
                  <a:moveTo>
                    <a:pt x="7734973" y="605155"/>
                  </a:moveTo>
                  <a:lnTo>
                    <a:pt x="7734973" y="605155"/>
                  </a:lnTo>
                  <a:lnTo>
                    <a:pt x="7969669" y="605155"/>
                  </a:lnTo>
                  <a:lnTo>
                    <a:pt x="7994180" y="611251"/>
                  </a:lnTo>
                  <a:lnTo>
                    <a:pt x="8012849" y="611251"/>
                  </a:lnTo>
                  <a:lnTo>
                    <a:pt x="8031264" y="611251"/>
                  </a:lnTo>
                  <a:lnTo>
                    <a:pt x="8062252" y="617347"/>
                  </a:lnTo>
                  <a:lnTo>
                    <a:pt x="8222780" y="617347"/>
                  </a:lnTo>
                  <a:lnTo>
                    <a:pt x="8241068" y="623443"/>
                  </a:lnTo>
                  <a:lnTo>
                    <a:pt x="8543836" y="623443"/>
                  </a:lnTo>
                  <a:lnTo>
                    <a:pt x="8550059" y="623443"/>
                  </a:lnTo>
                </a:path>
                <a:path w="8784590" h="925830">
                  <a:moveTo>
                    <a:pt x="7747165" y="814959"/>
                  </a:moveTo>
                  <a:lnTo>
                    <a:pt x="7747165" y="814959"/>
                  </a:lnTo>
                  <a:lnTo>
                    <a:pt x="8031264" y="814959"/>
                  </a:lnTo>
                  <a:lnTo>
                    <a:pt x="8087017" y="821182"/>
                  </a:lnTo>
                  <a:lnTo>
                    <a:pt x="8605431" y="821182"/>
                  </a:lnTo>
                  <a:lnTo>
                    <a:pt x="8611527" y="821182"/>
                  </a:lnTo>
                </a:path>
                <a:path w="8784590" h="925830">
                  <a:moveTo>
                    <a:pt x="2148497" y="913638"/>
                  </a:moveTo>
                  <a:lnTo>
                    <a:pt x="2148497" y="913638"/>
                  </a:lnTo>
                  <a:lnTo>
                    <a:pt x="2364524" y="913638"/>
                  </a:lnTo>
                  <a:lnTo>
                    <a:pt x="2500160" y="919734"/>
                  </a:lnTo>
                  <a:lnTo>
                    <a:pt x="2512479" y="919734"/>
                  </a:lnTo>
                  <a:lnTo>
                    <a:pt x="2518575" y="919734"/>
                  </a:lnTo>
                  <a:lnTo>
                    <a:pt x="2604935" y="925830"/>
                  </a:lnTo>
                  <a:lnTo>
                    <a:pt x="2679103" y="925830"/>
                  </a:lnTo>
                  <a:lnTo>
                    <a:pt x="2728379" y="925830"/>
                  </a:lnTo>
                  <a:lnTo>
                    <a:pt x="2734983" y="925830"/>
                  </a:lnTo>
                  <a:lnTo>
                    <a:pt x="2747175" y="925830"/>
                  </a:lnTo>
                  <a:lnTo>
                    <a:pt x="2753271" y="925830"/>
                  </a:lnTo>
                </a:path>
              </a:pathLst>
            </a:custGeom>
            <a:ln w="19051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2415" y="1607184"/>
              <a:ext cx="185802" cy="16091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470393" y="1740153"/>
              <a:ext cx="253365" cy="426084"/>
            </a:xfrm>
            <a:custGeom>
              <a:avLst/>
              <a:gdLst/>
              <a:ahLst/>
              <a:cxnLst/>
              <a:rect l="l" t="t" r="r" b="b"/>
              <a:pathLst>
                <a:path w="253365" h="426085">
                  <a:moveTo>
                    <a:pt x="0" y="30987"/>
                  </a:moveTo>
                  <a:lnTo>
                    <a:pt x="6096" y="24511"/>
                  </a:lnTo>
                  <a:lnTo>
                    <a:pt x="6096" y="18415"/>
                  </a:lnTo>
                  <a:lnTo>
                    <a:pt x="18669" y="12319"/>
                  </a:lnTo>
                  <a:lnTo>
                    <a:pt x="49275" y="0"/>
                  </a:lnTo>
                  <a:lnTo>
                    <a:pt x="61849" y="0"/>
                  </a:lnTo>
                  <a:lnTo>
                    <a:pt x="67945" y="0"/>
                  </a:lnTo>
                  <a:lnTo>
                    <a:pt x="98932" y="0"/>
                  </a:lnTo>
                  <a:lnTo>
                    <a:pt x="105028" y="0"/>
                  </a:lnTo>
                  <a:lnTo>
                    <a:pt x="136016" y="0"/>
                  </a:lnTo>
                  <a:lnTo>
                    <a:pt x="142112" y="0"/>
                  </a:lnTo>
                  <a:lnTo>
                    <a:pt x="172720" y="12319"/>
                  </a:lnTo>
                  <a:lnTo>
                    <a:pt x="179197" y="18415"/>
                  </a:lnTo>
                  <a:lnTo>
                    <a:pt x="203707" y="30987"/>
                  </a:lnTo>
                  <a:lnTo>
                    <a:pt x="209803" y="37084"/>
                  </a:lnTo>
                  <a:lnTo>
                    <a:pt x="216026" y="37084"/>
                  </a:lnTo>
                  <a:lnTo>
                    <a:pt x="222503" y="49403"/>
                  </a:lnTo>
                  <a:lnTo>
                    <a:pt x="222503" y="61595"/>
                  </a:lnTo>
                  <a:lnTo>
                    <a:pt x="203707" y="67691"/>
                  </a:lnTo>
                  <a:lnTo>
                    <a:pt x="197611" y="80263"/>
                  </a:lnTo>
                  <a:lnTo>
                    <a:pt x="166624" y="92583"/>
                  </a:lnTo>
                  <a:lnTo>
                    <a:pt x="154431" y="98679"/>
                  </a:lnTo>
                  <a:lnTo>
                    <a:pt x="142112" y="104775"/>
                  </a:lnTo>
                  <a:lnTo>
                    <a:pt x="123444" y="110871"/>
                  </a:lnTo>
                  <a:lnTo>
                    <a:pt x="117348" y="117348"/>
                  </a:lnTo>
                  <a:lnTo>
                    <a:pt x="111251" y="123444"/>
                  </a:lnTo>
                  <a:lnTo>
                    <a:pt x="111251" y="129667"/>
                  </a:lnTo>
                  <a:lnTo>
                    <a:pt x="111251" y="135762"/>
                  </a:lnTo>
                  <a:lnTo>
                    <a:pt x="117348" y="141859"/>
                  </a:lnTo>
                  <a:lnTo>
                    <a:pt x="136016" y="154432"/>
                  </a:lnTo>
                  <a:lnTo>
                    <a:pt x="136016" y="160528"/>
                  </a:lnTo>
                  <a:lnTo>
                    <a:pt x="185420" y="172847"/>
                  </a:lnTo>
                  <a:lnTo>
                    <a:pt x="185420" y="178943"/>
                  </a:lnTo>
                  <a:lnTo>
                    <a:pt x="222503" y="185038"/>
                  </a:lnTo>
                  <a:lnTo>
                    <a:pt x="228600" y="191135"/>
                  </a:lnTo>
                  <a:lnTo>
                    <a:pt x="228600" y="277622"/>
                  </a:lnTo>
                  <a:lnTo>
                    <a:pt x="234696" y="296291"/>
                  </a:lnTo>
                  <a:lnTo>
                    <a:pt x="234696" y="314706"/>
                  </a:lnTo>
                  <a:lnTo>
                    <a:pt x="240791" y="327279"/>
                  </a:lnTo>
                  <a:lnTo>
                    <a:pt x="240791" y="333375"/>
                  </a:lnTo>
                  <a:lnTo>
                    <a:pt x="246887" y="351790"/>
                  </a:lnTo>
                  <a:lnTo>
                    <a:pt x="252983" y="357886"/>
                  </a:lnTo>
                  <a:lnTo>
                    <a:pt x="252983" y="376555"/>
                  </a:lnTo>
                  <a:lnTo>
                    <a:pt x="252983" y="419735"/>
                  </a:lnTo>
                  <a:lnTo>
                    <a:pt x="246887" y="419735"/>
                  </a:lnTo>
                  <a:lnTo>
                    <a:pt x="240791" y="419735"/>
                  </a:lnTo>
                  <a:lnTo>
                    <a:pt x="234696" y="425958"/>
                  </a:lnTo>
                  <a:lnTo>
                    <a:pt x="228600" y="425958"/>
                  </a:lnTo>
                  <a:lnTo>
                    <a:pt x="136016" y="425958"/>
                  </a:lnTo>
                  <a:lnTo>
                    <a:pt x="123444" y="425958"/>
                  </a:lnTo>
                </a:path>
              </a:pathLst>
            </a:custGeom>
            <a:ln w="19051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888" y="2187447"/>
              <a:ext cx="222759" cy="12382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321941" y="2363723"/>
              <a:ext cx="4772025" cy="4314825"/>
            </a:xfrm>
            <a:custGeom>
              <a:avLst/>
              <a:gdLst/>
              <a:ahLst/>
              <a:cxnLst/>
              <a:rect l="l" t="t" r="r" b="b"/>
              <a:pathLst>
                <a:path w="4772025" h="4314825">
                  <a:moveTo>
                    <a:pt x="3204083" y="80263"/>
                  </a:moveTo>
                  <a:lnTo>
                    <a:pt x="3204083" y="80263"/>
                  </a:lnTo>
                  <a:lnTo>
                    <a:pt x="3586733" y="80263"/>
                  </a:lnTo>
                  <a:lnTo>
                    <a:pt x="3617722" y="73787"/>
                  </a:lnTo>
                  <a:lnTo>
                    <a:pt x="3642232" y="73787"/>
                  </a:lnTo>
                  <a:lnTo>
                    <a:pt x="3660902" y="73787"/>
                  </a:lnTo>
                  <a:lnTo>
                    <a:pt x="3654805" y="61467"/>
                  </a:lnTo>
                  <a:lnTo>
                    <a:pt x="3623818" y="43179"/>
                  </a:lnTo>
                  <a:lnTo>
                    <a:pt x="3580637" y="18287"/>
                  </a:lnTo>
                  <a:lnTo>
                    <a:pt x="3549650" y="6096"/>
                  </a:lnTo>
                  <a:lnTo>
                    <a:pt x="3549650" y="0"/>
                  </a:lnTo>
                  <a:lnTo>
                    <a:pt x="3537457" y="0"/>
                  </a:lnTo>
                  <a:lnTo>
                    <a:pt x="3586733" y="18287"/>
                  </a:lnTo>
                  <a:lnTo>
                    <a:pt x="3592829" y="24511"/>
                  </a:lnTo>
                  <a:lnTo>
                    <a:pt x="3636009" y="49275"/>
                  </a:lnTo>
                  <a:lnTo>
                    <a:pt x="3642232" y="49275"/>
                  </a:lnTo>
                  <a:lnTo>
                    <a:pt x="3648329" y="49275"/>
                  </a:lnTo>
                  <a:lnTo>
                    <a:pt x="3666998" y="61467"/>
                  </a:lnTo>
                  <a:lnTo>
                    <a:pt x="3666998" y="80263"/>
                  </a:lnTo>
                  <a:lnTo>
                    <a:pt x="3611245" y="123443"/>
                  </a:lnTo>
                  <a:lnTo>
                    <a:pt x="3574542" y="147954"/>
                  </a:lnTo>
                  <a:lnTo>
                    <a:pt x="3568064" y="147954"/>
                  </a:lnTo>
                </a:path>
                <a:path w="4772025" h="4314825">
                  <a:moveTo>
                    <a:pt x="4345939" y="376554"/>
                  </a:moveTo>
                  <a:lnTo>
                    <a:pt x="4364735" y="376554"/>
                  </a:lnTo>
                  <a:lnTo>
                    <a:pt x="4376928" y="363981"/>
                  </a:lnTo>
                  <a:lnTo>
                    <a:pt x="4395342" y="357759"/>
                  </a:lnTo>
                  <a:lnTo>
                    <a:pt x="4475607" y="357759"/>
                  </a:lnTo>
                  <a:lnTo>
                    <a:pt x="4481703" y="363981"/>
                  </a:lnTo>
                  <a:lnTo>
                    <a:pt x="4481703" y="370077"/>
                  </a:lnTo>
                  <a:lnTo>
                    <a:pt x="4487799" y="376554"/>
                  </a:lnTo>
                  <a:lnTo>
                    <a:pt x="4494276" y="382650"/>
                  </a:lnTo>
                  <a:lnTo>
                    <a:pt x="4500372" y="394842"/>
                  </a:lnTo>
                  <a:lnTo>
                    <a:pt x="4506594" y="413258"/>
                  </a:lnTo>
                  <a:lnTo>
                    <a:pt x="4512690" y="431926"/>
                  </a:lnTo>
                  <a:lnTo>
                    <a:pt x="4512690" y="450341"/>
                  </a:lnTo>
                  <a:lnTo>
                    <a:pt x="4512690" y="469011"/>
                  </a:lnTo>
                  <a:lnTo>
                    <a:pt x="4494276" y="487425"/>
                  </a:lnTo>
                  <a:lnTo>
                    <a:pt x="4487799" y="518413"/>
                  </a:lnTo>
                  <a:lnTo>
                    <a:pt x="4463287" y="549275"/>
                  </a:lnTo>
                  <a:lnTo>
                    <a:pt x="4457191" y="567689"/>
                  </a:lnTo>
                  <a:lnTo>
                    <a:pt x="4444618" y="592581"/>
                  </a:lnTo>
                  <a:lnTo>
                    <a:pt x="4444618" y="598677"/>
                  </a:lnTo>
                  <a:lnTo>
                    <a:pt x="4438523" y="629665"/>
                  </a:lnTo>
                  <a:lnTo>
                    <a:pt x="4438523" y="647953"/>
                  </a:lnTo>
                  <a:lnTo>
                    <a:pt x="4438523" y="654050"/>
                  </a:lnTo>
                  <a:lnTo>
                    <a:pt x="4444618" y="672846"/>
                  </a:lnTo>
                  <a:lnTo>
                    <a:pt x="4463287" y="697229"/>
                  </a:lnTo>
                  <a:lnTo>
                    <a:pt x="4487799" y="709929"/>
                  </a:lnTo>
                  <a:lnTo>
                    <a:pt x="4494276" y="716026"/>
                  </a:lnTo>
                  <a:lnTo>
                    <a:pt x="4530979" y="734313"/>
                  </a:lnTo>
                  <a:lnTo>
                    <a:pt x="4561966" y="746633"/>
                  </a:lnTo>
                  <a:lnTo>
                    <a:pt x="4568062" y="746633"/>
                  </a:lnTo>
                  <a:lnTo>
                    <a:pt x="4592955" y="759205"/>
                  </a:lnTo>
                  <a:lnTo>
                    <a:pt x="4617719" y="765301"/>
                  </a:lnTo>
                  <a:lnTo>
                    <a:pt x="4617719" y="771398"/>
                  </a:lnTo>
                  <a:lnTo>
                    <a:pt x="4617719" y="783716"/>
                  </a:lnTo>
                  <a:lnTo>
                    <a:pt x="4611242" y="808481"/>
                  </a:lnTo>
                  <a:lnTo>
                    <a:pt x="4599051" y="826897"/>
                  </a:lnTo>
                  <a:lnTo>
                    <a:pt x="4599051" y="832992"/>
                  </a:lnTo>
                  <a:lnTo>
                    <a:pt x="4599051" y="857885"/>
                  </a:lnTo>
                  <a:lnTo>
                    <a:pt x="4592955" y="857885"/>
                  </a:lnTo>
                  <a:lnTo>
                    <a:pt x="4592955" y="863980"/>
                  </a:lnTo>
                  <a:lnTo>
                    <a:pt x="4586858" y="888873"/>
                  </a:lnTo>
                  <a:lnTo>
                    <a:pt x="4580635" y="919734"/>
                  </a:lnTo>
                  <a:lnTo>
                    <a:pt x="4580635" y="925829"/>
                  </a:lnTo>
                  <a:lnTo>
                    <a:pt x="4574539" y="950340"/>
                  </a:lnTo>
                  <a:lnTo>
                    <a:pt x="4568062" y="987425"/>
                  </a:lnTo>
                  <a:lnTo>
                    <a:pt x="4561966" y="1024509"/>
                  </a:lnTo>
                  <a:lnTo>
                    <a:pt x="4561966" y="1067689"/>
                  </a:lnTo>
                  <a:lnTo>
                    <a:pt x="4561966" y="1104773"/>
                  </a:lnTo>
                  <a:lnTo>
                    <a:pt x="4561966" y="1326895"/>
                  </a:lnTo>
                  <a:lnTo>
                    <a:pt x="4568062" y="1345692"/>
                  </a:lnTo>
                  <a:lnTo>
                    <a:pt x="4568062" y="1363980"/>
                  </a:lnTo>
                  <a:lnTo>
                    <a:pt x="4574539" y="1376299"/>
                  </a:lnTo>
                  <a:lnTo>
                    <a:pt x="4574539" y="1382776"/>
                  </a:lnTo>
                  <a:lnTo>
                    <a:pt x="4574539" y="1388871"/>
                  </a:lnTo>
                  <a:lnTo>
                    <a:pt x="4574539" y="1394968"/>
                  </a:lnTo>
                  <a:lnTo>
                    <a:pt x="4574539" y="1401064"/>
                  </a:lnTo>
                  <a:lnTo>
                    <a:pt x="4574539" y="1407159"/>
                  </a:lnTo>
                  <a:lnTo>
                    <a:pt x="4561966" y="1407159"/>
                  </a:lnTo>
                  <a:lnTo>
                    <a:pt x="4555870" y="1407159"/>
                  </a:lnTo>
                  <a:lnTo>
                    <a:pt x="4543679" y="1407159"/>
                  </a:lnTo>
                  <a:lnTo>
                    <a:pt x="4530979" y="1407159"/>
                  </a:lnTo>
                  <a:lnTo>
                    <a:pt x="4524883" y="1407159"/>
                  </a:lnTo>
                  <a:lnTo>
                    <a:pt x="4512690" y="1413383"/>
                  </a:lnTo>
                  <a:lnTo>
                    <a:pt x="4500372" y="1413383"/>
                  </a:lnTo>
                  <a:lnTo>
                    <a:pt x="4487799" y="1413383"/>
                  </a:lnTo>
                  <a:lnTo>
                    <a:pt x="4481703" y="1419478"/>
                  </a:lnTo>
                  <a:lnTo>
                    <a:pt x="4407915" y="1419478"/>
                  </a:lnTo>
                  <a:lnTo>
                    <a:pt x="4401438" y="1425956"/>
                  </a:lnTo>
                  <a:lnTo>
                    <a:pt x="4395342" y="1425956"/>
                  </a:lnTo>
                  <a:lnTo>
                    <a:pt x="4389119" y="1425956"/>
                  </a:lnTo>
                </a:path>
                <a:path w="4772025" h="4314825">
                  <a:moveTo>
                    <a:pt x="2142109" y="1808607"/>
                  </a:moveTo>
                  <a:lnTo>
                    <a:pt x="2142109" y="1808607"/>
                  </a:lnTo>
                  <a:lnTo>
                    <a:pt x="2376805" y="1808607"/>
                  </a:lnTo>
                  <a:lnTo>
                    <a:pt x="2388997" y="1827021"/>
                  </a:lnTo>
                  <a:lnTo>
                    <a:pt x="2388997" y="1851787"/>
                  </a:lnTo>
                  <a:lnTo>
                    <a:pt x="2388997" y="1857883"/>
                  </a:lnTo>
                  <a:lnTo>
                    <a:pt x="2401570" y="1882394"/>
                  </a:lnTo>
                  <a:lnTo>
                    <a:pt x="2413888" y="1919477"/>
                  </a:lnTo>
                  <a:lnTo>
                    <a:pt x="2413888" y="1925574"/>
                  </a:lnTo>
                  <a:lnTo>
                    <a:pt x="2426081" y="1962658"/>
                  </a:lnTo>
                  <a:lnTo>
                    <a:pt x="2426081" y="1968753"/>
                  </a:lnTo>
                  <a:lnTo>
                    <a:pt x="2426081" y="1975231"/>
                  </a:lnTo>
                  <a:lnTo>
                    <a:pt x="2432176" y="2012061"/>
                  </a:lnTo>
                  <a:lnTo>
                    <a:pt x="2438399" y="2018538"/>
                  </a:lnTo>
                  <a:lnTo>
                    <a:pt x="2450972" y="2055621"/>
                  </a:lnTo>
                  <a:lnTo>
                    <a:pt x="2457069" y="2073909"/>
                  </a:lnTo>
                  <a:lnTo>
                    <a:pt x="2457069" y="2092325"/>
                  </a:lnTo>
                  <a:lnTo>
                    <a:pt x="2457069" y="2110994"/>
                  </a:lnTo>
                  <a:lnTo>
                    <a:pt x="2463164" y="2123313"/>
                  </a:lnTo>
                  <a:lnTo>
                    <a:pt x="2463164" y="2141982"/>
                  </a:lnTo>
                  <a:lnTo>
                    <a:pt x="2463164" y="2148078"/>
                  </a:lnTo>
                  <a:lnTo>
                    <a:pt x="2463164" y="2339213"/>
                  </a:lnTo>
                  <a:lnTo>
                    <a:pt x="2469260" y="2339213"/>
                  </a:lnTo>
                  <a:lnTo>
                    <a:pt x="2469260" y="2456561"/>
                  </a:lnTo>
                  <a:lnTo>
                    <a:pt x="2475357" y="2468880"/>
                  </a:lnTo>
                  <a:lnTo>
                    <a:pt x="2475357" y="2474976"/>
                  </a:lnTo>
                  <a:lnTo>
                    <a:pt x="2475357" y="2481453"/>
                  </a:lnTo>
                  <a:lnTo>
                    <a:pt x="2475357" y="2487549"/>
                  </a:lnTo>
                  <a:lnTo>
                    <a:pt x="2469260" y="2487549"/>
                  </a:lnTo>
                  <a:lnTo>
                    <a:pt x="2308733" y="2487549"/>
                  </a:lnTo>
                  <a:lnTo>
                    <a:pt x="2271648" y="2481453"/>
                  </a:lnTo>
                  <a:lnTo>
                    <a:pt x="2259457" y="2474976"/>
                  </a:lnTo>
                  <a:lnTo>
                    <a:pt x="2241042" y="2474976"/>
                  </a:lnTo>
                  <a:lnTo>
                    <a:pt x="2222372" y="2474976"/>
                  </a:lnTo>
                  <a:lnTo>
                    <a:pt x="2216276" y="2474976"/>
                  </a:lnTo>
                  <a:lnTo>
                    <a:pt x="2185288" y="2468880"/>
                  </a:lnTo>
                  <a:lnTo>
                    <a:pt x="2172970" y="2468880"/>
                  </a:lnTo>
                  <a:lnTo>
                    <a:pt x="2166873" y="2468880"/>
                  </a:lnTo>
                  <a:lnTo>
                    <a:pt x="2160778" y="2468880"/>
                  </a:lnTo>
                  <a:lnTo>
                    <a:pt x="2160778" y="2462784"/>
                  </a:lnTo>
                </a:path>
                <a:path w="4772025" h="4314825">
                  <a:moveTo>
                    <a:pt x="2506345" y="2641600"/>
                  </a:moveTo>
                  <a:lnTo>
                    <a:pt x="2518663" y="2641600"/>
                  </a:lnTo>
                  <a:lnTo>
                    <a:pt x="2543429" y="2641600"/>
                  </a:lnTo>
                  <a:lnTo>
                    <a:pt x="2574417" y="2635504"/>
                  </a:lnTo>
                  <a:lnTo>
                    <a:pt x="2691384" y="2635504"/>
                  </a:lnTo>
                  <a:lnTo>
                    <a:pt x="2710180" y="2641600"/>
                  </a:lnTo>
                  <a:lnTo>
                    <a:pt x="2716275" y="2648077"/>
                  </a:lnTo>
                  <a:lnTo>
                    <a:pt x="2728468" y="2648077"/>
                  </a:lnTo>
                  <a:lnTo>
                    <a:pt x="2734945" y="2654300"/>
                  </a:lnTo>
                  <a:lnTo>
                    <a:pt x="2741041" y="2654300"/>
                  </a:lnTo>
                  <a:lnTo>
                    <a:pt x="2741041" y="2660396"/>
                  </a:lnTo>
                  <a:lnTo>
                    <a:pt x="2741041" y="2666492"/>
                  </a:lnTo>
                  <a:lnTo>
                    <a:pt x="2741041" y="2678684"/>
                  </a:lnTo>
                  <a:lnTo>
                    <a:pt x="2741041" y="2691384"/>
                  </a:lnTo>
                  <a:lnTo>
                    <a:pt x="2741041" y="2715768"/>
                  </a:lnTo>
                  <a:lnTo>
                    <a:pt x="2741041" y="2740660"/>
                  </a:lnTo>
                  <a:lnTo>
                    <a:pt x="2734945" y="2752852"/>
                  </a:lnTo>
                  <a:lnTo>
                    <a:pt x="2722372" y="2777744"/>
                  </a:lnTo>
                  <a:lnTo>
                    <a:pt x="2722372" y="2796032"/>
                  </a:lnTo>
                  <a:lnTo>
                    <a:pt x="2716275" y="2820924"/>
                  </a:lnTo>
                  <a:lnTo>
                    <a:pt x="2703957" y="2870200"/>
                  </a:lnTo>
                  <a:lnTo>
                    <a:pt x="2697860" y="2894711"/>
                  </a:lnTo>
                  <a:lnTo>
                    <a:pt x="2691384" y="2925699"/>
                  </a:lnTo>
                  <a:lnTo>
                    <a:pt x="2691384" y="2944367"/>
                  </a:lnTo>
                  <a:lnTo>
                    <a:pt x="2691384" y="2962783"/>
                  </a:lnTo>
                  <a:lnTo>
                    <a:pt x="2691384" y="2974975"/>
                  </a:lnTo>
                  <a:lnTo>
                    <a:pt x="2691384" y="2987548"/>
                  </a:lnTo>
                  <a:lnTo>
                    <a:pt x="2685287" y="2999866"/>
                  </a:lnTo>
                  <a:lnTo>
                    <a:pt x="2685287" y="3154299"/>
                  </a:lnTo>
                  <a:lnTo>
                    <a:pt x="2679192" y="3154299"/>
                  </a:lnTo>
                  <a:lnTo>
                    <a:pt x="2568321" y="3154299"/>
                  </a:lnTo>
                  <a:lnTo>
                    <a:pt x="2555747" y="3147822"/>
                  </a:lnTo>
                  <a:lnTo>
                    <a:pt x="2543429" y="3147822"/>
                  </a:lnTo>
                  <a:lnTo>
                    <a:pt x="2506345" y="3135629"/>
                  </a:lnTo>
                  <a:lnTo>
                    <a:pt x="2469260" y="3123311"/>
                  </a:lnTo>
                  <a:lnTo>
                    <a:pt x="2457069" y="3117215"/>
                  </a:lnTo>
                  <a:lnTo>
                    <a:pt x="2438399" y="3117215"/>
                  </a:lnTo>
                </a:path>
                <a:path w="4772025" h="4314825">
                  <a:moveTo>
                    <a:pt x="1549526" y="3135629"/>
                  </a:moveTo>
                  <a:lnTo>
                    <a:pt x="1549526" y="3129407"/>
                  </a:lnTo>
                  <a:lnTo>
                    <a:pt x="1561719" y="3129407"/>
                  </a:lnTo>
                  <a:lnTo>
                    <a:pt x="1580514" y="3129407"/>
                  </a:lnTo>
                  <a:lnTo>
                    <a:pt x="1598803" y="3141726"/>
                  </a:lnTo>
                  <a:lnTo>
                    <a:pt x="1617598" y="3154299"/>
                  </a:lnTo>
                  <a:lnTo>
                    <a:pt x="1623695" y="3154299"/>
                  </a:lnTo>
                  <a:lnTo>
                    <a:pt x="1635886" y="3160395"/>
                  </a:lnTo>
                  <a:lnTo>
                    <a:pt x="1648459" y="3166491"/>
                  </a:lnTo>
                  <a:lnTo>
                    <a:pt x="1654556" y="3178810"/>
                  </a:lnTo>
                  <a:lnTo>
                    <a:pt x="1654556" y="3191383"/>
                  </a:lnTo>
                  <a:lnTo>
                    <a:pt x="1660779" y="3191383"/>
                  </a:lnTo>
                  <a:lnTo>
                    <a:pt x="1666874" y="3197479"/>
                  </a:lnTo>
                  <a:lnTo>
                    <a:pt x="1672970" y="3228086"/>
                  </a:lnTo>
                  <a:lnTo>
                    <a:pt x="1679067" y="3252927"/>
                  </a:lnTo>
                  <a:lnTo>
                    <a:pt x="1679067" y="3333203"/>
                  </a:lnTo>
                  <a:lnTo>
                    <a:pt x="1672970" y="3333203"/>
                  </a:lnTo>
                  <a:lnTo>
                    <a:pt x="1666874" y="3345446"/>
                  </a:lnTo>
                  <a:lnTo>
                    <a:pt x="1660779" y="3351568"/>
                  </a:lnTo>
                  <a:lnTo>
                    <a:pt x="1660779" y="3357689"/>
                  </a:lnTo>
                  <a:lnTo>
                    <a:pt x="1654556" y="3364166"/>
                  </a:lnTo>
                  <a:lnTo>
                    <a:pt x="1648459" y="3364166"/>
                  </a:lnTo>
                  <a:lnTo>
                    <a:pt x="1641983" y="3364166"/>
                  </a:lnTo>
                  <a:lnTo>
                    <a:pt x="1635886" y="3370287"/>
                  </a:lnTo>
                  <a:lnTo>
                    <a:pt x="1629791" y="3370287"/>
                  </a:lnTo>
                  <a:lnTo>
                    <a:pt x="1623695" y="3370287"/>
                  </a:lnTo>
                </a:path>
                <a:path w="4772025" h="4314825">
                  <a:moveTo>
                    <a:pt x="0" y="3462807"/>
                  </a:moveTo>
                  <a:lnTo>
                    <a:pt x="6222" y="3462807"/>
                  </a:lnTo>
                  <a:lnTo>
                    <a:pt x="24891" y="3462807"/>
                  </a:lnTo>
                  <a:lnTo>
                    <a:pt x="43306" y="3462807"/>
                  </a:lnTo>
                  <a:lnTo>
                    <a:pt x="74167" y="3468928"/>
                  </a:lnTo>
                  <a:lnTo>
                    <a:pt x="98678" y="3475050"/>
                  </a:lnTo>
                  <a:lnTo>
                    <a:pt x="129666" y="3487648"/>
                  </a:lnTo>
                  <a:lnTo>
                    <a:pt x="160654" y="3487648"/>
                  </a:lnTo>
                  <a:lnTo>
                    <a:pt x="185419" y="3493770"/>
                  </a:lnTo>
                  <a:lnTo>
                    <a:pt x="191515" y="3493770"/>
                  </a:lnTo>
                  <a:lnTo>
                    <a:pt x="203834" y="3499891"/>
                  </a:lnTo>
                  <a:lnTo>
                    <a:pt x="234822" y="3499891"/>
                  </a:lnTo>
                  <a:lnTo>
                    <a:pt x="240919" y="3499891"/>
                  </a:lnTo>
                  <a:lnTo>
                    <a:pt x="253110" y="3499891"/>
                  </a:lnTo>
                  <a:lnTo>
                    <a:pt x="259206" y="3499891"/>
                  </a:lnTo>
                </a:path>
                <a:path w="4772025" h="4314825">
                  <a:moveTo>
                    <a:pt x="12318" y="3481171"/>
                  </a:moveTo>
                  <a:lnTo>
                    <a:pt x="30987" y="3481171"/>
                  </a:lnTo>
                  <a:lnTo>
                    <a:pt x="68071" y="3487648"/>
                  </a:lnTo>
                  <a:lnTo>
                    <a:pt x="74167" y="3487648"/>
                  </a:lnTo>
                  <a:lnTo>
                    <a:pt x="80390" y="3487648"/>
                  </a:lnTo>
                  <a:lnTo>
                    <a:pt x="123570" y="3493770"/>
                  </a:lnTo>
                  <a:lnTo>
                    <a:pt x="166750" y="3499891"/>
                  </a:lnTo>
                  <a:lnTo>
                    <a:pt x="216026" y="3499891"/>
                  </a:lnTo>
                  <a:lnTo>
                    <a:pt x="240919" y="3499891"/>
                  </a:lnTo>
                  <a:lnTo>
                    <a:pt x="253110" y="3499891"/>
                  </a:lnTo>
                  <a:lnTo>
                    <a:pt x="259206" y="3499891"/>
                  </a:lnTo>
                </a:path>
                <a:path w="4772025" h="4314825">
                  <a:moveTo>
                    <a:pt x="4302759" y="3641725"/>
                  </a:moveTo>
                  <a:lnTo>
                    <a:pt x="4302759" y="3635603"/>
                  </a:lnTo>
                  <a:lnTo>
                    <a:pt x="4302759" y="3629494"/>
                  </a:lnTo>
                  <a:lnTo>
                    <a:pt x="4315079" y="3610775"/>
                  </a:lnTo>
                  <a:lnTo>
                    <a:pt x="4352035" y="3604653"/>
                  </a:lnTo>
                  <a:lnTo>
                    <a:pt x="4358258" y="3604653"/>
                  </a:lnTo>
                  <a:lnTo>
                    <a:pt x="4364735" y="3604653"/>
                  </a:lnTo>
                  <a:lnTo>
                    <a:pt x="4549775" y="3604653"/>
                  </a:lnTo>
                  <a:lnTo>
                    <a:pt x="4704207" y="3635603"/>
                  </a:lnTo>
                  <a:lnTo>
                    <a:pt x="4759579" y="3647846"/>
                  </a:lnTo>
                  <a:lnTo>
                    <a:pt x="4765802" y="3654336"/>
                  </a:lnTo>
                  <a:lnTo>
                    <a:pt x="4771898" y="3660444"/>
                  </a:lnTo>
                  <a:lnTo>
                    <a:pt x="4771898" y="3672687"/>
                  </a:lnTo>
                  <a:lnTo>
                    <a:pt x="4716399" y="3709771"/>
                  </a:lnTo>
                  <a:lnTo>
                    <a:pt x="4697730" y="3722014"/>
                  </a:lnTo>
                  <a:lnTo>
                    <a:pt x="4691633" y="3722014"/>
                  </a:lnTo>
                  <a:lnTo>
                    <a:pt x="4685410" y="3722014"/>
                  </a:lnTo>
                  <a:lnTo>
                    <a:pt x="4685410" y="3728135"/>
                  </a:lnTo>
                  <a:lnTo>
                    <a:pt x="4636134" y="3746855"/>
                  </a:lnTo>
                  <a:lnTo>
                    <a:pt x="4636134" y="3752964"/>
                  </a:lnTo>
                  <a:lnTo>
                    <a:pt x="4630038" y="3752964"/>
                  </a:lnTo>
                  <a:lnTo>
                    <a:pt x="4630038" y="3759085"/>
                  </a:lnTo>
                  <a:lnTo>
                    <a:pt x="4580635" y="3790048"/>
                  </a:lnTo>
                  <a:lnTo>
                    <a:pt x="4568062" y="3820655"/>
                  </a:lnTo>
                  <a:lnTo>
                    <a:pt x="4586858" y="3876446"/>
                  </a:lnTo>
                  <a:lnTo>
                    <a:pt x="4661027" y="3919651"/>
                  </a:lnTo>
                  <a:lnTo>
                    <a:pt x="4685410" y="3925773"/>
                  </a:lnTo>
                  <a:lnTo>
                    <a:pt x="4741290" y="3925773"/>
                  </a:lnTo>
                  <a:lnTo>
                    <a:pt x="4747386" y="3925773"/>
                  </a:lnTo>
                  <a:lnTo>
                    <a:pt x="4765802" y="3925773"/>
                  </a:lnTo>
                  <a:lnTo>
                    <a:pt x="4765802" y="3919651"/>
                  </a:lnTo>
                  <a:lnTo>
                    <a:pt x="4759579" y="3919651"/>
                  </a:lnTo>
                  <a:lnTo>
                    <a:pt x="4734813" y="3944124"/>
                  </a:lnTo>
                  <a:lnTo>
                    <a:pt x="4722494" y="3981208"/>
                  </a:lnTo>
                  <a:lnTo>
                    <a:pt x="4716399" y="4067606"/>
                  </a:lnTo>
                  <a:lnTo>
                    <a:pt x="4716399" y="4123410"/>
                  </a:lnTo>
                  <a:lnTo>
                    <a:pt x="4741290" y="4209808"/>
                  </a:lnTo>
                  <a:lnTo>
                    <a:pt x="4765802" y="4265244"/>
                  </a:lnTo>
                  <a:lnTo>
                    <a:pt x="4765802" y="4277487"/>
                  </a:lnTo>
                  <a:lnTo>
                    <a:pt x="4771898" y="4283608"/>
                  </a:lnTo>
                  <a:lnTo>
                    <a:pt x="4771898" y="4290085"/>
                  </a:lnTo>
                  <a:lnTo>
                    <a:pt x="4771898" y="4296206"/>
                  </a:lnTo>
                  <a:lnTo>
                    <a:pt x="4771898" y="4314571"/>
                  </a:lnTo>
                </a:path>
              </a:pathLst>
            </a:custGeom>
            <a:ln w="19051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4800" y="5797549"/>
              <a:ext cx="406400" cy="40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67284"/>
            <a:ext cx="12192000" cy="6123940"/>
            <a:chOff x="0" y="367284"/>
            <a:chExt cx="12192000" cy="61239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7284"/>
              <a:ext cx="12191999" cy="612343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166869" y="4771898"/>
              <a:ext cx="284480" cy="1654175"/>
            </a:xfrm>
            <a:custGeom>
              <a:avLst/>
              <a:gdLst/>
              <a:ahLst/>
              <a:cxnLst/>
              <a:rect l="l" t="t" r="r" b="b"/>
              <a:pathLst>
                <a:path w="284479" h="1654175">
                  <a:moveTo>
                    <a:pt x="105028" y="6095"/>
                  </a:moveTo>
                  <a:lnTo>
                    <a:pt x="111251" y="6095"/>
                  </a:lnTo>
                  <a:lnTo>
                    <a:pt x="123443" y="0"/>
                  </a:lnTo>
                  <a:lnTo>
                    <a:pt x="129539" y="0"/>
                  </a:lnTo>
                  <a:lnTo>
                    <a:pt x="185419" y="0"/>
                  </a:lnTo>
                  <a:lnTo>
                    <a:pt x="197612" y="6095"/>
                  </a:lnTo>
                  <a:lnTo>
                    <a:pt x="209803" y="6095"/>
                  </a:lnTo>
                  <a:lnTo>
                    <a:pt x="209803" y="12191"/>
                  </a:lnTo>
                  <a:lnTo>
                    <a:pt x="215900" y="12191"/>
                  </a:lnTo>
                  <a:lnTo>
                    <a:pt x="222503" y="12191"/>
                  </a:lnTo>
                  <a:lnTo>
                    <a:pt x="228600" y="18287"/>
                  </a:lnTo>
                  <a:lnTo>
                    <a:pt x="234695" y="18287"/>
                  </a:lnTo>
                  <a:lnTo>
                    <a:pt x="240791" y="24383"/>
                  </a:lnTo>
                  <a:lnTo>
                    <a:pt x="246887" y="30860"/>
                  </a:lnTo>
                  <a:lnTo>
                    <a:pt x="252983" y="37083"/>
                  </a:lnTo>
                  <a:lnTo>
                    <a:pt x="259206" y="43179"/>
                  </a:lnTo>
                  <a:lnTo>
                    <a:pt x="265683" y="49275"/>
                  </a:lnTo>
                  <a:lnTo>
                    <a:pt x="265683" y="55371"/>
                  </a:lnTo>
                  <a:lnTo>
                    <a:pt x="271779" y="55371"/>
                  </a:lnTo>
                  <a:lnTo>
                    <a:pt x="271779" y="61468"/>
                  </a:lnTo>
                  <a:lnTo>
                    <a:pt x="271779" y="74168"/>
                  </a:lnTo>
                  <a:lnTo>
                    <a:pt x="271779" y="123443"/>
                  </a:lnTo>
                  <a:lnTo>
                    <a:pt x="259206" y="129539"/>
                  </a:lnTo>
                  <a:lnTo>
                    <a:pt x="252983" y="129539"/>
                  </a:lnTo>
                  <a:lnTo>
                    <a:pt x="246887" y="135635"/>
                  </a:lnTo>
                  <a:lnTo>
                    <a:pt x="240791" y="147954"/>
                  </a:lnTo>
                  <a:lnTo>
                    <a:pt x="228600" y="154431"/>
                  </a:lnTo>
                  <a:lnTo>
                    <a:pt x="215900" y="160527"/>
                  </a:lnTo>
                  <a:lnTo>
                    <a:pt x="209803" y="160527"/>
                  </a:lnTo>
                  <a:lnTo>
                    <a:pt x="203707" y="160527"/>
                  </a:lnTo>
                  <a:lnTo>
                    <a:pt x="197612" y="166624"/>
                  </a:lnTo>
                  <a:lnTo>
                    <a:pt x="191515" y="178943"/>
                  </a:lnTo>
                  <a:lnTo>
                    <a:pt x="185419" y="178943"/>
                  </a:lnTo>
                  <a:lnTo>
                    <a:pt x="179196" y="185038"/>
                  </a:lnTo>
                  <a:lnTo>
                    <a:pt x="166624" y="191134"/>
                  </a:lnTo>
                  <a:lnTo>
                    <a:pt x="166624" y="197612"/>
                  </a:lnTo>
                  <a:lnTo>
                    <a:pt x="154431" y="197612"/>
                  </a:lnTo>
                  <a:lnTo>
                    <a:pt x="142112" y="209803"/>
                  </a:lnTo>
                  <a:lnTo>
                    <a:pt x="129539" y="215900"/>
                  </a:lnTo>
                  <a:lnTo>
                    <a:pt x="111251" y="234314"/>
                  </a:lnTo>
                  <a:lnTo>
                    <a:pt x="98932" y="240791"/>
                  </a:lnTo>
                  <a:lnTo>
                    <a:pt x="92455" y="252983"/>
                  </a:lnTo>
                  <a:lnTo>
                    <a:pt x="92455" y="265302"/>
                  </a:lnTo>
                  <a:lnTo>
                    <a:pt x="92455" y="271399"/>
                  </a:lnTo>
                  <a:lnTo>
                    <a:pt x="92455" y="277494"/>
                  </a:lnTo>
                  <a:lnTo>
                    <a:pt x="98932" y="296290"/>
                  </a:lnTo>
                  <a:lnTo>
                    <a:pt x="117347" y="308482"/>
                  </a:lnTo>
                  <a:lnTo>
                    <a:pt x="129539" y="314578"/>
                  </a:lnTo>
                  <a:lnTo>
                    <a:pt x="154431" y="327151"/>
                  </a:lnTo>
                  <a:lnTo>
                    <a:pt x="185419" y="339470"/>
                  </a:lnTo>
                  <a:lnTo>
                    <a:pt x="191515" y="339470"/>
                  </a:lnTo>
                  <a:lnTo>
                    <a:pt x="215900" y="345566"/>
                  </a:lnTo>
                  <a:lnTo>
                    <a:pt x="252983" y="345566"/>
                  </a:lnTo>
                  <a:lnTo>
                    <a:pt x="277875" y="345566"/>
                  </a:lnTo>
                  <a:lnTo>
                    <a:pt x="283971" y="345566"/>
                  </a:lnTo>
                  <a:lnTo>
                    <a:pt x="277875" y="345566"/>
                  </a:lnTo>
                  <a:lnTo>
                    <a:pt x="271779" y="357758"/>
                  </a:lnTo>
                  <a:lnTo>
                    <a:pt x="259206" y="370458"/>
                  </a:lnTo>
                  <a:lnTo>
                    <a:pt x="240791" y="376554"/>
                  </a:lnTo>
                  <a:lnTo>
                    <a:pt x="234695" y="388746"/>
                  </a:lnTo>
                  <a:lnTo>
                    <a:pt x="203707" y="425831"/>
                  </a:lnTo>
                  <a:lnTo>
                    <a:pt x="191515" y="450722"/>
                  </a:lnTo>
                  <a:lnTo>
                    <a:pt x="172719" y="481329"/>
                  </a:lnTo>
                  <a:lnTo>
                    <a:pt x="172719" y="487425"/>
                  </a:lnTo>
                  <a:lnTo>
                    <a:pt x="166624" y="512190"/>
                  </a:lnTo>
                  <a:lnTo>
                    <a:pt x="166624" y="524510"/>
                  </a:lnTo>
                  <a:lnTo>
                    <a:pt x="166624" y="1030643"/>
                  </a:lnTo>
                  <a:lnTo>
                    <a:pt x="172719" y="1067727"/>
                  </a:lnTo>
                  <a:lnTo>
                    <a:pt x="179196" y="1098677"/>
                  </a:lnTo>
                  <a:lnTo>
                    <a:pt x="185419" y="1129639"/>
                  </a:lnTo>
                  <a:lnTo>
                    <a:pt x="185419" y="1148003"/>
                  </a:lnTo>
                  <a:lnTo>
                    <a:pt x="191515" y="1166723"/>
                  </a:lnTo>
                  <a:lnTo>
                    <a:pt x="197612" y="1185087"/>
                  </a:lnTo>
                  <a:lnTo>
                    <a:pt x="197612" y="1209916"/>
                  </a:lnTo>
                  <a:lnTo>
                    <a:pt x="203707" y="1234401"/>
                  </a:lnTo>
                  <a:lnTo>
                    <a:pt x="209803" y="1253121"/>
                  </a:lnTo>
                  <a:lnTo>
                    <a:pt x="215900" y="1271485"/>
                  </a:lnTo>
                  <a:lnTo>
                    <a:pt x="222503" y="1277607"/>
                  </a:lnTo>
                  <a:lnTo>
                    <a:pt x="222503" y="1296327"/>
                  </a:lnTo>
                  <a:lnTo>
                    <a:pt x="228600" y="1308557"/>
                  </a:lnTo>
                  <a:lnTo>
                    <a:pt x="234695" y="1314678"/>
                  </a:lnTo>
                  <a:lnTo>
                    <a:pt x="234695" y="1333398"/>
                  </a:lnTo>
                  <a:lnTo>
                    <a:pt x="234695" y="1345641"/>
                  </a:lnTo>
                  <a:lnTo>
                    <a:pt x="234695" y="1370126"/>
                  </a:lnTo>
                  <a:lnTo>
                    <a:pt x="240791" y="1382725"/>
                  </a:lnTo>
                  <a:lnTo>
                    <a:pt x="240791" y="1592605"/>
                  </a:lnTo>
                  <a:lnTo>
                    <a:pt x="234695" y="1598726"/>
                  </a:lnTo>
                  <a:lnTo>
                    <a:pt x="234695" y="1604835"/>
                  </a:lnTo>
                  <a:lnTo>
                    <a:pt x="234695" y="1610956"/>
                  </a:lnTo>
                  <a:lnTo>
                    <a:pt x="228600" y="1617078"/>
                  </a:lnTo>
                  <a:lnTo>
                    <a:pt x="222503" y="1617078"/>
                  </a:lnTo>
                  <a:lnTo>
                    <a:pt x="222503" y="1623199"/>
                  </a:lnTo>
                  <a:lnTo>
                    <a:pt x="215900" y="1623199"/>
                  </a:lnTo>
                  <a:lnTo>
                    <a:pt x="209803" y="1623199"/>
                  </a:lnTo>
                  <a:lnTo>
                    <a:pt x="203707" y="1623199"/>
                  </a:lnTo>
                  <a:lnTo>
                    <a:pt x="203707" y="1629676"/>
                  </a:lnTo>
                  <a:lnTo>
                    <a:pt x="191515" y="1629676"/>
                  </a:lnTo>
                  <a:lnTo>
                    <a:pt x="179196" y="1629676"/>
                  </a:lnTo>
                  <a:lnTo>
                    <a:pt x="160527" y="1635798"/>
                  </a:lnTo>
                  <a:lnTo>
                    <a:pt x="129539" y="1635798"/>
                  </a:lnTo>
                  <a:lnTo>
                    <a:pt x="98932" y="1641919"/>
                  </a:lnTo>
                  <a:lnTo>
                    <a:pt x="92455" y="1641919"/>
                  </a:lnTo>
                  <a:lnTo>
                    <a:pt x="61849" y="1641919"/>
                  </a:lnTo>
                  <a:lnTo>
                    <a:pt x="30860" y="1648040"/>
                  </a:lnTo>
                  <a:lnTo>
                    <a:pt x="18668" y="1654162"/>
                  </a:lnTo>
                  <a:lnTo>
                    <a:pt x="6095" y="1654162"/>
                  </a:lnTo>
                  <a:lnTo>
                    <a:pt x="0" y="1654162"/>
                  </a:lnTo>
                </a:path>
              </a:pathLst>
            </a:custGeom>
            <a:ln w="19051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4800" y="5797549"/>
              <a:ext cx="406400" cy="40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2024-04-30T17:17:19Z</dcterms:created>
  <dcterms:modified xsi:type="dcterms:W3CDTF">2024-04-30T17:17:19Z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2024-04-30T00:00:00Z</vt:filetime>
  </property>
  <property fmtid="{D5CDD505-2E9C-101B-9397-08002B2CF9AE}" pid="5" name="Producer">
    <vt:lpwstr>3-Heights(TM) PDF Security Shell 4.8.25.2 (http://www.pdf-tools.com)</vt:lpwstr>
  </property>
</Properties>
</file>