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BCD5-5A91-4C98-BB27-19EF5E3BA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74ADB-3F31-41F1-B276-B06CC444A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F3F16-398A-4D7B-A650-75B899FD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E9E0-1CC4-4AE1-B605-D5A9038873AD}" type="datetimeFigureOut">
              <a:rPr lang="en-IN" smtClean="0"/>
              <a:t>15-01-2020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3AE9-8BA2-4A77-BBA0-6A041269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C0E24-F25F-4610-8C8F-E85C1C18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0339-412A-428C-A051-7BA519899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37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03D1-D3B1-4CE6-9689-785F2FBC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3D3B0-BED2-44B3-BC1E-E8F368FCA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B904F-D949-4A53-B952-E1275B89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E9E0-1CC4-4AE1-B605-D5A9038873AD}" type="datetimeFigureOut">
              <a:rPr lang="en-IN" smtClean="0"/>
              <a:t>15-01-2020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B265A-46A2-4F71-BC77-84AB5AE5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CC6D4-EAF7-4582-B0AA-87CF4C13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0339-412A-428C-A051-7BA519899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7267C-F846-406C-83A1-19417B9AF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7815C-671F-413E-88A7-272AAFE8A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3ACF1-4C24-41D0-9DF5-9FEB50D0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E9E0-1CC4-4AE1-B605-D5A9038873AD}" type="datetimeFigureOut">
              <a:rPr lang="en-IN" smtClean="0"/>
              <a:t>15-01-2020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C5FC3-7E2C-4EEB-861F-20A64732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AD6E3-E422-4E63-ACC1-756FF00D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0339-412A-428C-A051-7BA519899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1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2BB4-324E-4B88-9F1D-DD6013A0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D4CC4-4462-406B-A23A-3F02CB96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66115-1633-441C-8E9F-5B86B1FC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E9E0-1CC4-4AE1-B605-D5A9038873AD}" type="datetimeFigureOut">
              <a:rPr lang="en-IN" smtClean="0"/>
              <a:t>15-01-2020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BC83A-67A7-4D6E-874E-335F6DAF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3E16B-24B1-4293-B9A6-C964DF2E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0339-412A-428C-A051-7BA519899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34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BF81-BABF-4F94-BE97-072A5C9D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7E456-942A-48C1-AC4F-300A1BA77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D7062-3921-49DF-8D6D-7F48028C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E9E0-1CC4-4AE1-B605-D5A9038873AD}" type="datetimeFigureOut">
              <a:rPr lang="en-IN" smtClean="0"/>
              <a:t>15-01-2020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76B89-3B19-4B11-BBFF-25FBF370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5264A-29FA-42E2-AA22-A5C18216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0339-412A-428C-A051-7BA519899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6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0E27-107F-4A33-B7D2-2899B3F8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A66A-E970-47E6-84BC-7F98E450B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75CB3-84A6-4155-B9A8-C938A5ECF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062B3-F87D-4BFE-B7AB-C88F284D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E9E0-1CC4-4AE1-B605-D5A9038873AD}" type="datetimeFigureOut">
              <a:rPr lang="en-IN" smtClean="0"/>
              <a:t>15-01-2020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7F5C2-5A73-4BA2-8432-F88032CB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D9440-462D-4EF8-88B7-FF8D9806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0339-412A-428C-A051-7BA519899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52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9F81-D2B4-4910-97B6-0427723A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9ECA-ED40-4277-8C75-8DBA30570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C5DF6-6943-4F90-85DA-059F51491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A24ED-CA2F-4E5D-824B-CD7A1F911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7D76D-259F-4416-9255-2046FB03C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C22F3-1595-4F27-9260-C3489561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E9E0-1CC4-4AE1-B605-D5A9038873AD}" type="datetimeFigureOut">
              <a:rPr lang="en-IN" smtClean="0"/>
              <a:t>15-01-2020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E1ECB-63E9-40A7-B1A7-DB38AB08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EFC56-8BAA-4EFF-82FF-99C3A976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0339-412A-428C-A051-7BA519899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12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6B65-4CF6-4065-A9D2-38D3E6A2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045F6-72DC-41D5-BDD5-C8D188E4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E9E0-1CC4-4AE1-B605-D5A9038873AD}" type="datetimeFigureOut">
              <a:rPr lang="en-IN" smtClean="0"/>
              <a:t>15-01-2020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F1717-1A78-45FF-A94E-1058BF1F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E3AB8-0D30-4BCC-BAF8-C5C52061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0339-412A-428C-A051-7BA519899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67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CFFD9-3617-4BC9-B40A-85C20612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E9E0-1CC4-4AE1-B605-D5A9038873AD}" type="datetimeFigureOut">
              <a:rPr lang="en-IN" smtClean="0"/>
              <a:t>15-01-2020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0FDF6-B50F-4AF6-946A-3A995AB7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7104B-EB66-4E96-A0BA-C9A83CBE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0339-412A-428C-A051-7BA519899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9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1B71-507C-468D-8814-4AF1E3B6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37F8-87F9-45B8-B63C-FCD59DD50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558C1-79ED-4548-BFC6-CC2DDBE1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134C0-B654-4ACB-B49F-E5DDFBFA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E9E0-1CC4-4AE1-B605-D5A9038873AD}" type="datetimeFigureOut">
              <a:rPr lang="en-IN" smtClean="0"/>
              <a:t>15-01-2020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B1C16-2E74-44E0-827B-E1A738BA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8BB6C-715C-4B81-A026-612B5265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0339-412A-428C-A051-7BA519899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46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E196-ED1A-424C-A742-320F5C32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10899-F534-40B3-9544-A6F4225CE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8D6C7-718A-452B-9E5E-B826DFC44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4874F-12F0-421E-8E0A-AE424A2E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E9E0-1CC4-4AE1-B605-D5A9038873AD}" type="datetimeFigureOut">
              <a:rPr lang="en-IN" smtClean="0"/>
              <a:t>15-01-2020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928EF-05D9-49FF-9ABA-FF7FF5CD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8937E-98AD-4507-A7E3-FD6AD1FA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0339-412A-428C-A051-7BA519899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4B339-1B95-4E83-B732-F128BB4E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0F9FD-E7B1-41A8-A212-1FACACB3D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0E033-B5DC-4082-99FA-FA6EC53CA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5E9E0-1CC4-4AE1-B605-D5A9038873AD}" type="datetimeFigureOut">
              <a:rPr lang="en-IN" smtClean="0"/>
              <a:t>15-01-2020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64D2-F273-46D0-8570-48D948463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6F2A3-8E04-4B21-86A0-F7194492E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D0339-412A-428C-A051-7BA519899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18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47B38D-68C7-4597-8A20-611604525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7" t="13926" r="2833"/>
          <a:stretch/>
        </p:blipFill>
        <p:spPr>
          <a:xfrm>
            <a:off x="345440" y="477520"/>
            <a:ext cx="11338560" cy="590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D48F24-5268-4ED0-84F5-C1470BCC68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4" t="17334" r="4500" b="741"/>
          <a:stretch/>
        </p:blipFill>
        <p:spPr>
          <a:xfrm>
            <a:off x="431800" y="731520"/>
            <a:ext cx="11328400" cy="56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6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9097EE-33FF-4091-8F22-4920A158A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7" t="14519" r="4250" b="3406"/>
          <a:stretch/>
        </p:blipFill>
        <p:spPr>
          <a:xfrm>
            <a:off x="508000" y="1005840"/>
            <a:ext cx="11165840" cy="562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1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CF2A5F-6105-4607-A250-EE1592003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" t="14222" r="1583"/>
          <a:stretch/>
        </p:blipFill>
        <p:spPr>
          <a:xfrm>
            <a:off x="193040" y="975360"/>
            <a:ext cx="11805920" cy="58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9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A1D9B7-18D1-48CE-8201-0A753D184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9" t="14222" r="4668" b="10074"/>
          <a:stretch/>
        </p:blipFill>
        <p:spPr>
          <a:xfrm>
            <a:off x="274320" y="975360"/>
            <a:ext cx="11348720" cy="51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50800E-2273-45EC-8B08-09AAE0488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0" t="13778" r="7584" b="4889"/>
          <a:stretch/>
        </p:blipFill>
        <p:spPr>
          <a:xfrm>
            <a:off x="762000" y="944880"/>
            <a:ext cx="105054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42D6E8-9EA5-4C29-958F-1E6D5ABB14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" t="13778" r="5000" b="21630"/>
          <a:stretch/>
        </p:blipFill>
        <p:spPr>
          <a:xfrm>
            <a:off x="182880" y="944880"/>
            <a:ext cx="11399520" cy="44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7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01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Prithvi</dc:creator>
  <cp:lastModifiedBy>Prithvi</cp:lastModifiedBy>
  <cp:revision>2</cp:revision>
  <dcterms:created xsi:type="dcterms:W3CDTF">2020-01-15T06:54:31Z</dcterms:created>
  <dcterms:modified xsi:type="dcterms:W3CDTF">2020-01-15T07:16:32Z</dcterms:modified>
</cp:coreProperties>
</file>