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72" r:id="rId5"/>
    <p:sldId id="271" r:id="rId6"/>
    <p:sldId id="259" r:id="rId7"/>
    <p:sldId id="260" r:id="rId8"/>
    <p:sldId id="261" r:id="rId9"/>
    <p:sldId id="265" r:id="rId10"/>
    <p:sldId id="266" r:id="rId11"/>
    <p:sldId id="262" r:id="rId12"/>
    <p:sldId id="263" r:id="rId13"/>
    <p:sldId id="267" r:id="rId14"/>
    <p:sldId id="264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/>
    <p:restoredTop sz="94694"/>
  </p:normalViewPr>
  <p:slideViewPr>
    <p:cSldViewPr snapToGrid="0">
      <p:cViewPr varScale="1">
        <p:scale>
          <a:sx n="121" d="100"/>
          <a:sy n="121" d="100"/>
        </p:scale>
        <p:origin x="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16FAC-F18B-6248-AF63-A152E527788E}" type="datetimeFigureOut">
              <a:rPr lang="en-US" smtClean="0"/>
              <a:t>2/7/24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2B6E8-A7C0-0A45-8192-C102E3052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89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E2B6E8-A7C0-0A45-8192-C102E30521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8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8C12F2-9FA8-841E-D143-A7B5F31C1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82CFCA-CCFD-6CCC-B722-4354077290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32D545-F8BB-1A72-E0E2-35130D5063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B0C92-AFD9-EE70-E1F9-1017AD3EF8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E2B6E8-A7C0-0A45-8192-C102E305211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59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1D06B-DF37-E691-CD5C-A2D1E571D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21090A-A234-DD3E-8B13-1ACA42422E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9FDB74-1267-D7E0-1204-3801AAC2E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7DFDD-865B-7B9C-704F-9DEC0642D4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E2B6E8-A7C0-0A45-8192-C102E30521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04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683DC2-45CC-185F-6667-7A12CE25E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E8AE57-E761-AC47-2D54-4DFB938BB4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CFC543-B45C-1DE6-41C0-A0A687BC27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43474-3D5C-7C19-3E15-1CDEF072B1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E2B6E8-A7C0-0A45-8192-C102E305211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56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F88631-434A-0BCC-782C-08DFD7EA3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62AEF0-5C01-E3D1-4284-7C30D287EE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D0449C-8E01-EF25-BA58-E861E18C65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8E7EA-7023-7708-7491-036E35E8AC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E2B6E8-A7C0-0A45-8192-C102E305211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75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83941D-3EB8-6D26-230A-C81B729AE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0E2CEC-A171-8411-A36D-7E265D139F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530707-F01A-F5D8-419B-8DC4ED96BC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E9229-4A52-BB0E-1AC7-3249FD0D5E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E2B6E8-A7C0-0A45-8192-C102E305211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398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46B799-6F1A-847C-0D24-EB9F1669A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BD1C7A-9EDF-6F60-DF24-3D12738DD5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E172F9-B9F4-75C1-62A3-6DC6127BCF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3349A6-AD11-EC14-3607-20D75CE77E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E2B6E8-A7C0-0A45-8192-C102E305211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59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8AE38C-1FC7-CB9F-280A-885563F46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FC0308-AF33-3F74-A5C1-54EC375665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5F1130-EB9A-F4BF-9ACA-2E6F428F62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D0E2D-4426-B6D7-5B77-B47E031F95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E2B6E8-A7C0-0A45-8192-C102E305211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917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31990-AB06-8849-F0B3-0A9D5D5D8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6930A7-F1E4-B260-9E99-45957B073B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081BBA-FE4D-661C-28C2-AF1C0C299B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5E9D08-AFD5-CE97-9225-7315BA835A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E2B6E8-A7C0-0A45-8192-C102E305211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57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40054-5DBF-4428-C970-762B7A33F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054745-4D0A-98D6-5CEA-8777E60728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676DC6-8B22-5D7A-4EA9-E35DA4A972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5BB51-C5B5-302C-5325-7A45BA9068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E2B6E8-A7C0-0A45-8192-C102E30521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48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75DAD7-21E5-A4CA-C767-AA3A309BC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6BAF57-B235-6445-791C-39CC3ACBE5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60362B-7EA4-E5A4-2B6D-184DC12CE5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7E2221-D24A-FBBE-D610-693FFEEFC3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E2B6E8-A7C0-0A45-8192-C102E30521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45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411A9C-EDEB-06FE-9F92-2455E4CB1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CCBB6E-500E-5EAE-C4CD-E5A54E08DF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9D248E-E2FE-226C-7C66-9AC014AC6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1FE9E-9609-0B3C-648F-557194CEC6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E2B6E8-A7C0-0A45-8192-C102E30521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39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6F14B-B22B-D34A-332C-993CFB1F9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3D9D9F-A7D6-53ED-BBAB-2C50F8E4EF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FACC4-8D38-681D-A2E2-22B4195F11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0DB5D-E722-8E13-B02B-C2B43938A9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E2B6E8-A7C0-0A45-8192-C102E30521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42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9325DC-A765-0400-EFA6-A58DC91DA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D31F5A-F30E-D222-B73E-CF1D404302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CE1DB4-B87C-DA0B-CCDE-1858198127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990EF-C4CB-E204-9BD5-03260B2ED2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E2B6E8-A7C0-0A45-8192-C102E305211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59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C67692-87A3-F8AE-3177-FC7FDECDA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D93DA2-FFDD-F7B2-4836-64CBC5B4FB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3A0A24-B009-89C0-2CDD-7B6464B5FC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D4159-3DD2-6206-225A-132CCF6BD7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E2B6E8-A7C0-0A45-8192-C102E305211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91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ED95BA-4608-AE22-AA1E-94C0B04DE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8F8FF0-546B-A7CA-D813-67BA73EC44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036C28-38CC-DE36-5588-F40AB8B080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AD6DB-18D5-7B9B-B4B1-21EAA211E9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E2B6E8-A7C0-0A45-8192-C102E305211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94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0C92D-ABBC-A354-6359-FCF61BD55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7D9C52-B891-AE29-8D2E-57D10242B8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E896F-B790-F2AA-15D3-53BA6CFD19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FE6BD-EBCB-1C7A-C382-E3F6BF95C0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E2B6E8-A7C0-0A45-8192-C102E305211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11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88DE7-46BA-817A-E774-ABC809B44A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50C76-B2BE-773F-A0A0-ED84238C4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35A4E-1A13-5A8D-FEAB-51E051183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C42A-85FA-B941-808C-DDE7E750FB7B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C4C64-9541-A6CE-7E35-6AEF8DFD1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59BC7-6827-B400-4802-56D4C4A63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F2E8-E5A6-8946-B759-60B213E7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9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C466D-A994-BF9D-7F5D-DAF6BB5BE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15F29B-64BF-5A79-5944-0A5FA8857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06E32-D0A5-D31D-AE33-1EE4FFFB5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C42A-85FA-B941-808C-DDE7E750FB7B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B6F1F-B1F6-5063-66CE-77201E830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0D850-8E8F-F629-1ACB-832DE7B08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F2E8-E5A6-8946-B759-60B213E7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40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589F0D-D513-73B1-EC66-5EEBCB4756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D14F8A-726E-90F6-3D25-92D762280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C4C98-845B-974B-19B9-0BDEF5869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C42A-85FA-B941-808C-DDE7E750FB7B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7EC65-F699-37D7-0DF3-6B457DE91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88A9D-C0EA-5101-2182-4A87E1DE2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F2E8-E5A6-8946-B759-60B213E7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31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9DE80-AF87-7E3B-BD0E-C602C13BB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0C1DA-93BC-11BC-B410-3E7001ABE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9B62D-C5BF-47EE-1DB7-4A4D73384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C42A-85FA-B941-808C-DDE7E750FB7B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E621B-6309-5534-3849-B7E6B59EA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F7E1C-08AD-4146-E43C-DA77815A1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F2E8-E5A6-8946-B759-60B213E7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959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87A79-0AC4-1E0A-671C-2BA1F184B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4CCFE-0078-5B53-E6FC-3E03909C4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21757-78ED-37F6-1806-1C092F2D0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C42A-85FA-B941-808C-DDE7E750FB7B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68EDB-406A-59F9-520C-1B73ED792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F8766-C418-8056-520E-A16BF295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F2E8-E5A6-8946-B759-60B213E7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4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16820-19A0-3D0B-2D69-E7296A3B4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ADB72-72BC-0A07-AB3E-3397C42C14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2385D0-8335-CECD-738B-299D8D33D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3840E-BE82-3A8C-0D1B-B915C08CA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C42A-85FA-B941-808C-DDE7E750FB7B}" type="datetimeFigureOut">
              <a:rPr lang="en-US" smtClean="0"/>
              <a:t>2/7/24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B4665-1753-F11B-BA80-D0B0E7672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61DD2-EBA9-EF1B-AA66-269B790FF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F2E8-E5A6-8946-B759-60B213E7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64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8BC65-2CA0-0640-3722-015DE1432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79F17-C1D9-E109-16D1-3FFE502D4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F1FB6-13A7-2CC3-9621-058E022F0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B3A51E-0C09-55F6-1D9D-69591FCB7B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462816-65D6-8164-5550-96F4F1EEE8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176499-DD9A-3A85-E27E-81174AD15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C42A-85FA-B941-808C-DDE7E750FB7B}" type="datetimeFigureOut">
              <a:rPr lang="en-US" smtClean="0"/>
              <a:t>2/7/24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5F13A6-CF28-34B4-FAF9-134B594CD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555074-883F-939E-6C05-9867EC765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F2E8-E5A6-8946-B759-60B213E7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11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C52CF-D930-C5EE-CD99-70E7A3DA6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D39FEF-F6C4-E212-2A1D-14AEFA7AD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C42A-85FA-B941-808C-DDE7E750FB7B}" type="datetimeFigureOut">
              <a:rPr lang="en-US" smtClean="0"/>
              <a:t>2/7/24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5D8BDA-A054-42DF-DC4E-E6F526807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FEDB30-45D1-A988-3482-4E414BDA2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F2E8-E5A6-8946-B759-60B213E7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4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0134A3-4FD8-8469-9AC3-C9C493CA1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C42A-85FA-B941-808C-DDE7E750FB7B}" type="datetimeFigureOut">
              <a:rPr lang="en-US" smtClean="0"/>
              <a:t>2/7/24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68520E-B587-CF67-D451-0A9165CD5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05C66C-C3C2-7DCF-547B-7BCE8F365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F2E8-E5A6-8946-B759-60B213E7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5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CDE8D-BA69-32B5-7444-AA1FC15C1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19D25-D8E2-53A8-85D2-EF7C0080E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5389E-9426-976A-43A0-84D8EB584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AAA94-04A1-358F-5E5A-9D7BE629A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C42A-85FA-B941-808C-DDE7E750FB7B}" type="datetimeFigureOut">
              <a:rPr lang="en-US" smtClean="0"/>
              <a:t>2/7/24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A672E-D064-2002-FD7B-05F79F9D8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A9D43-929C-F862-0053-1F4C0E0F8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F2E8-E5A6-8946-B759-60B213E7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79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F464E-5857-15BE-9FDB-B99DDFA74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439434-7DEE-6CEC-1316-1B41EA71CB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85556-93FF-7427-3192-375D10E49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33CB8-7172-E7DD-F09F-BAEAC50C1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C42A-85FA-B941-808C-DDE7E750FB7B}" type="datetimeFigureOut">
              <a:rPr lang="en-US" smtClean="0"/>
              <a:t>2/7/24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8D444-A0B6-58B4-8F25-4A15FAABB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8433B-97D3-7CD7-7E43-656A1A67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F2E8-E5A6-8946-B759-60B213E7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7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BB7517-B485-A41F-472A-1F062FE0C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194E1-1AC7-8629-9EEE-D54FDAB6D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F6AC6-5A60-8C14-B499-AA292CE61D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56C42A-85FA-B941-808C-DDE7E750FB7B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EC29D-68B3-8851-A7B4-6088E474F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CCF32-7682-3ECA-556B-FAA39DDADE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18F2E8-E5A6-8946-B759-60B213E7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00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reactnavigation.org/docs/stack-navigator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s://www.npmjs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eactnavigation.org/docs/stack-navigator/" TargetMode="External"/><Relationship Id="rId5" Type="http://schemas.openxmlformats.org/officeDocument/2006/relationships/hyperlink" Target="https://reactnative.dev/docs/environment-setup" TargetMode="External"/><Relationship Id="rId4" Type="http://schemas.openxmlformats.org/officeDocument/2006/relationships/hyperlink" Target="https://reactnative.dev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prithvikt/" TargetMode="External"/><Relationship Id="rId3" Type="http://schemas.openxmlformats.org/officeDocument/2006/relationships/image" Target="../media/image1.jpeg"/><Relationship Id="rId7" Type="http://schemas.openxmlformats.org/officeDocument/2006/relationships/hyperlink" Target="https://github.com/PrithviK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reactnative.dev/docs/environment-setup" TargetMode="External"/><Relationship Id="rId4" Type="http://schemas.openxmlformats.org/officeDocument/2006/relationships/hyperlink" Target="https://reactnative.dev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2" name="Rectangle 105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hare more than 139 react wallpaper latest - noithatsi.vn">
            <a:extLst>
              <a:ext uri="{FF2B5EF4-FFF2-40B4-BE49-F238E27FC236}">
                <a16:creationId xmlns:a16="http://schemas.microsoft.com/office/drawing/2014/main" id="{FB39FDB9-5735-BB16-83D1-F81E6BF846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9" t="6484" r="26690" b="-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4" name="Rectangle 105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A5C8A-EC57-046F-F6A7-C0389CCFD2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168" y="1912883"/>
            <a:ext cx="5774466" cy="84852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{React Native Training}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6C7F6-E893-ABC0-1F60-CFE41F9BF3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168" y="4096598"/>
            <a:ext cx="4376590" cy="1812053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</a:rPr>
              <a:t>Prithvi KT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Saranathan College, Trichy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8</a:t>
            </a:r>
            <a:r>
              <a:rPr lang="en-US" sz="2800" baseline="30000" dirty="0">
                <a:solidFill>
                  <a:schemeClr val="bg1"/>
                </a:solidFill>
              </a:rPr>
              <a:t>th</a:t>
            </a:r>
            <a:r>
              <a:rPr lang="en-US" sz="2800" dirty="0">
                <a:solidFill>
                  <a:schemeClr val="bg1"/>
                </a:solidFill>
              </a:rPr>
              <a:t> Feb 2024</a:t>
            </a:r>
          </a:p>
        </p:txBody>
      </p:sp>
      <p:sp>
        <p:nvSpPr>
          <p:cNvPr id="1056" name="Rectangle 105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6097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CC560E-DBAE-4988-D94E-D032D3669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2" name="Rectangle 1051">
            <a:extLst>
              <a:ext uri="{FF2B5EF4-FFF2-40B4-BE49-F238E27FC236}">
                <a16:creationId xmlns:a16="http://schemas.microsoft.com/office/drawing/2014/main" id="{BEC6B5DB-D376-B4F7-A6DC-17CA460A7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hare more than 139 react wallpaper latest - noithatsi.vn">
            <a:extLst>
              <a:ext uri="{FF2B5EF4-FFF2-40B4-BE49-F238E27FC236}">
                <a16:creationId xmlns:a16="http://schemas.microsoft.com/office/drawing/2014/main" id="{294DDD60-1DEE-663B-E0D4-7B5B32747E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9" t="6484" r="26690" b="-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4" name="Rectangle 1053">
            <a:extLst>
              <a:ext uri="{FF2B5EF4-FFF2-40B4-BE49-F238E27FC236}">
                <a16:creationId xmlns:a16="http://schemas.microsoft.com/office/drawing/2014/main" id="{92AF19F2-3267-85D4-9878-67AF6C93F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F5A98-9F92-6EF3-B30D-50E7939A6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029" y="899665"/>
            <a:ext cx="8668512" cy="857827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Building Currency Conversion App</a:t>
            </a:r>
          </a:p>
        </p:txBody>
      </p:sp>
      <p:sp>
        <p:nvSpPr>
          <p:cNvPr id="1056" name="Rectangle 1055">
            <a:extLst>
              <a:ext uri="{FF2B5EF4-FFF2-40B4-BE49-F238E27FC236}">
                <a16:creationId xmlns:a16="http://schemas.microsoft.com/office/drawing/2014/main" id="{04070069-0AB8-278E-16AD-34C48E4C7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E749B423-2BCF-216C-A60B-FD3719079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5906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4E100B-A8D1-4F92-B730-BB7E00DBB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2" name="Rectangle 1051">
            <a:extLst>
              <a:ext uri="{FF2B5EF4-FFF2-40B4-BE49-F238E27FC236}">
                <a16:creationId xmlns:a16="http://schemas.microsoft.com/office/drawing/2014/main" id="{34FA4963-0ED9-7857-216C-41BD4F4BF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hare more than 139 react wallpaper latest - noithatsi.vn">
            <a:extLst>
              <a:ext uri="{FF2B5EF4-FFF2-40B4-BE49-F238E27FC236}">
                <a16:creationId xmlns:a16="http://schemas.microsoft.com/office/drawing/2014/main" id="{95CA7414-6B3A-172A-C335-DA893430F3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9" t="6484" r="26690" b="-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4" name="Rectangle 1053">
            <a:extLst>
              <a:ext uri="{FF2B5EF4-FFF2-40B4-BE49-F238E27FC236}">
                <a16:creationId xmlns:a16="http://schemas.microsoft.com/office/drawing/2014/main" id="{808710F7-3C3F-0A41-739A-F33BFA897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8DC6F-AEE0-E5B5-FE95-D7C2CF821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029" y="899665"/>
            <a:ext cx="8668512" cy="857827"/>
          </a:xfrm>
        </p:spPr>
        <p:txBody>
          <a:bodyPr anchor="b">
            <a:normAutofit/>
          </a:bodyPr>
          <a:lstStyle/>
          <a:p>
            <a:pPr algn="l"/>
            <a:r>
              <a:rPr lang="en-IN" sz="4800" b="0" i="0" u="none" strike="noStrike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Building Layouts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056" name="Rectangle 1055">
            <a:extLst>
              <a:ext uri="{FF2B5EF4-FFF2-40B4-BE49-F238E27FC236}">
                <a16:creationId xmlns:a16="http://schemas.microsoft.com/office/drawing/2014/main" id="{694C4F29-F8A1-F2AD-45AF-C70EA07A6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FB76CCBB-60FF-8EC8-9B6F-27AE27ACC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B47D856-3565-B2C2-AD60-AD075BF96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49" y="2063271"/>
            <a:ext cx="9144000" cy="430321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Flexbox layout system in React Native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Container components: View, Scroll View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Presentational components: Text, Image</a:t>
            </a:r>
            <a:endParaRPr lang="en-US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355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148673-15A7-420E-20E3-BE5B4D40B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2" name="Rectangle 1051">
            <a:extLst>
              <a:ext uri="{FF2B5EF4-FFF2-40B4-BE49-F238E27FC236}">
                <a16:creationId xmlns:a16="http://schemas.microsoft.com/office/drawing/2014/main" id="{F410ECD4-B5A0-6EAF-4F3E-8BE612218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hare more than 139 react wallpaper latest - noithatsi.vn">
            <a:extLst>
              <a:ext uri="{FF2B5EF4-FFF2-40B4-BE49-F238E27FC236}">
                <a16:creationId xmlns:a16="http://schemas.microsoft.com/office/drawing/2014/main" id="{3C675FC0-25CD-77E3-0293-6F90C7B219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9" t="6484" r="26690" b="-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4" name="Rectangle 1053">
            <a:extLst>
              <a:ext uri="{FF2B5EF4-FFF2-40B4-BE49-F238E27FC236}">
                <a16:creationId xmlns:a16="http://schemas.microsoft.com/office/drawing/2014/main" id="{F431D802-2A75-0639-4F61-BBB61F5FB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A9BEF2-CC2F-E429-E64E-14BB88CBD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029" y="899665"/>
            <a:ext cx="8668512" cy="857827"/>
          </a:xfrm>
        </p:spPr>
        <p:txBody>
          <a:bodyPr anchor="b">
            <a:normAutofit/>
          </a:bodyPr>
          <a:lstStyle/>
          <a:p>
            <a:pPr algn="l"/>
            <a:r>
              <a:rPr lang="en-IN" sz="4800" b="0" i="0" u="none" strike="noStrike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Navigation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056" name="Rectangle 1055">
            <a:extLst>
              <a:ext uri="{FF2B5EF4-FFF2-40B4-BE49-F238E27FC236}">
                <a16:creationId xmlns:a16="http://schemas.microsoft.com/office/drawing/2014/main" id="{326AA67A-BDFD-A4A9-6AD9-F1AF5C4C1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45C65210-DAF5-9EC3-5236-878A3E058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C3BE10E-E59C-E49B-BABE-71AFEAF7B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49" y="2063271"/>
            <a:ext cx="9144000" cy="430321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Introduction to navigation in React Native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Stack Navigator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Tab Navigator</a:t>
            </a:r>
            <a:endParaRPr lang="en-US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B56FAD-4D9C-88DB-6F4D-FD66D1D9BD37}"/>
              </a:ext>
            </a:extLst>
          </p:cNvPr>
          <p:cNvSpPr txBox="1"/>
          <p:nvPr/>
        </p:nvSpPr>
        <p:spPr>
          <a:xfrm>
            <a:off x="481029" y="3636087"/>
            <a:ext cx="359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4"/>
              </a:rPr>
              <a:t>Stack Navigator | React Navigation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763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F2D762-E88F-9EB3-4F67-CEB7186DC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2" name="Rectangle 1051">
            <a:extLst>
              <a:ext uri="{FF2B5EF4-FFF2-40B4-BE49-F238E27FC236}">
                <a16:creationId xmlns:a16="http://schemas.microsoft.com/office/drawing/2014/main" id="{66AC4941-50E7-6DAB-13D8-17CE78307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hare more than 139 react wallpaper latest - noithatsi.vn">
            <a:extLst>
              <a:ext uri="{FF2B5EF4-FFF2-40B4-BE49-F238E27FC236}">
                <a16:creationId xmlns:a16="http://schemas.microsoft.com/office/drawing/2014/main" id="{C201E79A-1745-6893-B51E-6C2187754A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9" t="6484" r="26690" b="-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4" name="Rectangle 1053">
            <a:extLst>
              <a:ext uri="{FF2B5EF4-FFF2-40B4-BE49-F238E27FC236}">
                <a16:creationId xmlns:a16="http://schemas.microsoft.com/office/drawing/2014/main" id="{EEED6F9E-44D6-9313-BD0F-680F5A849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4FA224-7DF7-54C8-BA5F-BECBF5EC0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029" y="899665"/>
            <a:ext cx="8668512" cy="857827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Building Login Screen App</a:t>
            </a:r>
          </a:p>
        </p:txBody>
      </p:sp>
      <p:sp>
        <p:nvSpPr>
          <p:cNvPr id="1056" name="Rectangle 1055">
            <a:extLst>
              <a:ext uri="{FF2B5EF4-FFF2-40B4-BE49-F238E27FC236}">
                <a16:creationId xmlns:a16="http://schemas.microsoft.com/office/drawing/2014/main" id="{FA0A1D12-B76A-712E-9752-4999B88810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95B33F01-BC89-3FE6-3DCA-447DB00D1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2284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FEBB51-0744-68F3-F7F9-14CD07E68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2" name="Rectangle 1051">
            <a:extLst>
              <a:ext uri="{FF2B5EF4-FFF2-40B4-BE49-F238E27FC236}">
                <a16:creationId xmlns:a16="http://schemas.microsoft.com/office/drawing/2014/main" id="{8C98A497-4991-7077-7777-32F5D54DC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hare more than 139 react wallpaper latest - noithatsi.vn">
            <a:extLst>
              <a:ext uri="{FF2B5EF4-FFF2-40B4-BE49-F238E27FC236}">
                <a16:creationId xmlns:a16="http://schemas.microsoft.com/office/drawing/2014/main" id="{76FC6406-1510-6B03-FC11-FFC21F5618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9" t="6484" r="26690" b="-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4" name="Rectangle 1053">
            <a:extLst>
              <a:ext uri="{FF2B5EF4-FFF2-40B4-BE49-F238E27FC236}">
                <a16:creationId xmlns:a16="http://schemas.microsoft.com/office/drawing/2014/main" id="{05C4D0BF-E487-0915-33BF-509FDE630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C8240C-E4B6-D3E4-851E-71BDF367F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029" y="899665"/>
            <a:ext cx="8668512" cy="857827"/>
          </a:xfrm>
        </p:spPr>
        <p:txBody>
          <a:bodyPr anchor="b">
            <a:normAutofit/>
          </a:bodyPr>
          <a:lstStyle/>
          <a:p>
            <a:pPr algn="l"/>
            <a:r>
              <a:rPr lang="en-IN" sz="4800" b="0" i="0" u="none" strike="noStrike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Working with APIs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056" name="Rectangle 1055">
            <a:extLst>
              <a:ext uri="{FF2B5EF4-FFF2-40B4-BE49-F238E27FC236}">
                <a16:creationId xmlns:a16="http://schemas.microsoft.com/office/drawing/2014/main" id="{6298B7A7-2D9C-0AF0-DB26-B8081C4D2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AB68FD14-C5D2-9D3B-00C6-D91BE777E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3864AC-F5C5-5996-8208-74F00EF8F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49" y="2063271"/>
            <a:ext cx="9144000" cy="430321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What is an API?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Making HTTP requests using Fetch API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Handling responses and errors</a:t>
            </a:r>
          </a:p>
          <a:p>
            <a:pPr algn="l"/>
            <a:endParaRPr lang="en-US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23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063A81-67DC-584A-B1A1-4BEA90960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2" name="Rectangle 1051">
            <a:extLst>
              <a:ext uri="{FF2B5EF4-FFF2-40B4-BE49-F238E27FC236}">
                <a16:creationId xmlns:a16="http://schemas.microsoft.com/office/drawing/2014/main" id="{3CC5B6BE-F921-17AB-EBFB-949A47482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hare more than 139 react wallpaper latest - noithatsi.vn">
            <a:extLst>
              <a:ext uri="{FF2B5EF4-FFF2-40B4-BE49-F238E27FC236}">
                <a16:creationId xmlns:a16="http://schemas.microsoft.com/office/drawing/2014/main" id="{912A6610-D5DD-CBE7-30C3-88E2577291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9" t="6484" r="26690" b="-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4" name="Rectangle 1053">
            <a:extLst>
              <a:ext uri="{FF2B5EF4-FFF2-40B4-BE49-F238E27FC236}">
                <a16:creationId xmlns:a16="http://schemas.microsoft.com/office/drawing/2014/main" id="{C66EABD6-D681-D067-86F2-67A86F9F2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2DC722-8785-CBB4-5D26-A9B9DD212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029" y="899665"/>
            <a:ext cx="8668512" cy="857827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Demo Location Access App</a:t>
            </a:r>
          </a:p>
        </p:txBody>
      </p:sp>
      <p:sp>
        <p:nvSpPr>
          <p:cNvPr id="1056" name="Rectangle 1055">
            <a:extLst>
              <a:ext uri="{FF2B5EF4-FFF2-40B4-BE49-F238E27FC236}">
                <a16:creationId xmlns:a16="http://schemas.microsoft.com/office/drawing/2014/main" id="{DB8074FC-2A1A-7D4F-E963-162F78F67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639440ED-5593-927D-6750-6C10BFB29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472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1DC99E-8922-B575-03F5-BCB7FAA56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2" name="Rectangle 1051">
            <a:extLst>
              <a:ext uri="{FF2B5EF4-FFF2-40B4-BE49-F238E27FC236}">
                <a16:creationId xmlns:a16="http://schemas.microsoft.com/office/drawing/2014/main" id="{37481F0A-5999-C2C3-BEE5-6FA068574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hare more than 139 react wallpaper latest - noithatsi.vn">
            <a:extLst>
              <a:ext uri="{FF2B5EF4-FFF2-40B4-BE49-F238E27FC236}">
                <a16:creationId xmlns:a16="http://schemas.microsoft.com/office/drawing/2014/main" id="{5ECB3B7E-7550-1503-F8D9-5ABDF39492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9" t="6484" r="26690" b="-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4" name="Rectangle 1053">
            <a:extLst>
              <a:ext uri="{FF2B5EF4-FFF2-40B4-BE49-F238E27FC236}">
                <a16:creationId xmlns:a16="http://schemas.microsoft.com/office/drawing/2014/main" id="{6834F8C4-7B43-7C7A-29FD-ECA2C8906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22EC9B-12B7-8754-48C4-C9D2A72AD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029" y="899665"/>
            <a:ext cx="8668512" cy="857827"/>
          </a:xfrm>
        </p:spPr>
        <p:txBody>
          <a:bodyPr anchor="b">
            <a:normAutofit/>
          </a:bodyPr>
          <a:lstStyle/>
          <a:p>
            <a:pPr algn="l"/>
            <a:r>
              <a:rPr lang="en-IN" sz="4800" b="0" i="0" u="none" strike="noStrike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Conclusion and Resources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056" name="Rectangle 1055">
            <a:extLst>
              <a:ext uri="{FF2B5EF4-FFF2-40B4-BE49-F238E27FC236}">
                <a16:creationId xmlns:a16="http://schemas.microsoft.com/office/drawing/2014/main" id="{7C2F1C9A-0B18-6499-F71D-45382FAC12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EB80BE76-C12B-00CD-C3EF-28B88F5B4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9AA98759-543F-B1DF-54C1-1013CC474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49" y="2063271"/>
            <a:ext cx="9144000" cy="4303213"/>
          </a:xfrm>
        </p:spPr>
        <p:txBody>
          <a:bodyPr>
            <a:normAutofit/>
          </a:bodyPr>
          <a:lstStyle/>
          <a:p>
            <a:pPr algn="l"/>
            <a:r>
              <a:rPr lang="en-IN" dirty="0">
                <a:hlinkClick r:id="rId4"/>
              </a:rPr>
              <a:t>React Native · Learn once, write anywhere</a:t>
            </a:r>
            <a:endParaRPr lang="en-US" dirty="0"/>
          </a:p>
          <a:p>
            <a:pPr algn="l"/>
            <a:r>
              <a:rPr lang="en-IN" dirty="0">
                <a:hlinkClick r:id="rId5"/>
              </a:rPr>
              <a:t>Setting up the development environment · React Native</a:t>
            </a:r>
            <a:endParaRPr lang="en-IN" dirty="0">
              <a:hlinkClick r:id="rId6"/>
            </a:endParaRPr>
          </a:p>
          <a:p>
            <a:pPr algn="l"/>
            <a:r>
              <a:rPr lang="en-IN" dirty="0">
                <a:hlinkClick r:id="rId6"/>
              </a:rPr>
              <a:t>Stack Navigator | React Navigation</a:t>
            </a:r>
            <a:endParaRPr lang="en-IN" dirty="0"/>
          </a:p>
          <a:p>
            <a:pPr algn="l"/>
            <a:r>
              <a:rPr lang="en-IN" dirty="0">
                <a:hlinkClick r:id="rId7"/>
              </a:rPr>
              <a:t>npm | Home (npmjs.com)</a:t>
            </a:r>
            <a:endParaRPr lang="en-IN" dirty="0"/>
          </a:p>
          <a:p>
            <a:pPr algn="l"/>
            <a:endParaRPr lang="en-IN" dirty="0"/>
          </a:p>
          <a:p>
            <a:pPr algn="l"/>
            <a:endParaRPr lang="en-US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466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79F78B-B960-DC5E-CB94-705974EC3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2" name="Rectangle 1051">
            <a:extLst>
              <a:ext uri="{FF2B5EF4-FFF2-40B4-BE49-F238E27FC236}">
                <a16:creationId xmlns:a16="http://schemas.microsoft.com/office/drawing/2014/main" id="{06FA7286-7A52-9953-24CB-7DC25F00E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hare more than 139 react wallpaper latest - noithatsi.vn">
            <a:extLst>
              <a:ext uri="{FF2B5EF4-FFF2-40B4-BE49-F238E27FC236}">
                <a16:creationId xmlns:a16="http://schemas.microsoft.com/office/drawing/2014/main" id="{40E7FE49-F6FE-0883-D347-C55D10E4AB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9" t="6484" r="26690" b="-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4" name="Rectangle 1053">
            <a:extLst>
              <a:ext uri="{FF2B5EF4-FFF2-40B4-BE49-F238E27FC236}">
                <a16:creationId xmlns:a16="http://schemas.microsoft.com/office/drawing/2014/main" id="{7D32EFF2-FBD8-9AF9-A739-AB271549D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40D3D-CE1A-6D00-A048-9195ACA6B6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7060" y="2773510"/>
            <a:ext cx="4725092" cy="1310980"/>
          </a:xfrm>
        </p:spPr>
        <p:txBody>
          <a:bodyPr anchor="b">
            <a:normAutofit/>
          </a:bodyPr>
          <a:lstStyle/>
          <a:p>
            <a:pPr algn="l"/>
            <a:r>
              <a:rPr lang="en-IN" sz="8000" b="0" i="0" u="none" strike="noStrike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Thank You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1056" name="Rectangle 1055">
            <a:extLst>
              <a:ext uri="{FF2B5EF4-FFF2-40B4-BE49-F238E27FC236}">
                <a16:creationId xmlns:a16="http://schemas.microsoft.com/office/drawing/2014/main" id="{3CDFF70F-5652-FD77-549B-49BC9C8D9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64070EB7-4CC3-702D-F6F2-5EEA4DAD3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2449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1D1AA4-D328-A354-B4AA-74340354F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2" name="Rectangle 1051">
            <a:extLst>
              <a:ext uri="{FF2B5EF4-FFF2-40B4-BE49-F238E27FC236}">
                <a16:creationId xmlns:a16="http://schemas.microsoft.com/office/drawing/2014/main" id="{C118B8CE-74C4-7B62-3EEC-B4B1BC7F9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hare more than 139 react wallpaper latest - noithatsi.vn">
            <a:extLst>
              <a:ext uri="{FF2B5EF4-FFF2-40B4-BE49-F238E27FC236}">
                <a16:creationId xmlns:a16="http://schemas.microsoft.com/office/drawing/2014/main" id="{EE9EAF13-54CA-DABE-4658-5239A1E4A3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9" t="6484" r="26690" b="-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4" name="Rectangle 1053">
            <a:extLst>
              <a:ext uri="{FF2B5EF4-FFF2-40B4-BE49-F238E27FC236}">
                <a16:creationId xmlns:a16="http://schemas.microsoft.com/office/drawing/2014/main" id="{E1FDA3AD-28CB-D31D-3E7A-5A0689E1C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A4CD97-A904-DAAB-5AAF-9348D22E5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029" y="899665"/>
            <a:ext cx="8668512" cy="857827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&gt; About Me</a:t>
            </a:r>
          </a:p>
        </p:txBody>
      </p:sp>
      <p:sp>
        <p:nvSpPr>
          <p:cNvPr id="1056" name="Rectangle 1055">
            <a:extLst>
              <a:ext uri="{FF2B5EF4-FFF2-40B4-BE49-F238E27FC236}">
                <a16:creationId xmlns:a16="http://schemas.microsoft.com/office/drawing/2014/main" id="{C6134D68-02BB-9F2E-D31C-3AB8CE372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7244FBE6-B1CF-51C5-744F-BEC5A68BFF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56D088F-859B-A232-83AB-F82AC9C7F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4231" y="2035050"/>
            <a:ext cx="5142257" cy="1570015"/>
          </a:xfrm>
        </p:spPr>
        <p:txBody>
          <a:bodyPr>
            <a:normAutofit fontScale="92500"/>
          </a:bodyPr>
          <a:lstStyle/>
          <a:p>
            <a:pPr algn="l"/>
            <a:r>
              <a:rPr lang="en-US" sz="3000" b="1" dirty="0">
                <a:solidFill>
                  <a:schemeClr val="bg1"/>
                </a:solidFill>
              </a:rPr>
              <a:t>Prithvi KT</a:t>
            </a:r>
          </a:p>
          <a:p>
            <a:pPr algn="just"/>
            <a:r>
              <a:rPr lang="en-IN" sz="2200" dirty="0">
                <a:solidFill>
                  <a:schemeClr val="bg1"/>
                </a:solidFill>
                <a:effectLst/>
              </a:rPr>
              <a:t>IT professional around 9+ years of experience in software development and lead engineer in Enterprise Web and mobile applications </a:t>
            </a:r>
            <a:endParaRPr lang="en-IN" sz="3000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 descr="Prithvi KT - Optum | LinkedIn">
            <a:extLst>
              <a:ext uri="{FF2B5EF4-FFF2-40B4-BE49-F238E27FC236}">
                <a16:creationId xmlns:a16="http://schemas.microsoft.com/office/drawing/2014/main" id="{29B1E719-695B-7028-0501-8D06C0427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83" y="2035050"/>
            <a:ext cx="1527791" cy="152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White github 11 icon - Free white social icons">
            <a:extLst>
              <a:ext uri="{FF2B5EF4-FFF2-40B4-BE49-F238E27FC236}">
                <a16:creationId xmlns:a16="http://schemas.microsoft.com/office/drawing/2014/main" id="{43755FAE-93FD-5A57-1A74-693DF9E79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65" y="4111199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linkedin&quot; Icon - Download for free – Iconduck">
            <a:extLst>
              <a:ext uri="{FF2B5EF4-FFF2-40B4-BE49-F238E27FC236}">
                <a16:creationId xmlns:a16="http://schemas.microsoft.com/office/drawing/2014/main" id="{DD41946A-E9A9-EBD7-B76F-A4069CF7D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66" y="4739618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CC2B6F-549F-769C-CE4A-18C58FD3F7D2}"/>
              </a:ext>
            </a:extLst>
          </p:cNvPr>
          <p:cNvSpPr txBox="1"/>
          <p:nvPr/>
        </p:nvSpPr>
        <p:spPr>
          <a:xfrm>
            <a:off x="899568" y="4087128"/>
            <a:ext cx="10230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600" dirty="0" err="1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PrithviKT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126CA3-301E-435F-C3C4-3BF8B7FBCBD9}"/>
              </a:ext>
            </a:extLst>
          </p:cNvPr>
          <p:cNvSpPr txBox="1"/>
          <p:nvPr/>
        </p:nvSpPr>
        <p:spPr>
          <a:xfrm>
            <a:off x="899568" y="4739618"/>
            <a:ext cx="971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600" dirty="0" err="1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prithvikt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3096" name="Picture 24" descr="White mail icon - Free white mail icons">
            <a:extLst>
              <a:ext uri="{FF2B5EF4-FFF2-40B4-BE49-F238E27FC236}">
                <a16:creationId xmlns:a16="http://schemas.microsoft.com/office/drawing/2014/main" id="{576E19D4-E791-C0AE-6B07-234893DD8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14" y="5379047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8FC138-C328-08B1-B4EA-ABBD14B5F298}"/>
              </a:ext>
            </a:extLst>
          </p:cNvPr>
          <p:cNvSpPr txBox="1"/>
          <p:nvPr/>
        </p:nvSpPr>
        <p:spPr>
          <a:xfrm>
            <a:off x="899568" y="5327677"/>
            <a:ext cx="2135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k.t.prithvi@gmail.com</a:t>
            </a:r>
          </a:p>
        </p:txBody>
      </p:sp>
    </p:spTree>
    <p:extLst>
      <p:ext uri="{BB962C8B-B14F-4D97-AF65-F5344CB8AC3E}">
        <p14:creationId xmlns:p14="http://schemas.microsoft.com/office/powerpoint/2010/main" val="110302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0DB031-34EF-C4F8-00CA-707CC57DE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2" name="Rectangle 1051">
            <a:extLst>
              <a:ext uri="{FF2B5EF4-FFF2-40B4-BE49-F238E27FC236}">
                <a16:creationId xmlns:a16="http://schemas.microsoft.com/office/drawing/2014/main" id="{4DAA18A3-CA10-0B10-4FCD-2D57827E4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hare more than 139 react wallpaper latest - noithatsi.vn">
            <a:extLst>
              <a:ext uri="{FF2B5EF4-FFF2-40B4-BE49-F238E27FC236}">
                <a16:creationId xmlns:a16="http://schemas.microsoft.com/office/drawing/2014/main" id="{9B7959FA-22EE-02D3-AB99-29E26B94AD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9" t="6484" r="26690" b="-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4" name="Rectangle 1053">
            <a:extLst>
              <a:ext uri="{FF2B5EF4-FFF2-40B4-BE49-F238E27FC236}">
                <a16:creationId xmlns:a16="http://schemas.microsoft.com/office/drawing/2014/main" id="{448E550D-4895-2852-78DE-C886668AF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12EB7F-A36A-ED2F-CB04-18EBF1872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029" y="899665"/>
            <a:ext cx="8668512" cy="857827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*Prerequisites</a:t>
            </a:r>
          </a:p>
        </p:txBody>
      </p:sp>
      <p:sp>
        <p:nvSpPr>
          <p:cNvPr id="1056" name="Rectangle 1055">
            <a:extLst>
              <a:ext uri="{FF2B5EF4-FFF2-40B4-BE49-F238E27FC236}">
                <a16:creationId xmlns:a16="http://schemas.microsoft.com/office/drawing/2014/main" id="{96C963AC-59EC-7721-8C58-C4AEE77D1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2205CD41-A435-53DD-0056-6B20A79D69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75C29A7-5A85-CE6B-BBAA-BC910220E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49" y="2063271"/>
            <a:ext cx="9339206" cy="430321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Computer with internet access and development environment set up (preferably participants should also have their development environment set up)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Projector and screen for displaying slides and code examples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Aptos" panose="020B0004020202020204" pitchFamily="34" charset="0"/>
              </a:rPr>
              <a:t>VS Code Editor installed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Aptos" panose="020B0004020202020204" pitchFamily="34" charset="0"/>
              </a:rPr>
              <a:t>Android Studio &amp; SDK Manager </a:t>
            </a:r>
            <a:r>
              <a:rPr lang="en-IN">
                <a:solidFill>
                  <a:schemeClr val="bg1"/>
                </a:solidFill>
                <a:latin typeface="Aptos" panose="020B0004020202020204" pitchFamily="34" charset="0"/>
              </a:rPr>
              <a:t>with base Android </a:t>
            </a:r>
            <a:r>
              <a:rPr lang="en-IN" dirty="0">
                <a:solidFill>
                  <a:schemeClr val="bg1"/>
                </a:solidFill>
                <a:latin typeface="Aptos" panose="020B0004020202020204" pitchFamily="34" charset="0"/>
              </a:rPr>
              <a:t>OS Downloaded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Git (optional)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628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91E122-13DF-D937-9A5E-0D40BF054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2" name="Rectangle 1051">
            <a:extLst>
              <a:ext uri="{FF2B5EF4-FFF2-40B4-BE49-F238E27FC236}">
                <a16:creationId xmlns:a16="http://schemas.microsoft.com/office/drawing/2014/main" id="{F39CDEF1-0DF4-3A48-84C7-F2365EA51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hare more than 139 react wallpaper latest - noithatsi.vn">
            <a:extLst>
              <a:ext uri="{FF2B5EF4-FFF2-40B4-BE49-F238E27FC236}">
                <a16:creationId xmlns:a16="http://schemas.microsoft.com/office/drawing/2014/main" id="{B6C50D79-A06A-3647-0371-03711BFE64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9" t="6484" r="26690" b="-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4" name="Rectangle 1053">
            <a:extLst>
              <a:ext uri="{FF2B5EF4-FFF2-40B4-BE49-F238E27FC236}">
                <a16:creationId xmlns:a16="http://schemas.microsoft.com/office/drawing/2014/main" id="{42640EFD-71DD-8A58-EB0F-CE1726445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D8F209-040D-EB47-6E6C-2CF457275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029" y="899665"/>
            <a:ext cx="8668512" cy="857827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://Session Protocol</a:t>
            </a:r>
          </a:p>
        </p:txBody>
      </p:sp>
      <p:sp>
        <p:nvSpPr>
          <p:cNvPr id="1056" name="Rectangle 1055">
            <a:extLst>
              <a:ext uri="{FF2B5EF4-FFF2-40B4-BE49-F238E27FC236}">
                <a16:creationId xmlns:a16="http://schemas.microsoft.com/office/drawing/2014/main" id="{82857BEE-3E92-740F-1B71-FB64F04FBE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8BE85594-7DD5-FA3A-23D5-58F42088B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BCEDF5D-324C-42B0-44FC-979A3D267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49" y="2063271"/>
            <a:ext cx="9144000" cy="430321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Interactive presentation with slides, live coding demonstrations, and hands-on exercises.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Encourage participants to follow along with coding exercises and ask questions throughout the session.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78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678E05-5643-2E09-A68C-5AF7D0A7B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2" name="Rectangle 1051">
            <a:extLst>
              <a:ext uri="{FF2B5EF4-FFF2-40B4-BE49-F238E27FC236}">
                <a16:creationId xmlns:a16="http://schemas.microsoft.com/office/drawing/2014/main" id="{99376176-0CB0-4410-EF3A-0E4DF77F5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hare more than 139 react wallpaper latest - noithatsi.vn">
            <a:extLst>
              <a:ext uri="{FF2B5EF4-FFF2-40B4-BE49-F238E27FC236}">
                <a16:creationId xmlns:a16="http://schemas.microsoft.com/office/drawing/2014/main" id="{5A8D9E9C-0144-9544-7DEC-2BB20CBE4B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9" t="6484" r="26690" b="-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4" name="Rectangle 1053">
            <a:extLst>
              <a:ext uri="{FF2B5EF4-FFF2-40B4-BE49-F238E27FC236}">
                <a16:creationId xmlns:a16="http://schemas.microsoft.com/office/drawing/2014/main" id="{CC419DD1-EC78-41AC-44F3-0184788F4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4D6F65-4557-D1E5-5ECB-18A7EEE74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029" y="899665"/>
            <a:ext cx="8668512" cy="857827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!Agenda</a:t>
            </a:r>
          </a:p>
        </p:txBody>
      </p:sp>
      <p:sp>
        <p:nvSpPr>
          <p:cNvPr id="1056" name="Rectangle 1055">
            <a:extLst>
              <a:ext uri="{FF2B5EF4-FFF2-40B4-BE49-F238E27FC236}">
                <a16:creationId xmlns:a16="http://schemas.microsoft.com/office/drawing/2014/main" id="{FA02BF59-1167-500F-63E3-CF1E5770A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CDAC6BF8-311B-42B1-4F2A-486BDDFCF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095031C-78B9-6000-D2D3-E5FDCFE4BE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49" y="2063271"/>
            <a:ext cx="9144000" cy="430321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Introduction to React Native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Getting Started</a:t>
            </a:r>
            <a:endParaRPr lang="en-IN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Fundamentals of React Native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Building Layouts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Navigation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Working with APIs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State Management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Building Apps &amp; Demo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Conclusion and Resources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512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1FB733-AA86-F126-82D2-660B12FF67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2" name="Rectangle 1051">
            <a:extLst>
              <a:ext uri="{FF2B5EF4-FFF2-40B4-BE49-F238E27FC236}">
                <a16:creationId xmlns:a16="http://schemas.microsoft.com/office/drawing/2014/main" id="{A841CC59-D017-4450-65EC-F439E9671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hare more than 139 react wallpaper latest - noithatsi.vn">
            <a:extLst>
              <a:ext uri="{FF2B5EF4-FFF2-40B4-BE49-F238E27FC236}">
                <a16:creationId xmlns:a16="http://schemas.microsoft.com/office/drawing/2014/main" id="{5E1478A7-E05A-C3E5-B1A3-78A5DD5A44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9" t="6484" r="26690" b="-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4" name="Rectangle 1053">
            <a:extLst>
              <a:ext uri="{FF2B5EF4-FFF2-40B4-BE49-F238E27FC236}">
                <a16:creationId xmlns:a16="http://schemas.microsoft.com/office/drawing/2014/main" id="{C765EB5A-8463-EE76-6679-FEBBD6BE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1E67D-B807-64E4-695C-9C2D961CD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029" y="899665"/>
            <a:ext cx="8668512" cy="857827"/>
          </a:xfrm>
        </p:spPr>
        <p:txBody>
          <a:bodyPr anchor="b">
            <a:normAutofit/>
          </a:bodyPr>
          <a:lstStyle/>
          <a:p>
            <a:pPr algn="l"/>
            <a:r>
              <a:rPr lang="en-IN" sz="4800" b="0" i="0" u="none" strike="noStrike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Introduction to React Native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056" name="Rectangle 1055">
            <a:extLst>
              <a:ext uri="{FF2B5EF4-FFF2-40B4-BE49-F238E27FC236}">
                <a16:creationId xmlns:a16="http://schemas.microsoft.com/office/drawing/2014/main" id="{923917EF-02B8-0DAB-84EA-79DB11755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F63CC9EC-591C-F849-74AB-F48E43829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4B3FD4D-B6FD-39D2-5880-9C41875FD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49" y="2063271"/>
            <a:ext cx="9144000" cy="4303213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Building Cross-Platform Mobile Apps with JavaScript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Native Performance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Declarative UI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Component Based Architecture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Hot Reloading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Community and Ecosystem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Developer Experience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Flexibility and Customization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Performance Optimization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Adoption by Industry Giants</a:t>
            </a:r>
          </a:p>
        </p:txBody>
      </p:sp>
      <p:pic>
        <p:nvPicPr>
          <p:cNvPr id="4098" name="Picture 2" descr="iOS vs Android App Dev: React Native Differences | Nimblechapps">
            <a:extLst>
              <a:ext uri="{FF2B5EF4-FFF2-40B4-BE49-F238E27FC236}">
                <a16:creationId xmlns:a16="http://schemas.microsoft.com/office/drawing/2014/main" id="{6DDB334F-E7FC-A452-D2A6-B53FC4B9C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209" y="2886609"/>
            <a:ext cx="5311542" cy="3320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677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28C134-3CB2-E5E1-8AEA-5E91FB0C48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2" name="Rectangle 1051">
            <a:extLst>
              <a:ext uri="{FF2B5EF4-FFF2-40B4-BE49-F238E27FC236}">
                <a16:creationId xmlns:a16="http://schemas.microsoft.com/office/drawing/2014/main" id="{28B7E3A4-542C-BE30-ECFC-CB1EC27C9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hare more than 139 react wallpaper latest - noithatsi.vn">
            <a:extLst>
              <a:ext uri="{FF2B5EF4-FFF2-40B4-BE49-F238E27FC236}">
                <a16:creationId xmlns:a16="http://schemas.microsoft.com/office/drawing/2014/main" id="{79456B12-A26B-A3CC-586A-2FD4E3ACB2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9" t="6484" r="26690" b="-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4" name="Rectangle 1053">
            <a:extLst>
              <a:ext uri="{FF2B5EF4-FFF2-40B4-BE49-F238E27FC236}">
                <a16:creationId xmlns:a16="http://schemas.microsoft.com/office/drawing/2014/main" id="{1D99ECC4-CCA6-5C50-7F64-3748EEE2B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E902E-A9FE-7F49-F878-15D3C448D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029" y="899665"/>
            <a:ext cx="8668512" cy="857827"/>
          </a:xfrm>
        </p:spPr>
        <p:txBody>
          <a:bodyPr anchor="b">
            <a:normAutofit/>
          </a:bodyPr>
          <a:lstStyle/>
          <a:p>
            <a:pPr algn="l"/>
            <a:r>
              <a:rPr lang="en-IN" sz="4800" b="0" i="0" u="none" strike="noStrike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Getting Started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056" name="Rectangle 1055">
            <a:extLst>
              <a:ext uri="{FF2B5EF4-FFF2-40B4-BE49-F238E27FC236}">
                <a16:creationId xmlns:a16="http://schemas.microsoft.com/office/drawing/2014/main" id="{1745E9F2-86BC-4293-A243-AAE4938BF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E0D4A8E5-8C4D-A290-8462-205E9FD8D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C6DB255-C661-50EC-DB5C-1E6AE6AD6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49" y="2063271"/>
            <a:ext cx="9144000" cy="1690085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Wha</a:t>
            </a:r>
            <a:r>
              <a:rPr lang="en-IN" dirty="0">
                <a:solidFill>
                  <a:schemeClr val="bg1"/>
                </a:solidFill>
                <a:latin typeface="Aptos" panose="020B0004020202020204" pitchFamily="34" charset="0"/>
              </a:rPr>
              <a:t>t is NPM / NVM?</a:t>
            </a:r>
            <a:endParaRPr lang="en-IN" b="0" i="0" u="none" strike="noStrike" dirty="0">
              <a:solidFill>
                <a:schemeClr val="bg1"/>
              </a:solidFill>
              <a:effectLst/>
              <a:latin typeface="Aptos" panose="020B00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Setting up the development environment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Installing Node.js, npm/yarn, React Native CLI</a:t>
            </a:r>
            <a:endParaRPr lang="en-IN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Creating a new React Native project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180E88-5248-91BF-7E3D-AD27057B22B4}"/>
              </a:ext>
            </a:extLst>
          </p:cNvPr>
          <p:cNvSpPr txBox="1"/>
          <p:nvPr/>
        </p:nvSpPr>
        <p:spPr>
          <a:xfrm>
            <a:off x="539249" y="4059135"/>
            <a:ext cx="432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4"/>
              </a:rPr>
              <a:t>React Native · Learn once, write anywhere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2B35DF-D4DC-E6E1-7168-A17309AB1D14}"/>
              </a:ext>
            </a:extLst>
          </p:cNvPr>
          <p:cNvSpPr txBox="1"/>
          <p:nvPr/>
        </p:nvSpPr>
        <p:spPr>
          <a:xfrm>
            <a:off x="539249" y="4596031"/>
            <a:ext cx="5676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5"/>
              </a:rPr>
              <a:t>Setting up the development environment · React Native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207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A861BF-A1DE-5AC4-748A-A6E66C168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2" name="Rectangle 1051">
            <a:extLst>
              <a:ext uri="{FF2B5EF4-FFF2-40B4-BE49-F238E27FC236}">
                <a16:creationId xmlns:a16="http://schemas.microsoft.com/office/drawing/2014/main" id="{6308BD65-C0E1-008D-4566-41E2D520A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hare more than 139 react wallpaper latest - noithatsi.vn">
            <a:extLst>
              <a:ext uri="{FF2B5EF4-FFF2-40B4-BE49-F238E27FC236}">
                <a16:creationId xmlns:a16="http://schemas.microsoft.com/office/drawing/2014/main" id="{3AA6C5DE-C77F-D37B-65A6-A9F1167B38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9" t="6484" r="26690" b="-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4" name="Rectangle 1053">
            <a:extLst>
              <a:ext uri="{FF2B5EF4-FFF2-40B4-BE49-F238E27FC236}">
                <a16:creationId xmlns:a16="http://schemas.microsoft.com/office/drawing/2014/main" id="{041FE2F9-E2A7-457E-1EE5-B9A53DF50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481C3-A472-5533-7385-834C0F4DF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029" y="899665"/>
            <a:ext cx="8668512" cy="857827"/>
          </a:xfrm>
        </p:spPr>
        <p:txBody>
          <a:bodyPr anchor="b">
            <a:normAutofit/>
          </a:bodyPr>
          <a:lstStyle/>
          <a:p>
            <a:pPr algn="l"/>
            <a:r>
              <a:rPr lang="en-IN" sz="4800" b="0" i="0" u="none" strike="noStrike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Fundamentals of React Native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056" name="Rectangle 1055">
            <a:extLst>
              <a:ext uri="{FF2B5EF4-FFF2-40B4-BE49-F238E27FC236}">
                <a16:creationId xmlns:a16="http://schemas.microsoft.com/office/drawing/2014/main" id="{9FE15F40-2120-E2A7-5EEC-3F127C0C8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04F647F6-3825-3A07-8CA7-05ABC548F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3B04455-1188-61CF-7435-5D38E78FFC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49" y="2063271"/>
            <a:ext cx="9144000" cy="430321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Components and TSX/JSX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Aptos" panose="020B0004020202020204" pitchFamily="34" charset="0"/>
              </a:rPr>
              <a:t>Typescript Vs JavaScript</a:t>
            </a:r>
            <a:endParaRPr lang="en-IN" b="0" i="0" u="none" strike="noStrike" dirty="0">
              <a:solidFill>
                <a:schemeClr val="bg1"/>
              </a:solidFill>
              <a:effectLst/>
              <a:latin typeface="Aptos" panose="020B00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State and Props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Styling components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Handling user input with Text Input and Button components</a:t>
            </a:r>
          </a:p>
          <a:p>
            <a:pPr algn="l"/>
            <a:endParaRPr lang="en-US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520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10A65D-3361-6B52-4200-75F9DEBD3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2" name="Rectangle 1051">
            <a:extLst>
              <a:ext uri="{FF2B5EF4-FFF2-40B4-BE49-F238E27FC236}">
                <a16:creationId xmlns:a16="http://schemas.microsoft.com/office/drawing/2014/main" id="{81830C31-2431-8910-035C-CF30EFD4BE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hare more than 139 react wallpaper latest - noithatsi.vn">
            <a:extLst>
              <a:ext uri="{FF2B5EF4-FFF2-40B4-BE49-F238E27FC236}">
                <a16:creationId xmlns:a16="http://schemas.microsoft.com/office/drawing/2014/main" id="{D4358001-6C8C-77E8-CEE5-776B40D4EA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9" t="6484" r="26690" b="-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4" name="Rectangle 1053">
            <a:extLst>
              <a:ext uri="{FF2B5EF4-FFF2-40B4-BE49-F238E27FC236}">
                <a16:creationId xmlns:a16="http://schemas.microsoft.com/office/drawing/2014/main" id="{6B0F85DA-AE59-1CA1-69AD-1102D9BC47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6150E6-3E8F-F7BB-9EFA-BE7A39254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029" y="899665"/>
            <a:ext cx="8668512" cy="857827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State Management</a:t>
            </a:r>
          </a:p>
        </p:txBody>
      </p:sp>
      <p:sp>
        <p:nvSpPr>
          <p:cNvPr id="1056" name="Rectangle 1055">
            <a:extLst>
              <a:ext uri="{FF2B5EF4-FFF2-40B4-BE49-F238E27FC236}">
                <a16:creationId xmlns:a16="http://schemas.microsoft.com/office/drawing/2014/main" id="{C990F5C9-7861-D43F-EF74-C608C1E8D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D9362F8B-D741-9261-D73D-8BC9C400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AA98EF9-9BC7-3308-9151-4220A9CA9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49" y="2063271"/>
            <a:ext cx="9144000" cy="430321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What is a State 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Introduction to state management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Using React Hooks for state management</a:t>
            </a:r>
          </a:p>
          <a:p>
            <a:pPr algn="l"/>
            <a:endParaRPr lang="en-US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776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401</Words>
  <Application>Microsoft Macintosh PowerPoint</Application>
  <PresentationFormat>Widescreen</PresentationFormat>
  <Paragraphs>96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Office Theme</vt:lpstr>
      <vt:lpstr>{React Native Training}</vt:lpstr>
      <vt:lpstr>&gt; About Me</vt:lpstr>
      <vt:lpstr>*Prerequisites</vt:lpstr>
      <vt:lpstr>://Session Protocol</vt:lpstr>
      <vt:lpstr>!Agenda</vt:lpstr>
      <vt:lpstr>Introduction to React Native</vt:lpstr>
      <vt:lpstr>Getting Started</vt:lpstr>
      <vt:lpstr>Fundamentals of React Native</vt:lpstr>
      <vt:lpstr>State Management</vt:lpstr>
      <vt:lpstr>Building Currency Conversion App</vt:lpstr>
      <vt:lpstr>Building Layouts</vt:lpstr>
      <vt:lpstr>Navigation</vt:lpstr>
      <vt:lpstr>Building Login Screen App</vt:lpstr>
      <vt:lpstr>Working with APIs</vt:lpstr>
      <vt:lpstr>Demo Location Access App</vt:lpstr>
      <vt:lpstr>Conclusion and Resources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Native Training</dc:title>
  <dc:creator>Kt, Prithvi</dc:creator>
  <cp:lastModifiedBy>Kt, Prithvi</cp:lastModifiedBy>
  <cp:revision>22</cp:revision>
  <dcterms:created xsi:type="dcterms:W3CDTF">2024-02-07T16:36:41Z</dcterms:created>
  <dcterms:modified xsi:type="dcterms:W3CDTF">2024-02-07T18:29:15Z</dcterms:modified>
</cp:coreProperties>
</file>