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47E70-3BAF-434C-AE3D-A8978D7B8444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746F-DC4C-46F2-9257-96D7FA2A0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746F-DC4C-46F2-9257-96D7FA2A0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8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1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5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9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0CF-9A7F-492A-ACED-25AE1FDAA4EC}" type="datetimeFigureOut">
              <a:rPr lang="en-GB" smtClean="0"/>
              <a:t>20/05/2017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2051-B5D8-45CD-B421-0B429AC07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2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IMDB Final Project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imdb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3524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764704"/>
            <a:ext cx="82809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600" b="1" dirty="0"/>
              <a:t>                                           THE IMDB</a:t>
            </a:r>
          </a:p>
          <a:p>
            <a:endParaRPr lang="en-IN" dirty="0"/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The IMDB is acronym for Internet Movie Database. It is  popular as a reliable resource of information about </a:t>
            </a:r>
          </a:p>
          <a:p>
            <a:pPr marL="285750" indent="-285750">
              <a:buFontTx/>
              <a:buChar char="-"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Movies</a:t>
            </a:r>
          </a:p>
          <a:p>
            <a:pPr marL="285750" indent="-285750">
              <a:buFontTx/>
              <a:buChar char="-"/>
            </a:pP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shows -Seasons  -Episodes</a:t>
            </a:r>
          </a:p>
          <a:p>
            <a:pPr marL="285750" indent="-285750">
              <a:buFontTx/>
              <a:buChar char="-"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Artists</a:t>
            </a:r>
          </a:p>
          <a:p>
            <a:pPr marL="285750" indent="-285750">
              <a:buFontTx/>
              <a:buChar char="-"/>
            </a:pP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Additionally, Users are welcomed to add 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     - Content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     - Ratings 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     - Reviews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     - Conduct Poll and Discuss on forum </a:t>
            </a:r>
          </a:p>
          <a:p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     - Check </a:t>
            </a:r>
            <a:r>
              <a:rPr lang="en-IN" sz="2300" dirty="0" err="1">
                <a:latin typeface="Times New Roman" pitchFamily="18" charset="0"/>
                <a:cs typeface="Times New Roman" pitchFamily="18" charset="0"/>
              </a:rPr>
              <a:t>showtiming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in theatre and buy ticket(3</a:t>
            </a:r>
            <a:r>
              <a:rPr lang="en-IN" sz="2300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sz="2300" dirty="0">
                <a:latin typeface="Times New Roman" pitchFamily="18" charset="0"/>
                <a:cs typeface="Times New Roman" pitchFamily="18" charset="0"/>
              </a:rPr>
              <a:t> Party)</a:t>
            </a:r>
          </a:p>
          <a:p>
            <a:endParaRPr lang="en-IN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980728"/>
            <a:ext cx="7200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–</a:t>
            </a:r>
          </a:p>
          <a:p>
            <a:b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Replicated a mini-version of IMDB 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it on MSSQL, Oracle and HIVE</a:t>
            </a:r>
            <a:b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we have 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Ticketing System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 like Actor, Director via Cast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764704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 Model</a:t>
            </a:r>
            <a:b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b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b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525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IMDB Final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Final Project</dc:title>
  <dc:creator>trupti gore</dc:creator>
  <cp:lastModifiedBy>Prithvi Kamath</cp:lastModifiedBy>
  <cp:revision>10</cp:revision>
  <dcterms:created xsi:type="dcterms:W3CDTF">2016-12-09T00:13:01Z</dcterms:created>
  <dcterms:modified xsi:type="dcterms:W3CDTF">2017-05-21T02:32:21Z</dcterms:modified>
</cp:coreProperties>
</file>