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63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02" autoAdjust="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4AD-67E5-4358-AB6F-C60825D936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54B-EA98-4FB6-A9ED-ECB43C86E3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4AD-67E5-4358-AB6F-C60825D936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54B-EA98-4FB6-A9ED-ECB43C86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4AD-67E5-4358-AB6F-C60825D936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54B-EA98-4FB6-A9ED-ECB43C86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4AD-67E5-4358-AB6F-C60825D936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54B-EA98-4FB6-A9ED-ECB43C86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4AD-67E5-4358-AB6F-C60825D936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54B-EA98-4FB6-A9ED-ECB43C86E3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4AD-67E5-4358-AB6F-C60825D936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54B-EA98-4FB6-A9ED-ECB43C86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4AD-67E5-4358-AB6F-C60825D936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54B-EA98-4FB6-A9ED-ECB43C86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4AD-67E5-4358-AB6F-C60825D936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54B-EA98-4FB6-A9ED-ECB43C86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4AD-67E5-4358-AB6F-C60825D936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54B-EA98-4FB6-A9ED-ECB43C86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4AD-67E5-4358-AB6F-C60825D936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54B-EA98-4FB6-A9ED-ECB43C86E3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84AD-67E5-4358-AB6F-C60825D936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019C54B-EA98-4FB6-A9ED-ECB43C86E3B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5184AD-67E5-4358-AB6F-C60825D9363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19C54B-EA98-4FB6-A9ED-ECB43C86E3B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Integrated Water Replenishment and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3810000"/>
            <a:ext cx="5791200" cy="1752600"/>
          </a:xfrm>
        </p:spPr>
        <p:txBody>
          <a:bodyPr/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err="1"/>
              <a:t>Niravra</a:t>
            </a:r>
            <a:r>
              <a:rPr lang="en-US" dirty="0"/>
              <a:t> </a:t>
            </a:r>
            <a:r>
              <a:rPr lang="en-US" dirty="0" err="1"/>
              <a:t>Kar</a:t>
            </a:r>
            <a:r>
              <a:rPr lang="en-US" dirty="0"/>
              <a:t> (NUID: 001252638)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err="1"/>
              <a:t>Prithvi</a:t>
            </a:r>
            <a:r>
              <a:rPr lang="en-US" dirty="0"/>
              <a:t> </a:t>
            </a:r>
            <a:r>
              <a:rPr lang="en-US" dirty="0" err="1"/>
              <a:t>Kamath</a:t>
            </a:r>
            <a:r>
              <a:rPr lang="en-US" dirty="0"/>
              <a:t> (NUID: 001259251)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Ranadeep Guha (NUID: 001222665)</a:t>
            </a:r>
          </a:p>
        </p:txBody>
      </p:sp>
    </p:spTree>
    <p:extLst>
      <p:ext uri="{BB962C8B-B14F-4D97-AF65-F5344CB8AC3E}">
        <p14:creationId xmlns:p14="http://schemas.microsoft.com/office/powerpoint/2010/main" val="143520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CentralEmployeeWorkArea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7703"/>
            <a:ext cx="8229600" cy="4344356"/>
          </a:xfrm>
        </p:spPr>
      </p:pic>
    </p:spTree>
    <p:extLst>
      <p:ext uri="{BB962C8B-B14F-4D97-AF65-F5344CB8AC3E}">
        <p14:creationId xmlns:p14="http://schemas.microsoft.com/office/powerpoint/2010/main" val="305967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BankEmployeeWorkArea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6" y="2218433"/>
            <a:ext cx="7531487" cy="3822896"/>
          </a:xfrm>
        </p:spPr>
      </p:pic>
    </p:spTree>
    <p:extLst>
      <p:ext uri="{BB962C8B-B14F-4D97-AF65-F5344CB8AC3E}">
        <p14:creationId xmlns:p14="http://schemas.microsoft.com/office/powerpoint/2010/main" val="274397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http://www.businessinsider.com/americas-about-to-hit-a-water-crisis-2015-4</a:t>
            </a:r>
          </a:p>
          <a:p>
            <a:r>
              <a:rPr lang="en-US" dirty="0"/>
              <a:t>http://www.unep.or.jp/ietc/publications/techpublications/techpub-8e/artificial.asp</a:t>
            </a:r>
          </a:p>
          <a:p>
            <a:r>
              <a:rPr lang="en-US" dirty="0"/>
              <a:t>http://www.slideshare.net/my-will/groundwater-improvement-techniques</a:t>
            </a:r>
          </a:p>
          <a:p>
            <a:r>
              <a:rPr lang="en-US" dirty="0"/>
              <a:t>https://thumbs.dreamstime.com/z/save-earth-water-concept-23126305.jpg</a:t>
            </a:r>
          </a:p>
        </p:txBody>
      </p:sp>
    </p:spTree>
    <p:extLst>
      <p:ext uri="{BB962C8B-B14F-4D97-AF65-F5344CB8AC3E}">
        <p14:creationId xmlns:p14="http://schemas.microsoft.com/office/powerpoint/2010/main" val="268462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667000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592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 shortage is one of the biggest problems plaguing various pockets of the world today. </a:t>
            </a:r>
          </a:p>
          <a:p>
            <a:endParaRPr lang="en-US" dirty="0"/>
          </a:p>
          <a:p>
            <a:r>
              <a:rPr lang="en-US" dirty="0"/>
              <a:t>By the time the officials are notified of the scarcity of water in their jurisdiction, there is a high chance that it turns into a crisis.</a:t>
            </a:r>
          </a:p>
          <a:p>
            <a:endParaRPr lang="en-US" dirty="0"/>
          </a:p>
          <a:p>
            <a:r>
              <a:rPr lang="en-US" dirty="0"/>
              <a:t>This results in drastic and unplanned replenishment actions which would result in a higher cost for the government.</a:t>
            </a:r>
          </a:p>
        </p:txBody>
      </p:sp>
    </p:spTree>
    <p:extLst>
      <p:ext uri="{BB962C8B-B14F-4D97-AF65-F5344CB8AC3E}">
        <p14:creationId xmlns:p14="http://schemas.microsoft.com/office/powerpoint/2010/main" val="133028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centralized framework which caters to the various water replenishment strategies and it’s respective costs based on the following parameters:</a:t>
            </a:r>
          </a:p>
          <a:p>
            <a:pPr lvl="1"/>
            <a:r>
              <a:rPr lang="en-US" dirty="0"/>
              <a:t>Soil Type of the regions</a:t>
            </a:r>
          </a:p>
          <a:p>
            <a:pPr lvl="1"/>
            <a:r>
              <a:rPr lang="en-US" dirty="0"/>
              <a:t>Artificial Source of Water</a:t>
            </a:r>
          </a:p>
          <a:p>
            <a:pPr lvl="1"/>
            <a:r>
              <a:rPr lang="en-US" dirty="0"/>
              <a:t>Interstate Transportation of Water</a:t>
            </a:r>
          </a:p>
          <a:p>
            <a:pPr lvl="1"/>
            <a:endParaRPr lang="en-US" dirty="0"/>
          </a:p>
          <a:p>
            <a:r>
              <a:rPr lang="en-US" dirty="0"/>
              <a:t>The system follows a governance hierarchy in dealing with work requests.</a:t>
            </a:r>
          </a:p>
        </p:txBody>
      </p:sp>
    </p:spTree>
    <p:extLst>
      <p:ext uri="{BB962C8B-B14F-4D97-AF65-F5344CB8AC3E}">
        <p14:creationId xmlns:p14="http://schemas.microsoft.com/office/powerpoint/2010/main" val="102237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348706"/>
            <a:ext cx="6229350" cy="3562350"/>
          </a:xfrm>
        </p:spPr>
      </p:pic>
    </p:spTree>
    <p:extLst>
      <p:ext uri="{BB962C8B-B14F-4D97-AF65-F5344CB8AC3E}">
        <p14:creationId xmlns:p14="http://schemas.microsoft.com/office/powerpoint/2010/main" val="255355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10" y="1935163"/>
            <a:ext cx="7509779" cy="4389437"/>
          </a:xfrm>
        </p:spPr>
      </p:pic>
    </p:spTree>
    <p:extLst>
      <p:ext uri="{BB962C8B-B14F-4D97-AF65-F5344CB8AC3E}">
        <p14:creationId xmlns:p14="http://schemas.microsoft.com/office/powerpoint/2010/main" val="49044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73592"/>
            <a:ext cx="6705600" cy="4491517"/>
          </a:xfrm>
        </p:spPr>
      </p:pic>
    </p:spTree>
    <p:extLst>
      <p:ext uri="{BB962C8B-B14F-4D97-AF65-F5344CB8AC3E}">
        <p14:creationId xmlns:p14="http://schemas.microsoft.com/office/powerpoint/2010/main" val="206330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StateEmployeeWorkArea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85" y="1935163"/>
            <a:ext cx="6093029" cy="4389437"/>
          </a:xfrm>
        </p:spPr>
      </p:pic>
    </p:spTree>
    <p:extLst>
      <p:ext uri="{BB962C8B-B14F-4D97-AF65-F5344CB8AC3E}">
        <p14:creationId xmlns:p14="http://schemas.microsoft.com/office/powerpoint/2010/main" val="363474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ForecastEmployeeWorkArea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09" y="2396242"/>
            <a:ext cx="7442582" cy="3467278"/>
          </a:xfrm>
        </p:spPr>
      </p:pic>
    </p:spTree>
    <p:extLst>
      <p:ext uri="{BB962C8B-B14F-4D97-AF65-F5344CB8AC3E}">
        <p14:creationId xmlns:p14="http://schemas.microsoft.com/office/powerpoint/2010/main" val="91908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AnalystEmployeeWorkArea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95" y="1935163"/>
            <a:ext cx="5042809" cy="4389437"/>
          </a:xfrm>
        </p:spPr>
      </p:pic>
    </p:spTree>
    <p:extLst>
      <p:ext uri="{BB962C8B-B14F-4D97-AF65-F5344CB8AC3E}">
        <p14:creationId xmlns:p14="http://schemas.microsoft.com/office/powerpoint/2010/main" val="1726177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131</TotalTime>
  <Words>168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Constantia</vt:lpstr>
      <vt:lpstr>Wingdings 2</vt:lpstr>
      <vt:lpstr>Flow</vt:lpstr>
      <vt:lpstr>Integrated Water Replenishment and Management System</vt:lpstr>
      <vt:lpstr>Problem Statement</vt:lpstr>
      <vt:lpstr>Approach</vt:lpstr>
      <vt:lpstr>Work Flow Diagram</vt:lpstr>
      <vt:lpstr>Use Cases</vt:lpstr>
      <vt:lpstr>Object Model</vt:lpstr>
      <vt:lpstr>StateEmployeeWorkArea</vt:lpstr>
      <vt:lpstr>ForecastEmployeeWorkArea</vt:lpstr>
      <vt:lpstr>AnalystEmployeeWorkArea</vt:lpstr>
      <vt:lpstr>CentralEmployeeWorkArea</vt:lpstr>
      <vt:lpstr>BankEmployeeWorkArea</vt:lpstr>
      <vt:lpstr>References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Management</dc:title>
  <dc:creator>Ranadeep Guha</dc:creator>
  <cp:lastModifiedBy>Prithvi Kamath</cp:lastModifiedBy>
  <cp:revision>23</cp:revision>
  <dcterms:created xsi:type="dcterms:W3CDTF">2016-12-11T22:35:17Z</dcterms:created>
  <dcterms:modified xsi:type="dcterms:W3CDTF">2016-12-12T04:38:19Z</dcterms:modified>
</cp:coreProperties>
</file>