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8" r:id="rId4"/>
    <p:sldId id="305" r:id="rId5"/>
    <p:sldId id="258" r:id="rId6"/>
    <p:sldId id="310" r:id="rId7"/>
    <p:sldId id="311" r:id="rId8"/>
    <p:sldId id="312" r:id="rId9"/>
    <p:sldId id="313" r:id="rId10"/>
    <p:sldId id="314" r:id="rId11"/>
    <p:sldId id="292" r:id="rId12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C00"/>
    <a:srgbClr val="347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7" autoAdjust="0"/>
    <p:restoredTop sz="94147" autoAdjust="0"/>
  </p:normalViewPr>
  <p:slideViewPr>
    <p:cSldViewPr showGuides="1">
      <p:cViewPr>
        <p:scale>
          <a:sx n="85" d="100"/>
          <a:sy n="85" d="100"/>
        </p:scale>
        <p:origin x="508" y="48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5FFC-B1FA-48E0-B2CE-B2DC1A2BB159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152C-88DB-40D8-8B94-A0F67FA03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8"/>
          <p:cNvSpPr txBox="1"/>
          <p:nvPr userDrawn="1"/>
        </p:nvSpPr>
        <p:spPr>
          <a:xfrm>
            <a:off x="4355976" y="4803204"/>
            <a:ext cx="432048" cy="2160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E90B88-C309-4CD3-A6BC-57E9541D5A57}" type="slidenum">
              <a:rPr lang="zh-CN" altLang="en-US" sz="800" smtClean="0"/>
              <a:t>‹#›</a:t>
            </a:fld>
            <a:endParaRPr lang="zh-CN" altLang="en-US" sz="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/>
          <p:cNvSpPr txBox="1"/>
          <p:nvPr/>
        </p:nvSpPr>
        <p:spPr>
          <a:xfrm>
            <a:off x="3114678" y="1037149"/>
            <a:ext cx="541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n w="6350"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</a:rPr>
              <a:t>   Movie Recommendation System</a:t>
            </a:r>
          </a:p>
        </p:txBody>
      </p:sp>
      <p:cxnSp>
        <p:nvCxnSpPr>
          <p:cNvPr id="1139" name="直接连接符 1138"/>
          <p:cNvCxnSpPr/>
          <p:nvPr/>
        </p:nvCxnSpPr>
        <p:spPr>
          <a:xfrm>
            <a:off x="3240823" y="2426443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6" name="组合 1625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622" name="组合 1621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1419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1" name="组合 1620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19" name="组合 1618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1479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4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5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6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7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8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89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0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1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92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0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0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5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6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7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8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0" name="组合 1619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150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2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3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4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5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6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7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8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19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0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8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6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7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8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39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0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1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2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3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4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5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6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4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8" name="组合 1617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5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217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0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1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2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3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4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5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6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7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8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9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0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1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2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3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4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5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6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7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8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0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1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2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3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4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5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6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7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8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9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0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1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2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3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4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5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6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7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8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9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0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1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2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3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4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5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6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7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8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9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0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1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2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3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4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5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6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7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8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9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0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1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2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3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4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5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6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7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8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9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1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2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3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4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5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6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7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8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9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0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2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3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4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5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6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7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8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9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0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1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2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3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4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5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6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7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8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9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0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1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2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3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4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5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6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7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8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9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0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2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3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6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7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8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9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0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1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2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3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4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5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6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7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8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9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0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1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2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3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4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5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6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7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8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9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0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1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2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3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4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5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6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7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8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9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0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1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2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3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4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5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6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7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8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9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0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1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3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4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5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6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7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8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9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0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1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2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3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4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5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6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7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8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9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0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1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2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3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4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5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6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7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8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9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0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1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2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3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4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5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6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17" name="组合 1616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493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4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5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6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7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8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9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0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1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2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8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9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1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2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3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4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5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6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7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8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9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0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1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2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3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4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5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6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7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7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8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9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0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1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2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3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4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4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5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6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7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1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2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3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4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5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6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1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3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5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9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1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3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3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6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7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8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9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0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1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2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3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4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5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6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7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9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0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1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2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3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4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5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6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7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9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0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1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23" name="组合 1622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212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4" name="组合 1623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214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491880" y="2539714"/>
            <a:ext cx="4392488" cy="7335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Harshad </a:t>
            </a:r>
            <a:r>
              <a:rPr lang="en-US" altLang="zh-CN" dirty="0" err="1"/>
              <a:t>Pardeshi</a:t>
            </a:r>
            <a:r>
              <a:rPr lang="en-US" altLang="zh-CN" dirty="0"/>
              <a:t> - 001231323</a:t>
            </a:r>
          </a:p>
          <a:p>
            <a:pPr algn="ctr"/>
            <a:r>
              <a:rPr lang="en-US" altLang="zh-CN" dirty="0" err="1"/>
              <a:t>Krutika</a:t>
            </a:r>
            <a:r>
              <a:rPr lang="en-US" altLang="zh-CN" dirty="0"/>
              <a:t> Deshpande - 001280718</a:t>
            </a:r>
          </a:p>
          <a:p>
            <a:pPr algn="ctr"/>
            <a:r>
              <a:rPr lang="en-US" altLang="zh-CN" dirty="0"/>
              <a:t>Prithvi Kamath - 001259251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1229B-6962-4AE8-A445-594CEAD386A6}"/>
              </a:ext>
            </a:extLst>
          </p:cNvPr>
          <p:cNvSpPr txBox="1"/>
          <p:nvPr/>
        </p:nvSpPr>
        <p:spPr>
          <a:xfrm>
            <a:off x="3491880" y="4083124"/>
            <a:ext cx="4392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	under the guidance of Prof. Dino </a:t>
            </a:r>
            <a:r>
              <a:rPr lang="en-US" sz="1200" dirty="0" err="1"/>
              <a:t>Konstantopoulos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F91F8C-D4AF-457F-8730-ABAF2B0AD275}"/>
              </a:ext>
            </a:extLst>
          </p:cNvPr>
          <p:cNvGrpSpPr/>
          <p:nvPr/>
        </p:nvGrpSpPr>
        <p:grpSpPr>
          <a:xfrm>
            <a:off x="4139952" y="626740"/>
            <a:ext cx="716648" cy="716648"/>
            <a:chOff x="7513349" y="2714972"/>
            <a:chExt cx="716648" cy="716648"/>
          </a:xfrm>
        </p:grpSpPr>
        <p:sp>
          <p:nvSpPr>
            <p:cNvPr id="3" name="椭圆 117">
              <a:extLst>
                <a:ext uri="{FF2B5EF4-FFF2-40B4-BE49-F238E27FC236}">
                  <a16:creationId xmlns:a16="http://schemas.microsoft.com/office/drawing/2014/main" id="{38CD86ED-6570-4912-9A63-191D283B1D8E}"/>
                </a:ext>
              </a:extLst>
            </p:cNvPr>
            <p:cNvSpPr/>
            <p:nvPr/>
          </p:nvSpPr>
          <p:spPr>
            <a:xfrm>
              <a:off x="7513349" y="2714972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44ADF4A3-1911-4EE0-97E6-88A51687B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1431" y="2950133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E0C86DD-FE08-4850-BF2E-449BF685058A}"/>
              </a:ext>
            </a:extLst>
          </p:cNvPr>
          <p:cNvSpPr/>
          <p:nvPr/>
        </p:nvSpPr>
        <p:spPr>
          <a:xfrm>
            <a:off x="3966706" y="155604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Conclusion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DE301-CFDE-44DF-B324-51B09958D3C1}"/>
              </a:ext>
            </a:extLst>
          </p:cNvPr>
          <p:cNvSpPr txBox="1"/>
          <p:nvPr/>
        </p:nvSpPr>
        <p:spPr>
          <a:xfrm>
            <a:off x="1403648" y="2354932"/>
            <a:ext cx="684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Minimum </a:t>
            </a:r>
            <a:r>
              <a:rPr lang="en-US" dirty="0"/>
              <a:t>RMSE </a:t>
            </a:r>
            <a:r>
              <a:rPr lang="en-US"/>
              <a:t>value achieved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 to work and implement Spark framework, recommendation system was achieved successfully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7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/>
          <p:cNvSpPr/>
          <p:nvPr/>
        </p:nvSpPr>
        <p:spPr>
          <a:xfrm>
            <a:off x="3183121" y="1918137"/>
            <a:ext cx="5256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cxnSp>
        <p:nvCxnSpPr>
          <p:cNvPr id="156" name="直接连接符 155"/>
          <p:cNvCxnSpPr/>
          <p:nvPr/>
        </p:nvCxnSpPr>
        <p:spPr>
          <a:xfrm>
            <a:off x="3255129" y="1917640"/>
            <a:ext cx="51125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446709" y="708630"/>
            <a:ext cx="8033685" cy="3912360"/>
            <a:chOff x="553750" y="708630"/>
            <a:chExt cx="8033685" cy="3912360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116212" y="1435353"/>
              <a:ext cx="1363850" cy="2185147"/>
              <a:chOff x="996950" y="2262188"/>
              <a:chExt cx="434975" cy="696913"/>
            </a:xfrm>
          </p:grpSpPr>
          <p:sp>
            <p:nvSpPr>
              <p:cNvPr id="604" name="Freeform 8"/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Freeform 9"/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Freeform 10"/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Freeform 11"/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Freeform 12"/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Freeform 13"/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Freeform 14"/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Freeform 15"/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Freeform 16"/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Freeform 17"/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Freeform 18"/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Freeform 19"/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Freeform 20"/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Freeform 21"/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Freeform 22"/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Freeform 23"/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Freeform 24"/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Freeform 25"/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Freeform 26"/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Freeform 27"/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Freeform 28"/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Freeform 29"/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Freeform 30"/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Oval 31"/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Freeform 32"/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Freeform 33"/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Freeform 34"/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Freeform 35"/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Freeform 36"/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Freeform 37"/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Freeform 38"/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Freeform 39"/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Freeform 40"/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Freeform 41"/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Freeform 42"/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Freeform 43"/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Freeform 44"/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Oval 45"/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Freeform 46"/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Freeform 47"/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Freeform 48"/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Freeform 49"/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Freeform 50"/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Freeform 51"/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Freeform 52"/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Freeform 53"/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Freeform 54"/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Freeform 55"/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Freeform 56"/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solidFill>
                <a:srgbClr val="DB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Freeform 57"/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Freeform 58"/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Freeform 59"/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Freeform 60"/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Freeform 61"/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Freeform 62"/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Freeform 63"/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Freeform 64"/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65"/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66"/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67"/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553750" y="708630"/>
              <a:ext cx="2399181" cy="2399181"/>
              <a:chOff x="817563" y="2030413"/>
              <a:chExt cx="765175" cy="765175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67" name="组合 166"/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566" name="Freeform 68"/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7" name="Freeform 69"/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8" name="Freeform 70"/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9" name="Freeform 71"/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0" name="Freeform 72"/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1" name="Freeform 73"/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2" name="Freeform 74"/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3" name="Freeform 75"/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4" name="Freeform 76"/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5" name="Freeform 77"/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6" name="Freeform 78"/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7" name="Freeform 79"/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8" name="Freeform 80"/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9" name="Freeform 81"/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0" name="Freeform 95"/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1" name="Freeform 96"/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2" name="Freeform 99"/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3" name="Freeform 167"/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4" name="Freeform 168"/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5" name="Freeform 169"/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6" name="Freeform 170"/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7" name="Freeform 171"/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8" name="Freeform 172"/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89" name="Freeform 173"/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0" name="Freeform 174"/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1" name="Freeform 175"/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2" name="Freeform 184"/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3" name="Freeform 185"/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4" name="Freeform 186"/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5" name="Freeform 187"/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6" name="Freeform 188"/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7" name="Freeform 189"/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8" name="Freeform 190"/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9" name="Freeform 191"/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0" name="Freeform 192"/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1" name="Freeform 197"/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2" name="Freeform 198"/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3" name="Freeform 199"/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493" name="Freeform 92"/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4" name="Freeform 93"/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5" name="Freeform 94"/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6" name="Freeform 101"/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7" name="Freeform 102"/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8" name="Freeform 103"/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9" name="Freeform 104"/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0" name="Freeform 105"/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1" name="Freeform 106"/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2" name="Freeform 107"/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3" name="Freeform 108"/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4" name="Freeform 109"/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5" name="Freeform 110"/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6" name="Freeform 111"/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7" name="Freeform 112"/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8" name="Freeform 113"/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9" name="Freeform 114"/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0" name="Freeform 115"/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1" name="Freeform 116"/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2" name="Freeform 117"/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3" name="Freeform 118"/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4" name="Freeform 119"/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5" name="Freeform 120"/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6" name="Freeform 121"/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7" name="Freeform 122"/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8" name="Freeform 123"/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9" name="Freeform 124"/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0" name="Freeform 125"/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1" name="Freeform 126"/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2" name="Freeform 127"/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3" name="Freeform 128"/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4" name="Freeform 129"/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5" name="Freeform 130"/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6" name="Freeform 131"/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7" name="Freeform 132"/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8" name="Freeform 133"/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9" name="Freeform 134"/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0" name="Freeform 135"/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1" name="Freeform 136"/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2" name="Freeform 137"/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3" name="Freeform 138"/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4" name="Freeform 139"/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5" name="Freeform 140"/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6" name="Freeform 141"/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7" name="Freeform 142"/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8" name="Freeform 143"/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9" name="Freeform 144"/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0" name="Freeform 145"/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1" name="Freeform 146"/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2" name="Freeform 147"/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3" name="Freeform 148"/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4" name="Freeform 149"/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5" name="Freeform 150"/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6" name="Freeform 456"/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7" name="Freeform 457"/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8" name="Freeform 458"/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9" name="Freeform 459"/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0" name="Oval 460"/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1" name="Freeform 461"/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2" name="Freeform 462"/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3" name="Freeform 463"/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4" name="Freeform 464"/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5" name="Freeform 465"/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6" name="Freeform 466"/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7" name="Freeform 467"/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8" name="Freeform 468"/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9" name="Freeform 469"/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0" name="Freeform 470"/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1" name="Freeform 471"/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2" name="Freeform 472"/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3" name="Freeform 473"/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4" name="Rectangle 474"/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5" name="Freeform 475"/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9" name="组合 168"/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170" name="Group 407"/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293" name="Freeform 207"/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208"/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209"/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210"/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211"/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212"/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213"/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214"/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215"/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216"/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217"/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218"/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219"/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220"/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221"/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222"/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223"/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224"/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225"/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226"/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227"/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228"/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229"/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230"/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231"/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232"/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233"/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234"/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235"/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236"/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237"/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238"/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239"/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240"/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241"/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242"/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243"/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244"/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245"/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246"/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247"/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248"/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249"/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250"/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251"/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252"/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253"/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254"/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255"/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256"/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257"/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258"/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259"/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260"/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261"/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262"/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263"/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264"/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265"/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266"/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267"/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268"/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269"/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270"/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7" name="Freeform 271"/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" name="Freeform 272"/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" name="Freeform 273"/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0" name="Freeform 274"/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1" name="Freeform 275"/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2" name="Freeform 276"/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3" name="Freeform 277"/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4" name="Freeform 278"/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5" name="Freeform 279"/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6" name="Freeform 280"/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7" name="Freeform 281"/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8" name="Freeform 282"/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" name="Freeform 283"/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0" name="Freeform 284"/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1" name="Freeform 285"/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2" name="Freeform 286"/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3" name="Freeform 287"/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4" name="Freeform 288"/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5" name="Freeform 289"/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6" name="Freeform 290"/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7" name="Freeform 291"/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8" name="Freeform 292"/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" name="Freeform 293"/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" name="Freeform 294"/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1" name="Freeform 295"/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2" name="Freeform 296"/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3" name="Freeform 297"/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4" name="Freeform 298"/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5" name="Freeform 299"/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6" name="Freeform 300"/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7" name="Freeform 301"/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" name="Freeform 302"/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" name="Freeform 303"/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0" name="Freeform 304"/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" name="Freeform 305"/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2" name="Freeform 306"/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" name="Freeform 307"/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4" name="Freeform 308"/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5" name="Freeform 309"/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6" name="Freeform 310"/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7" name="Freeform 311"/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8" name="Freeform 312"/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" name="Freeform 313"/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0" name="Freeform 314"/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1" name="Freeform 315"/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2" name="Freeform 316"/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3" name="Freeform 317"/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4" name="Freeform 318"/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5" name="Freeform 319"/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6" name="Freeform 320"/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7" name="Freeform 321"/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8" name="Freeform 322"/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Freeform 323"/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" name="Freeform 324"/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Freeform 325"/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Freeform 326"/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Freeform 327"/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" name="Freeform 328"/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" name="Freeform 329"/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6" name="Freeform 330"/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" name="Freeform 331"/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8" name="Freeform 332"/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Freeform 333"/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" name="Freeform 334"/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" name="Freeform 335"/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2" name="Freeform 336"/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Freeform 337"/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Freeform 338"/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5" name="Freeform 339"/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6" name="Freeform 340"/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7" name="Freeform 341"/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Freeform 342"/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9" name="Freeform 343"/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" name="Freeform 344"/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" name="Freeform 345"/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Freeform 346"/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" name="Freeform 347"/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Freeform 348"/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5" name="Freeform 349"/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Freeform 350"/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7" name="Freeform 351"/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Freeform 352"/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9" name="Freeform 353"/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Freeform 354"/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" name="Freeform 355"/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" name="Freeform 356"/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3" name="Freeform 357"/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4" name="Freeform 358"/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" name="Freeform 359"/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6" name="Freeform 360"/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" name="Freeform 361"/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8" name="Freeform 362"/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9" name="Freeform 363"/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" name="Freeform 364"/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" name="Freeform 365"/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2" name="Freeform 366"/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3" name="Freeform 367"/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4" name="Freeform 368"/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5" name="Freeform 369"/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6" name="Freeform 370"/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7" name="Freeform 371"/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8" name="Freeform 372"/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9" name="Freeform 373"/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0" name="Freeform 374"/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" name="Freeform 375"/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" name="Freeform 376"/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3" name="Freeform 377"/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4" name="Freeform 378"/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5" name="Freeform 379"/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Freeform 380"/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7" name="Freeform 381"/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" name="Freeform 382"/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9" name="Freeform 383"/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Freeform 384"/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" name="Freeform 385"/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" name="Freeform 386"/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3" name="Freeform 387"/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4" name="Freeform 388"/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5" name="Freeform 389"/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6" name="Freeform 390"/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7" name="Freeform 391"/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8" name="Freeform 392"/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9" name="Freeform 393"/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0" name="Freeform 394"/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" name="Freeform 395"/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" name="Freeform 396"/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3" name="Freeform 397"/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4" name="Freeform 398"/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5" name="Freeform 399"/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6" name="Freeform 400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7" name="Freeform 401"/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8" name="Freeform 402"/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9" name="Freeform 403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0" name="Freeform 404"/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" name="Freeform 405"/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" name="Freeform 406"/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1" name="组合 170"/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172" name="Freeform 82"/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83"/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84"/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85"/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86"/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87"/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88"/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89"/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90"/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91"/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97"/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98"/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100"/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151"/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152"/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153"/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154"/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155"/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156"/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157"/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158"/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159"/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160"/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161"/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162"/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163"/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164"/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165"/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166"/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176"/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177"/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178"/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179"/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180"/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181"/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182"/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183"/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193"/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194"/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195"/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196"/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00"/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01"/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02"/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03"/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04"/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05"/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408"/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409"/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410"/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411"/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412"/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413"/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414"/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415"/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416"/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417"/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418"/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419"/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420"/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421"/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422"/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423"/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424"/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425"/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426"/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427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428"/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429"/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430"/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431"/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432"/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433"/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434"/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435"/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436"/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437"/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438"/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439"/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440"/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441"/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442"/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443"/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444"/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445"/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446"/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447"/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448"/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449"/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450"/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451"/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452"/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453"/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454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455"/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476"/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477"/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478"/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479"/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480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481"/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482"/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483"/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484"/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485"/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486"/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487"/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488"/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489"/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490"/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491"/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492"/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493"/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494"/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495"/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496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497"/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498"/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499"/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500"/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501"/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60" name="组合 159"/>
            <p:cNvGrpSpPr/>
            <p:nvPr/>
          </p:nvGrpSpPr>
          <p:grpSpPr>
            <a:xfrm>
              <a:off x="1803113" y="3560233"/>
              <a:ext cx="6641589" cy="727259"/>
              <a:chOff x="1216025" y="2955926"/>
              <a:chExt cx="1971675" cy="215900"/>
            </a:xfrm>
          </p:grpSpPr>
          <p:sp>
            <p:nvSpPr>
              <p:cNvPr id="165" name="Line 502"/>
              <p:cNvSpPr>
                <a:spLocks noChangeShapeType="1"/>
              </p:cNvSpPr>
              <p:nvPr/>
            </p:nvSpPr>
            <p:spPr bwMode="auto">
              <a:xfrm>
                <a:off x="3187700" y="3074988"/>
                <a:ext cx="0" cy="96838"/>
              </a:xfrm>
              <a:prstGeom prst="line">
                <a:avLst/>
              </a:pr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503"/>
              <p:cNvSpPr/>
              <p:nvPr/>
            </p:nvSpPr>
            <p:spPr bwMode="auto">
              <a:xfrm>
                <a:off x="1216025" y="2955926"/>
                <a:ext cx="1971675" cy="119063"/>
              </a:xfrm>
              <a:custGeom>
                <a:avLst/>
                <a:gdLst>
                  <a:gd name="T0" fmla="*/ 0 w 1861"/>
                  <a:gd name="T1" fmla="*/ 0 h 112"/>
                  <a:gd name="T2" fmla="*/ 0 w 1861"/>
                  <a:gd name="T3" fmla="*/ 60 h 112"/>
                  <a:gd name="T4" fmla="*/ 29 w 1861"/>
                  <a:gd name="T5" fmla="*/ 86 h 112"/>
                  <a:gd name="T6" fmla="*/ 29 w 1861"/>
                  <a:gd name="T7" fmla="*/ 86 h 112"/>
                  <a:gd name="T8" fmla="*/ 1835 w 1861"/>
                  <a:gd name="T9" fmla="*/ 86 h 112"/>
                  <a:gd name="T10" fmla="*/ 1861 w 1861"/>
                  <a:gd name="T1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1" h="112">
                    <a:moveTo>
                      <a:pt x="0" y="0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74"/>
                      <a:pt x="13" y="86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1835" y="86"/>
                      <a:pt x="1835" y="86"/>
                      <a:pt x="1835" y="86"/>
                    </a:cubicBezTo>
                    <a:cubicBezTo>
                      <a:pt x="1849" y="86"/>
                      <a:pt x="1861" y="97"/>
                      <a:pt x="1861" y="112"/>
                    </a:cubicBezTo>
                  </a:path>
                </a:pathLst>
              </a:custGeom>
              <a:noFill/>
              <a:ln w="7938" cap="flat">
                <a:solidFill>
                  <a:srgbClr val="3E3A3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8303713" y="4177986"/>
              <a:ext cx="283722" cy="443004"/>
              <a:chOff x="3141663" y="3136901"/>
              <a:chExt cx="90488" cy="141288"/>
            </a:xfrm>
          </p:grpSpPr>
          <p:sp>
            <p:nvSpPr>
              <p:cNvPr id="162" name="Freeform 504"/>
              <p:cNvSpPr/>
              <p:nvPr/>
            </p:nvSpPr>
            <p:spPr bwMode="auto">
              <a:xfrm>
                <a:off x="3141663" y="3136901"/>
                <a:ext cx="90488" cy="141288"/>
              </a:xfrm>
              <a:custGeom>
                <a:avLst/>
                <a:gdLst>
                  <a:gd name="T0" fmla="*/ 86 w 86"/>
                  <a:gd name="T1" fmla="*/ 46 h 134"/>
                  <a:gd name="T2" fmla="*/ 86 w 86"/>
                  <a:gd name="T3" fmla="*/ 69 h 134"/>
                  <a:gd name="T4" fmla="*/ 86 w 86"/>
                  <a:gd name="T5" fmla="*/ 92 h 134"/>
                  <a:gd name="T6" fmla="*/ 43 w 86"/>
                  <a:gd name="T7" fmla="*/ 134 h 134"/>
                  <a:gd name="T8" fmla="*/ 0 w 86"/>
                  <a:gd name="T9" fmla="*/ 92 h 134"/>
                  <a:gd name="T10" fmla="*/ 0 w 86"/>
                  <a:gd name="T11" fmla="*/ 69 h 134"/>
                  <a:gd name="T12" fmla="*/ 0 w 86"/>
                  <a:gd name="T13" fmla="*/ 46 h 134"/>
                  <a:gd name="T14" fmla="*/ 12 w 86"/>
                  <a:gd name="T15" fmla="*/ 13 h 134"/>
                  <a:gd name="T16" fmla="*/ 43 w 86"/>
                  <a:gd name="T17" fmla="*/ 0 h 134"/>
                  <a:gd name="T18" fmla="*/ 74 w 86"/>
                  <a:gd name="T19" fmla="*/ 13 h 134"/>
                  <a:gd name="T20" fmla="*/ 86 w 86"/>
                  <a:gd name="T21" fmla="*/ 4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6" h="134">
                    <a:moveTo>
                      <a:pt x="86" y="46"/>
                    </a:moveTo>
                    <a:cubicBezTo>
                      <a:pt x="86" y="53"/>
                      <a:pt x="86" y="61"/>
                      <a:pt x="86" y="69"/>
                    </a:cubicBezTo>
                    <a:cubicBezTo>
                      <a:pt x="86" y="76"/>
                      <a:pt x="86" y="84"/>
                      <a:pt x="86" y="92"/>
                    </a:cubicBezTo>
                    <a:cubicBezTo>
                      <a:pt x="86" y="121"/>
                      <a:pt x="64" y="134"/>
                      <a:pt x="43" y="134"/>
                    </a:cubicBezTo>
                    <a:cubicBezTo>
                      <a:pt x="22" y="134"/>
                      <a:pt x="0" y="121"/>
                      <a:pt x="0" y="92"/>
                    </a:cubicBezTo>
                    <a:cubicBezTo>
                      <a:pt x="0" y="84"/>
                      <a:pt x="0" y="76"/>
                      <a:pt x="0" y="69"/>
                    </a:cubicBezTo>
                    <a:cubicBezTo>
                      <a:pt x="0" y="61"/>
                      <a:pt x="0" y="53"/>
                      <a:pt x="0" y="46"/>
                    </a:cubicBezTo>
                    <a:cubicBezTo>
                      <a:pt x="0" y="33"/>
                      <a:pt x="5" y="21"/>
                      <a:pt x="12" y="13"/>
                    </a:cubicBezTo>
                    <a:cubicBezTo>
                      <a:pt x="20" y="5"/>
                      <a:pt x="31" y="0"/>
                      <a:pt x="43" y="0"/>
                    </a:cubicBezTo>
                    <a:cubicBezTo>
                      <a:pt x="55" y="0"/>
                      <a:pt x="66" y="5"/>
                      <a:pt x="74" y="13"/>
                    </a:cubicBezTo>
                    <a:cubicBezTo>
                      <a:pt x="81" y="21"/>
                      <a:pt x="86" y="33"/>
                      <a:pt x="86" y="4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05"/>
              <p:cNvSpPr/>
              <p:nvPr/>
            </p:nvSpPr>
            <p:spPr bwMode="auto">
              <a:xfrm>
                <a:off x="3148013" y="3144838"/>
                <a:ext cx="77788" cy="127000"/>
              </a:xfrm>
              <a:custGeom>
                <a:avLst/>
                <a:gdLst>
                  <a:gd name="T0" fmla="*/ 73 w 73"/>
                  <a:gd name="T1" fmla="*/ 38 h 121"/>
                  <a:gd name="T2" fmla="*/ 73 w 73"/>
                  <a:gd name="T3" fmla="*/ 61 h 121"/>
                  <a:gd name="T4" fmla="*/ 73 w 73"/>
                  <a:gd name="T5" fmla="*/ 84 h 121"/>
                  <a:gd name="T6" fmla="*/ 37 w 73"/>
                  <a:gd name="T7" fmla="*/ 121 h 121"/>
                  <a:gd name="T8" fmla="*/ 0 w 73"/>
                  <a:gd name="T9" fmla="*/ 84 h 121"/>
                  <a:gd name="T10" fmla="*/ 0 w 73"/>
                  <a:gd name="T11" fmla="*/ 61 h 121"/>
                  <a:gd name="T12" fmla="*/ 0 w 73"/>
                  <a:gd name="T13" fmla="*/ 38 h 121"/>
                  <a:gd name="T14" fmla="*/ 10 w 73"/>
                  <a:gd name="T15" fmla="*/ 11 h 121"/>
                  <a:gd name="T16" fmla="*/ 32 w 73"/>
                  <a:gd name="T17" fmla="*/ 0 h 121"/>
                  <a:gd name="T18" fmla="*/ 35 w 73"/>
                  <a:gd name="T19" fmla="*/ 3 h 121"/>
                  <a:gd name="T20" fmla="*/ 35 w 73"/>
                  <a:gd name="T21" fmla="*/ 23 h 121"/>
                  <a:gd name="T22" fmla="*/ 31 w 73"/>
                  <a:gd name="T23" fmla="*/ 31 h 121"/>
                  <a:gd name="T24" fmla="*/ 28 w 73"/>
                  <a:gd name="T25" fmla="*/ 37 h 121"/>
                  <a:gd name="T26" fmla="*/ 28 w 73"/>
                  <a:gd name="T27" fmla="*/ 51 h 121"/>
                  <a:gd name="T28" fmla="*/ 45 w 73"/>
                  <a:gd name="T29" fmla="*/ 51 h 121"/>
                  <a:gd name="T30" fmla="*/ 45 w 73"/>
                  <a:gd name="T31" fmla="*/ 37 h 121"/>
                  <a:gd name="T32" fmla="*/ 42 w 73"/>
                  <a:gd name="T33" fmla="*/ 30 h 121"/>
                  <a:gd name="T34" fmla="*/ 39 w 73"/>
                  <a:gd name="T35" fmla="*/ 24 h 121"/>
                  <a:gd name="T36" fmla="*/ 39 w 73"/>
                  <a:gd name="T37" fmla="*/ 4 h 121"/>
                  <a:gd name="T38" fmla="*/ 42 w 73"/>
                  <a:gd name="T39" fmla="*/ 0 h 121"/>
                  <a:gd name="T40" fmla="*/ 64 w 73"/>
                  <a:gd name="T41" fmla="*/ 11 h 121"/>
                  <a:gd name="T42" fmla="*/ 73 w 73"/>
                  <a:gd name="T43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" h="121">
                    <a:moveTo>
                      <a:pt x="73" y="38"/>
                    </a:moveTo>
                    <a:cubicBezTo>
                      <a:pt x="73" y="46"/>
                      <a:pt x="73" y="54"/>
                      <a:pt x="73" y="61"/>
                    </a:cubicBezTo>
                    <a:cubicBezTo>
                      <a:pt x="73" y="69"/>
                      <a:pt x="73" y="77"/>
                      <a:pt x="73" y="84"/>
                    </a:cubicBezTo>
                    <a:cubicBezTo>
                      <a:pt x="73" y="109"/>
                      <a:pt x="55" y="121"/>
                      <a:pt x="37" y="121"/>
                    </a:cubicBezTo>
                    <a:cubicBezTo>
                      <a:pt x="19" y="121"/>
                      <a:pt x="0" y="109"/>
                      <a:pt x="0" y="84"/>
                    </a:cubicBezTo>
                    <a:cubicBezTo>
                      <a:pt x="0" y="77"/>
                      <a:pt x="0" y="69"/>
                      <a:pt x="0" y="61"/>
                    </a:cubicBezTo>
                    <a:cubicBezTo>
                      <a:pt x="0" y="54"/>
                      <a:pt x="0" y="46"/>
                      <a:pt x="0" y="38"/>
                    </a:cubicBezTo>
                    <a:cubicBezTo>
                      <a:pt x="0" y="27"/>
                      <a:pt x="4" y="18"/>
                      <a:pt x="10" y="11"/>
                    </a:cubicBezTo>
                    <a:cubicBezTo>
                      <a:pt x="16" y="5"/>
                      <a:pt x="23" y="1"/>
                      <a:pt x="32" y="0"/>
                    </a:cubicBezTo>
                    <a:cubicBezTo>
                      <a:pt x="35" y="0"/>
                      <a:pt x="35" y="0"/>
                      <a:pt x="35" y="3"/>
                    </a:cubicBezTo>
                    <a:cubicBezTo>
                      <a:pt x="35" y="10"/>
                      <a:pt x="35" y="17"/>
                      <a:pt x="35" y="23"/>
                    </a:cubicBezTo>
                    <a:cubicBezTo>
                      <a:pt x="35" y="27"/>
                      <a:pt x="35" y="28"/>
                      <a:pt x="31" y="31"/>
                    </a:cubicBezTo>
                    <a:cubicBezTo>
                      <a:pt x="29" y="32"/>
                      <a:pt x="28" y="35"/>
                      <a:pt x="28" y="37"/>
                    </a:cubicBezTo>
                    <a:cubicBezTo>
                      <a:pt x="28" y="42"/>
                      <a:pt x="28" y="46"/>
                      <a:pt x="28" y="51"/>
                    </a:cubicBezTo>
                    <a:cubicBezTo>
                      <a:pt x="28" y="63"/>
                      <a:pt x="45" y="63"/>
                      <a:pt x="45" y="51"/>
                    </a:cubicBezTo>
                    <a:cubicBezTo>
                      <a:pt x="45" y="46"/>
                      <a:pt x="45" y="42"/>
                      <a:pt x="45" y="37"/>
                    </a:cubicBezTo>
                    <a:cubicBezTo>
                      <a:pt x="45" y="34"/>
                      <a:pt x="44" y="32"/>
                      <a:pt x="42" y="30"/>
                    </a:cubicBezTo>
                    <a:cubicBezTo>
                      <a:pt x="39" y="28"/>
                      <a:pt x="39" y="27"/>
                      <a:pt x="39" y="24"/>
                    </a:cubicBezTo>
                    <a:cubicBezTo>
                      <a:pt x="39" y="17"/>
                      <a:pt x="39" y="10"/>
                      <a:pt x="39" y="4"/>
                    </a:cubicBezTo>
                    <a:cubicBezTo>
                      <a:pt x="39" y="0"/>
                      <a:pt x="39" y="0"/>
                      <a:pt x="42" y="0"/>
                    </a:cubicBezTo>
                    <a:cubicBezTo>
                      <a:pt x="50" y="1"/>
                      <a:pt x="58" y="5"/>
                      <a:pt x="64" y="11"/>
                    </a:cubicBezTo>
                    <a:cubicBezTo>
                      <a:pt x="70" y="18"/>
                      <a:pt x="73" y="27"/>
                      <a:pt x="73" y="38"/>
                    </a:cubicBezTo>
                    <a:close/>
                  </a:path>
                </a:pathLst>
              </a:custGeom>
              <a:solidFill>
                <a:srgbClr val="F0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506"/>
              <p:cNvSpPr/>
              <p:nvPr/>
            </p:nvSpPr>
            <p:spPr bwMode="auto">
              <a:xfrm>
                <a:off x="3181350" y="3176588"/>
                <a:ext cx="11113" cy="28575"/>
              </a:xfrm>
              <a:custGeom>
                <a:avLst/>
                <a:gdLst>
                  <a:gd name="T0" fmla="*/ 10 w 10"/>
                  <a:gd name="T1" fmla="*/ 7 h 28"/>
                  <a:gd name="T2" fmla="*/ 10 w 10"/>
                  <a:gd name="T3" fmla="*/ 21 h 28"/>
                  <a:gd name="T4" fmla="*/ 0 w 10"/>
                  <a:gd name="T5" fmla="*/ 21 h 28"/>
                  <a:gd name="T6" fmla="*/ 0 w 10"/>
                  <a:gd name="T7" fmla="*/ 7 h 28"/>
                  <a:gd name="T8" fmla="*/ 10 w 10"/>
                  <a:gd name="T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8">
                    <a:moveTo>
                      <a:pt x="10" y="7"/>
                    </a:moveTo>
                    <a:cubicBezTo>
                      <a:pt x="10" y="12"/>
                      <a:pt x="10" y="16"/>
                      <a:pt x="10" y="21"/>
                    </a:cubicBezTo>
                    <a:cubicBezTo>
                      <a:pt x="10" y="28"/>
                      <a:pt x="0" y="28"/>
                      <a:pt x="0" y="21"/>
                    </a:cubicBezTo>
                    <a:cubicBezTo>
                      <a:pt x="0" y="16"/>
                      <a:pt x="0" y="12"/>
                      <a:pt x="0" y="7"/>
                    </a:cubicBezTo>
                    <a:cubicBezTo>
                      <a:pt x="0" y="0"/>
                      <a:pt x="10" y="0"/>
                      <a:pt x="1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椭圆 115"/>
          <p:cNvSpPr/>
          <p:nvPr/>
        </p:nvSpPr>
        <p:spPr>
          <a:xfrm>
            <a:off x="3116427" y="2329575"/>
            <a:ext cx="716648" cy="716648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397686" y="248426"/>
            <a:ext cx="210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CONTENTS</a:t>
            </a:r>
            <a:endParaRPr lang="zh-CN" altLang="en-US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77C50E-9369-6A47-96DD-DEECC4D80C25}"/>
              </a:ext>
            </a:extLst>
          </p:cNvPr>
          <p:cNvGrpSpPr/>
          <p:nvPr/>
        </p:nvGrpSpPr>
        <p:grpSpPr>
          <a:xfrm>
            <a:off x="6135542" y="4088746"/>
            <a:ext cx="716648" cy="716648"/>
            <a:chOff x="7513349" y="2714972"/>
            <a:chExt cx="716648" cy="716648"/>
          </a:xfrm>
        </p:grpSpPr>
        <p:sp>
          <p:nvSpPr>
            <p:cNvPr id="118" name="椭圆 117"/>
            <p:cNvSpPr/>
            <p:nvPr/>
          </p:nvSpPr>
          <p:spPr>
            <a:xfrm>
              <a:off x="7513349" y="2714972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Freeform 9"/>
            <p:cNvSpPr>
              <a:spLocks noEditPoints="1"/>
            </p:cNvSpPr>
            <p:nvPr/>
          </p:nvSpPr>
          <p:spPr bwMode="auto">
            <a:xfrm>
              <a:off x="7681431" y="2950133"/>
              <a:ext cx="380484" cy="247914"/>
            </a:xfrm>
            <a:custGeom>
              <a:avLst/>
              <a:gdLst>
                <a:gd name="T0" fmla="*/ 58 w 215"/>
                <a:gd name="T1" fmla="*/ 83 h 140"/>
                <a:gd name="T2" fmla="*/ 58 w 215"/>
                <a:gd name="T3" fmla="*/ 91 h 140"/>
                <a:gd name="T4" fmla="*/ 161 w 215"/>
                <a:gd name="T5" fmla="*/ 87 h 140"/>
                <a:gd name="T6" fmla="*/ 58 w 215"/>
                <a:gd name="T7" fmla="*/ 73 h 140"/>
                <a:gd name="T8" fmla="*/ 98 w 215"/>
                <a:gd name="T9" fmla="*/ 73 h 140"/>
                <a:gd name="T10" fmla="*/ 102 w 215"/>
                <a:gd name="T11" fmla="*/ 34 h 140"/>
                <a:gd name="T12" fmla="*/ 58 w 215"/>
                <a:gd name="T13" fmla="*/ 30 h 140"/>
                <a:gd name="T14" fmla="*/ 54 w 215"/>
                <a:gd name="T15" fmla="*/ 69 h 140"/>
                <a:gd name="T16" fmla="*/ 63 w 215"/>
                <a:gd name="T17" fmla="*/ 38 h 140"/>
                <a:gd name="T18" fmla="*/ 94 w 215"/>
                <a:gd name="T19" fmla="*/ 38 h 140"/>
                <a:gd name="T20" fmla="*/ 63 w 215"/>
                <a:gd name="T21" fmla="*/ 65 h 140"/>
                <a:gd name="T22" fmla="*/ 27 w 215"/>
                <a:gd name="T23" fmla="*/ 121 h 140"/>
                <a:gd name="T24" fmla="*/ 189 w 215"/>
                <a:gd name="T25" fmla="*/ 121 h 140"/>
                <a:gd name="T26" fmla="*/ 196 w 215"/>
                <a:gd name="T27" fmla="*/ 7 h 140"/>
                <a:gd name="T28" fmla="*/ 27 w 215"/>
                <a:gd name="T29" fmla="*/ 0 h 140"/>
                <a:gd name="T30" fmla="*/ 20 w 215"/>
                <a:gd name="T31" fmla="*/ 114 h 140"/>
                <a:gd name="T32" fmla="*/ 33 w 215"/>
                <a:gd name="T33" fmla="*/ 13 h 140"/>
                <a:gd name="T34" fmla="*/ 182 w 215"/>
                <a:gd name="T35" fmla="*/ 13 h 140"/>
                <a:gd name="T36" fmla="*/ 33 w 215"/>
                <a:gd name="T37" fmla="*/ 107 h 140"/>
                <a:gd name="T38" fmla="*/ 157 w 215"/>
                <a:gd name="T39" fmla="*/ 48 h 140"/>
                <a:gd name="T40" fmla="*/ 111 w 215"/>
                <a:gd name="T41" fmla="*/ 48 h 140"/>
                <a:gd name="T42" fmla="*/ 111 w 215"/>
                <a:gd name="T43" fmla="*/ 56 h 140"/>
                <a:gd name="T44" fmla="*/ 161 w 215"/>
                <a:gd name="T45" fmla="*/ 52 h 140"/>
                <a:gd name="T46" fmla="*/ 157 w 215"/>
                <a:gd name="T47" fmla="*/ 65 h 140"/>
                <a:gd name="T48" fmla="*/ 111 w 215"/>
                <a:gd name="T49" fmla="*/ 65 h 140"/>
                <a:gd name="T50" fmla="*/ 111 w 215"/>
                <a:gd name="T51" fmla="*/ 73 h 140"/>
                <a:gd name="T52" fmla="*/ 161 w 215"/>
                <a:gd name="T53" fmla="*/ 69 h 140"/>
                <a:gd name="T54" fmla="*/ 157 w 215"/>
                <a:gd name="T55" fmla="*/ 30 h 140"/>
                <a:gd name="T56" fmla="*/ 111 w 215"/>
                <a:gd name="T57" fmla="*/ 30 h 140"/>
                <a:gd name="T58" fmla="*/ 111 w 215"/>
                <a:gd name="T59" fmla="*/ 38 h 140"/>
                <a:gd name="T60" fmla="*/ 161 w 215"/>
                <a:gd name="T61" fmla="*/ 34 h 140"/>
                <a:gd name="T62" fmla="*/ 209 w 215"/>
                <a:gd name="T63" fmla="*/ 127 h 140"/>
                <a:gd name="T64" fmla="*/ 7 w 215"/>
                <a:gd name="T65" fmla="*/ 127 h 140"/>
                <a:gd name="T66" fmla="*/ 7 w 215"/>
                <a:gd name="T67" fmla="*/ 140 h 140"/>
                <a:gd name="T68" fmla="*/ 215 w 215"/>
                <a:gd name="T69" fmla="*/ 13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5" h="140">
                  <a:moveTo>
                    <a:pt x="157" y="83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4"/>
                    <a:pt x="54" y="87"/>
                  </a:cubicBezTo>
                  <a:cubicBezTo>
                    <a:pt x="54" y="89"/>
                    <a:pt x="56" y="91"/>
                    <a:pt x="58" y="91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9" y="91"/>
                    <a:pt x="161" y="89"/>
                    <a:pt x="161" y="87"/>
                  </a:cubicBezTo>
                  <a:cubicBezTo>
                    <a:pt x="161" y="84"/>
                    <a:pt x="159" y="83"/>
                    <a:pt x="157" y="83"/>
                  </a:cubicBezTo>
                  <a:close/>
                  <a:moveTo>
                    <a:pt x="58" y="73"/>
                  </a:moveTo>
                  <a:cubicBezTo>
                    <a:pt x="58" y="73"/>
                    <a:pt x="58" y="73"/>
                    <a:pt x="5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100" y="73"/>
                    <a:pt x="102" y="71"/>
                    <a:pt x="102" y="69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2" y="32"/>
                    <a:pt x="100" y="30"/>
                    <a:pt x="98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6" y="30"/>
                    <a:pt x="54" y="32"/>
                    <a:pt x="54" y="3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71"/>
                    <a:pt x="56" y="73"/>
                    <a:pt x="58" y="73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27" y="121"/>
                  </a:moveTo>
                  <a:cubicBezTo>
                    <a:pt x="27" y="121"/>
                    <a:pt x="27" y="121"/>
                    <a:pt x="27" y="121"/>
                  </a:cubicBezTo>
                  <a:cubicBezTo>
                    <a:pt x="189" y="121"/>
                    <a:pt x="189" y="121"/>
                    <a:pt x="189" y="121"/>
                  </a:cubicBezTo>
                  <a:cubicBezTo>
                    <a:pt x="193" y="121"/>
                    <a:pt x="196" y="118"/>
                    <a:pt x="196" y="114"/>
                  </a:cubicBezTo>
                  <a:cubicBezTo>
                    <a:pt x="196" y="7"/>
                    <a:pt x="196" y="7"/>
                    <a:pt x="196" y="7"/>
                  </a:cubicBezTo>
                  <a:cubicBezTo>
                    <a:pt x="196" y="3"/>
                    <a:pt x="193" y="0"/>
                    <a:pt x="1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3" y="0"/>
                    <a:pt x="20" y="3"/>
                    <a:pt x="20" y="7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8"/>
                    <a:pt x="23" y="121"/>
                    <a:pt x="27" y="121"/>
                  </a:cubicBez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3" y="13"/>
                    <a:pt x="33" y="13"/>
                    <a:pt x="33" y="13"/>
                  </a:cubicBezTo>
                  <a:close/>
                  <a:moveTo>
                    <a:pt x="157" y="48"/>
                  </a:moveTo>
                  <a:cubicBezTo>
                    <a:pt x="157" y="48"/>
                    <a:pt x="157" y="48"/>
                    <a:pt x="157" y="48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08" y="48"/>
                    <a:pt x="107" y="49"/>
                    <a:pt x="107" y="52"/>
                  </a:cubicBezTo>
                  <a:cubicBezTo>
                    <a:pt x="107" y="54"/>
                    <a:pt x="108" y="56"/>
                    <a:pt x="111" y="56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9" y="56"/>
                    <a:pt x="161" y="54"/>
                    <a:pt x="161" y="52"/>
                  </a:cubicBezTo>
                  <a:cubicBezTo>
                    <a:pt x="161" y="49"/>
                    <a:pt x="159" y="48"/>
                    <a:pt x="157" y="48"/>
                  </a:cubicBezTo>
                  <a:close/>
                  <a:moveTo>
                    <a:pt x="157" y="65"/>
                  </a:moveTo>
                  <a:cubicBezTo>
                    <a:pt x="157" y="65"/>
                    <a:pt x="157" y="65"/>
                    <a:pt x="157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08" y="65"/>
                    <a:pt x="107" y="67"/>
                    <a:pt x="107" y="69"/>
                  </a:cubicBezTo>
                  <a:cubicBezTo>
                    <a:pt x="107" y="71"/>
                    <a:pt x="108" y="73"/>
                    <a:pt x="111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9" y="73"/>
                    <a:pt x="161" y="71"/>
                    <a:pt x="161" y="69"/>
                  </a:cubicBezTo>
                  <a:cubicBezTo>
                    <a:pt x="161" y="67"/>
                    <a:pt x="159" y="65"/>
                    <a:pt x="157" y="65"/>
                  </a:cubicBezTo>
                  <a:close/>
                  <a:moveTo>
                    <a:pt x="157" y="30"/>
                  </a:moveTo>
                  <a:cubicBezTo>
                    <a:pt x="157" y="30"/>
                    <a:pt x="157" y="30"/>
                    <a:pt x="157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08" y="30"/>
                    <a:pt x="107" y="32"/>
                    <a:pt x="107" y="34"/>
                  </a:cubicBezTo>
                  <a:cubicBezTo>
                    <a:pt x="107" y="37"/>
                    <a:pt x="108" y="38"/>
                    <a:pt x="111" y="38"/>
                  </a:cubicBezTo>
                  <a:cubicBezTo>
                    <a:pt x="157" y="38"/>
                    <a:pt x="157" y="38"/>
                    <a:pt x="157" y="38"/>
                  </a:cubicBezTo>
                  <a:cubicBezTo>
                    <a:pt x="159" y="38"/>
                    <a:pt x="161" y="37"/>
                    <a:pt x="161" y="34"/>
                  </a:cubicBezTo>
                  <a:cubicBezTo>
                    <a:pt x="161" y="32"/>
                    <a:pt x="159" y="30"/>
                    <a:pt x="157" y="30"/>
                  </a:cubicBezTo>
                  <a:close/>
                  <a:moveTo>
                    <a:pt x="209" y="127"/>
                  </a:moveTo>
                  <a:cubicBezTo>
                    <a:pt x="209" y="127"/>
                    <a:pt x="209" y="127"/>
                    <a:pt x="209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30"/>
                    <a:pt x="0" y="134"/>
                  </a:cubicBezTo>
                  <a:cubicBezTo>
                    <a:pt x="0" y="137"/>
                    <a:pt x="3" y="140"/>
                    <a:pt x="7" y="140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12" y="140"/>
                    <a:pt x="215" y="137"/>
                    <a:pt x="215" y="134"/>
                  </a:cubicBezTo>
                  <a:cubicBezTo>
                    <a:pt x="215" y="130"/>
                    <a:pt x="212" y="127"/>
                    <a:pt x="209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52AA47-6013-BF4C-9D67-E7FE0DF133D7}"/>
              </a:ext>
            </a:extLst>
          </p:cNvPr>
          <p:cNvGrpSpPr/>
          <p:nvPr/>
        </p:nvGrpSpPr>
        <p:grpSpPr>
          <a:xfrm>
            <a:off x="1891539" y="1486770"/>
            <a:ext cx="716648" cy="665195"/>
            <a:chOff x="2585150" y="2714972"/>
            <a:chExt cx="716648" cy="716648"/>
          </a:xfrm>
        </p:grpSpPr>
        <p:sp>
          <p:nvSpPr>
            <p:cNvPr id="115" name="椭圆 114"/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Freeform 10"/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6AD1721-E67E-CE48-A90F-E843E99EFA97}"/>
              </a:ext>
            </a:extLst>
          </p:cNvPr>
          <p:cNvGrpSpPr/>
          <p:nvPr/>
        </p:nvGrpSpPr>
        <p:grpSpPr>
          <a:xfrm>
            <a:off x="4528586" y="3288630"/>
            <a:ext cx="716648" cy="716648"/>
            <a:chOff x="5849649" y="2714972"/>
            <a:chExt cx="716648" cy="716648"/>
          </a:xfrm>
        </p:grpSpPr>
        <p:sp>
          <p:nvSpPr>
            <p:cNvPr id="117" name="椭圆 116"/>
            <p:cNvSpPr/>
            <p:nvPr/>
          </p:nvSpPr>
          <p:spPr>
            <a:xfrm>
              <a:off x="5849649" y="2714972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Freeform 11"/>
            <p:cNvSpPr>
              <a:spLocks noEditPoints="1"/>
            </p:cNvSpPr>
            <p:nvPr/>
          </p:nvSpPr>
          <p:spPr bwMode="auto">
            <a:xfrm>
              <a:off x="6084764" y="2916758"/>
              <a:ext cx="246418" cy="313076"/>
            </a:xfrm>
            <a:custGeom>
              <a:avLst/>
              <a:gdLst>
                <a:gd name="T0" fmla="*/ 104 w 139"/>
                <a:gd name="T1" fmla="*/ 99 h 177"/>
                <a:gd name="T2" fmla="*/ 91 w 139"/>
                <a:gd name="T3" fmla="*/ 160 h 177"/>
                <a:gd name="T4" fmla="*/ 133 w 139"/>
                <a:gd name="T5" fmla="*/ 164 h 177"/>
                <a:gd name="T6" fmla="*/ 133 w 139"/>
                <a:gd name="T7" fmla="*/ 177 h 177"/>
                <a:gd name="T8" fmla="*/ 0 w 139"/>
                <a:gd name="T9" fmla="*/ 170 h 177"/>
                <a:gd name="T10" fmla="*/ 51 w 139"/>
                <a:gd name="T11" fmla="*/ 164 h 177"/>
                <a:gd name="T12" fmla="*/ 81 w 139"/>
                <a:gd name="T13" fmla="*/ 151 h 177"/>
                <a:gd name="T14" fmla="*/ 10 w 139"/>
                <a:gd name="T15" fmla="*/ 147 h 177"/>
                <a:gd name="T16" fmla="*/ 10 w 139"/>
                <a:gd name="T17" fmla="*/ 139 h 177"/>
                <a:gd name="T18" fmla="*/ 94 w 139"/>
                <a:gd name="T19" fmla="*/ 120 h 177"/>
                <a:gd name="T20" fmla="*/ 84 w 139"/>
                <a:gd name="T21" fmla="*/ 92 h 177"/>
                <a:gd name="T22" fmla="*/ 69 w 139"/>
                <a:gd name="T23" fmla="*/ 94 h 177"/>
                <a:gd name="T24" fmla="*/ 53 w 139"/>
                <a:gd name="T25" fmla="*/ 113 h 177"/>
                <a:gd name="T26" fmla="*/ 46 w 139"/>
                <a:gd name="T27" fmla="*/ 117 h 177"/>
                <a:gd name="T28" fmla="*/ 24 w 139"/>
                <a:gd name="T29" fmla="*/ 109 h 177"/>
                <a:gd name="T30" fmla="*/ 26 w 139"/>
                <a:gd name="T31" fmla="*/ 97 h 177"/>
                <a:gd name="T32" fmla="*/ 21 w 139"/>
                <a:gd name="T33" fmla="*/ 89 h 177"/>
                <a:gd name="T34" fmla="*/ 63 w 139"/>
                <a:gd name="T35" fmla="*/ 24 h 177"/>
                <a:gd name="T36" fmla="*/ 67 w 139"/>
                <a:gd name="T37" fmla="*/ 26 h 177"/>
                <a:gd name="T38" fmla="*/ 69 w 139"/>
                <a:gd name="T39" fmla="*/ 14 h 177"/>
                <a:gd name="T40" fmla="*/ 76 w 139"/>
                <a:gd name="T41" fmla="*/ 2 h 177"/>
                <a:gd name="T42" fmla="*/ 109 w 139"/>
                <a:gd name="T43" fmla="*/ 29 h 177"/>
                <a:gd name="T44" fmla="*/ 96 w 139"/>
                <a:gd name="T45" fmla="*/ 30 h 177"/>
                <a:gd name="T46" fmla="*/ 94 w 139"/>
                <a:gd name="T47" fmla="*/ 42 h 177"/>
                <a:gd name="T48" fmla="*/ 87 w 139"/>
                <a:gd name="T49" fmla="*/ 63 h 177"/>
                <a:gd name="T50" fmla="*/ 92 w 139"/>
                <a:gd name="T51" fmla="*/ 81 h 177"/>
                <a:gd name="T52" fmla="*/ 89 w 139"/>
                <a:gd name="T53" fmla="*/ 26 h 177"/>
                <a:gd name="T54" fmla="*/ 74 w 139"/>
                <a:gd name="T55" fmla="*/ 30 h 177"/>
                <a:gd name="T56" fmla="*/ 89 w 139"/>
                <a:gd name="T57" fmla="*/ 26 h 177"/>
                <a:gd name="T58" fmla="*/ 80 w 139"/>
                <a:gd name="T59" fmla="*/ 59 h 177"/>
                <a:gd name="T60" fmla="*/ 62 w 139"/>
                <a:gd name="T61" fmla="*/ 33 h 177"/>
                <a:gd name="T62" fmla="*/ 54 w 139"/>
                <a:gd name="T63" fmla="*/ 104 h 177"/>
                <a:gd name="T64" fmla="*/ 56 w 139"/>
                <a:gd name="T65" fmla="*/ 76 h 177"/>
                <a:gd name="T66" fmla="*/ 62 w 139"/>
                <a:gd name="T67" fmla="*/ 63 h 177"/>
                <a:gd name="T68" fmla="*/ 82 w 139"/>
                <a:gd name="T69" fmla="*/ 69 h 177"/>
                <a:gd name="T70" fmla="*/ 67 w 139"/>
                <a:gd name="T71" fmla="*/ 69 h 177"/>
                <a:gd name="T72" fmla="*/ 67 w 139"/>
                <a:gd name="T73" fmla="*/ 69 h 177"/>
                <a:gd name="T74" fmla="*/ 75 w 139"/>
                <a:gd name="T75" fmla="*/ 86 h 177"/>
                <a:gd name="T76" fmla="*/ 82 w 139"/>
                <a:gd name="T77" fmla="*/ 83 h 177"/>
                <a:gd name="T78" fmla="*/ 82 w 139"/>
                <a:gd name="T79" fmla="*/ 69 h 177"/>
                <a:gd name="T80" fmla="*/ 33 w 139"/>
                <a:gd name="T81" fmla="*/ 101 h 177"/>
                <a:gd name="T82" fmla="*/ 31 w 139"/>
                <a:gd name="T83" fmla="*/ 104 h 177"/>
                <a:gd name="T84" fmla="*/ 42 w 139"/>
                <a:gd name="T85" fmla="*/ 10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0" name="Freeform 12"/>
          <p:cNvSpPr>
            <a:spLocks noEditPoints="1"/>
          </p:cNvSpPr>
          <p:nvPr/>
        </p:nvSpPr>
        <p:spPr bwMode="auto">
          <a:xfrm>
            <a:off x="3367646" y="2533982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DA95AE-01B4-774B-96F5-E5C6DEE1A722}"/>
              </a:ext>
            </a:extLst>
          </p:cNvPr>
          <p:cNvGrpSpPr/>
          <p:nvPr/>
        </p:nvGrpSpPr>
        <p:grpSpPr>
          <a:xfrm>
            <a:off x="817847" y="771646"/>
            <a:ext cx="716648" cy="716648"/>
            <a:chOff x="506784" y="2729274"/>
            <a:chExt cx="716648" cy="716648"/>
          </a:xfrm>
        </p:grpSpPr>
        <p:sp>
          <p:nvSpPr>
            <p:cNvPr id="2" name="椭圆 1"/>
            <p:cNvSpPr/>
            <p:nvPr/>
          </p:nvSpPr>
          <p:spPr>
            <a:xfrm>
              <a:off x="506784" y="2729274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Freeform 13"/>
            <p:cNvSpPr>
              <a:spLocks noEditPoints="1"/>
            </p:cNvSpPr>
            <p:nvPr/>
          </p:nvSpPr>
          <p:spPr bwMode="auto">
            <a:xfrm>
              <a:off x="736541" y="2950133"/>
              <a:ext cx="349030" cy="289858"/>
            </a:xfrm>
            <a:custGeom>
              <a:avLst/>
              <a:gdLst>
                <a:gd name="T0" fmla="*/ 111 w 197"/>
                <a:gd name="T1" fmla="*/ 11 h 164"/>
                <a:gd name="T2" fmla="*/ 0 w 197"/>
                <a:gd name="T3" fmla="*/ 15 h 164"/>
                <a:gd name="T4" fmla="*/ 105 w 197"/>
                <a:gd name="T5" fmla="*/ 164 h 164"/>
                <a:gd name="T6" fmla="*/ 136 w 197"/>
                <a:gd name="T7" fmla="*/ 159 h 164"/>
                <a:gd name="T8" fmla="*/ 196 w 197"/>
                <a:gd name="T9" fmla="*/ 142 h 164"/>
                <a:gd name="T10" fmla="*/ 52 w 197"/>
                <a:gd name="T11" fmla="*/ 150 h 164"/>
                <a:gd name="T12" fmla="*/ 52 w 197"/>
                <a:gd name="T13" fmla="*/ 22 h 164"/>
                <a:gd name="T14" fmla="*/ 99 w 197"/>
                <a:gd name="T15" fmla="*/ 150 h 164"/>
                <a:gd name="T16" fmla="*/ 99 w 197"/>
                <a:gd name="T17" fmla="*/ 22 h 164"/>
                <a:gd name="T18" fmla="*/ 147 w 197"/>
                <a:gd name="T19" fmla="*/ 149 h 164"/>
                <a:gd name="T20" fmla="*/ 181 w 197"/>
                <a:gd name="T21" fmla="*/ 139 h 164"/>
                <a:gd name="T22" fmla="*/ 23 w 197"/>
                <a:gd name="T23" fmla="*/ 133 h 164"/>
                <a:gd name="T24" fmla="*/ 42 w 197"/>
                <a:gd name="T25" fmla="*/ 134 h 164"/>
                <a:gd name="T26" fmla="*/ 43 w 197"/>
                <a:gd name="T27" fmla="*/ 114 h 164"/>
                <a:gd name="T28" fmla="*/ 23 w 197"/>
                <a:gd name="T29" fmla="*/ 114 h 164"/>
                <a:gd name="T30" fmla="*/ 29 w 197"/>
                <a:gd name="T31" fmla="*/ 120 h 164"/>
                <a:gd name="T32" fmla="*/ 37 w 197"/>
                <a:gd name="T33" fmla="*/ 120 h 164"/>
                <a:gd name="T34" fmla="*/ 37 w 197"/>
                <a:gd name="T35" fmla="*/ 128 h 164"/>
                <a:gd name="T36" fmla="*/ 29 w 197"/>
                <a:gd name="T37" fmla="*/ 127 h 164"/>
                <a:gd name="T38" fmla="*/ 32 w 197"/>
                <a:gd name="T39" fmla="*/ 91 h 164"/>
                <a:gd name="T40" fmla="*/ 36 w 197"/>
                <a:gd name="T41" fmla="*/ 38 h 164"/>
                <a:gd name="T42" fmla="*/ 28 w 197"/>
                <a:gd name="T43" fmla="*/ 87 h 164"/>
                <a:gd name="T44" fmla="*/ 134 w 197"/>
                <a:gd name="T45" fmla="*/ 31 h 164"/>
                <a:gd name="T46" fmla="*/ 149 w 197"/>
                <a:gd name="T47" fmla="*/ 86 h 164"/>
                <a:gd name="T48" fmla="*/ 134 w 197"/>
                <a:gd name="T49" fmla="*/ 31 h 164"/>
                <a:gd name="T50" fmla="*/ 69 w 197"/>
                <a:gd name="T51" fmla="*/ 133 h 164"/>
                <a:gd name="T52" fmla="*/ 88 w 197"/>
                <a:gd name="T53" fmla="*/ 133 h 164"/>
                <a:gd name="T54" fmla="*/ 79 w 197"/>
                <a:gd name="T55" fmla="*/ 110 h 164"/>
                <a:gd name="T56" fmla="*/ 65 w 197"/>
                <a:gd name="T57" fmla="*/ 124 h 164"/>
                <a:gd name="T58" fmla="*/ 75 w 197"/>
                <a:gd name="T59" fmla="*/ 120 h 164"/>
                <a:gd name="T60" fmla="*/ 82 w 197"/>
                <a:gd name="T61" fmla="*/ 120 h 164"/>
                <a:gd name="T62" fmla="*/ 82 w 197"/>
                <a:gd name="T63" fmla="*/ 128 h 164"/>
                <a:gd name="T64" fmla="*/ 74 w 197"/>
                <a:gd name="T65" fmla="*/ 127 h 164"/>
                <a:gd name="T66" fmla="*/ 81 w 197"/>
                <a:gd name="T67" fmla="*/ 91 h 164"/>
                <a:gd name="T68" fmla="*/ 85 w 197"/>
                <a:gd name="T69" fmla="*/ 38 h 164"/>
                <a:gd name="T70" fmla="*/ 77 w 197"/>
                <a:gd name="T71" fmla="*/ 87 h 164"/>
                <a:gd name="T72" fmla="*/ 148 w 197"/>
                <a:gd name="T73" fmla="*/ 109 h 164"/>
                <a:gd name="T74" fmla="*/ 148 w 197"/>
                <a:gd name="T75" fmla="*/ 128 h 164"/>
                <a:gd name="T76" fmla="*/ 167 w 197"/>
                <a:gd name="T77" fmla="*/ 128 h 164"/>
                <a:gd name="T78" fmla="*/ 168 w 197"/>
                <a:gd name="T79" fmla="*/ 109 h 164"/>
                <a:gd name="T80" fmla="*/ 158 w 197"/>
                <a:gd name="T81" fmla="*/ 105 h 164"/>
                <a:gd name="T82" fmla="*/ 154 w 197"/>
                <a:gd name="T83" fmla="*/ 114 h 164"/>
                <a:gd name="T84" fmla="*/ 163 w 197"/>
                <a:gd name="T85" fmla="*/ 118 h 164"/>
                <a:gd name="T86" fmla="*/ 154 w 197"/>
                <a:gd name="T87" fmla="*/ 122 h 164"/>
                <a:gd name="T88" fmla="*/ 154 w 197"/>
                <a:gd name="T89" fmla="*/ 11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7" h="164">
                  <a:moveTo>
                    <a:pt x="159" y="6"/>
                  </a:moveTo>
                  <a:cubicBezTo>
                    <a:pt x="158" y="2"/>
                    <a:pt x="155" y="0"/>
                    <a:pt x="151" y="1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10" y="10"/>
                    <a:pt x="108" y="8"/>
                    <a:pt x="10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61"/>
                    <a:pt x="3" y="164"/>
                    <a:pt x="7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9" y="164"/>
                    <a:pt x="112" y="161"/>
                    <a:pt x="112" y="157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2"/>
                    <a:pt x="140" y="164"/>
                    <a:pt x="144" y="163"/>
                  </a:cubicBezTo>
                  <a:cubicBezTo>
                    <a:pt x="191" y="151"/>
                    <a:pt x="191" y="151"/>
                    <a:pt x="191" y="151"/>
                  </a:cubicBezTo>
                  <a:cubicBezTo>
                    <a:pt x="195" y="150"/>
                    <a:pt x="197" y="146"/>
                    <a:pt x="196" y="142"/>
                  </a:cubicBezTo>
                  <a:cubicBezTo>
                    <a:pt x="159" y="6"/>
                    <a:pt x="159" y="6"/>
                    <a:pt x="159" y="6"/>
                  </a:cubicBezTo>
                  <a:close/>
                  <a:moveTo>
                    <a:pt x="52" y="150"/>
                  </a:moveTo>
                  <a:cubicBezTo>
                    <a:pt x="52" y="150"/>
                    <a:pt x="52" y="150"/>
                    <a:pt x="52" y="150"/>
                  </a:cubicBezTo>
                  <a:cubicBezTo>
                    <a:pt x="14" y="150"/>
                    <a:pt x="14" y="150"/>
                    <a:pt x="14" y="15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150"/>
                    <a:pt x="52" y="150"/>
                    <a:pt x="52" y="150"/>
                  </a:cubicBezTo>
                  <a:close/>
                  <a:moveTo>
                    <a:pt x="99" y="150"/>
                  </a:moveTo>
                  <a:cubicBezTo>
                    <a:pt x="99" y="150"/>
                    <a:pt x="99" y="150"/>
                    <a:pt x="99" y="150"/>
                  </a:cubicBezTo>
                  <a:cubicBezTo>
                    <a:pt x="60" y="150"/>
                    <a:pt x="60" y="150"/>
                    <a:pt x="60" y="150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9" y="150"/>
                    <a:pt x="99" y="150"/>
                    <a:pt x="99" y="150"/>
                  </a:cubicBezTo>
                  <a:close/>
                  <a:moveTo>
                    <a:pt x="147" y="149"/>
                  </a:moveTo>
                  <a:cubicBezTo>
                    <a:pt x="147" y="149"/>
                    <a:pt x="147" y="149"/>
                    <a:pt x="147" y="149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81" y="139"/>
                    <a:pt x="181" y="139"/>
                    <a:pt x="181" y="139"/>
                  </a:cubicBezTo>
                  <a:cubicBezTo>
                    <a:pt x="147" y="149"/>
                    <a:pt x="147" y="149"/>
                    <a:pt x="147" y="149"/>
                  </a:cubicBezTo>
                  <a:close/>
                  <a:moveTo>
                    <a:pt x="23" y="133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6" y="136"/>
                    <a:pt x="29" y="137"/>
                    <a:pt x="33" y="137"/>
                  </a:cubicBezTo>
                  <a:cubicBezTo>
                    <a:pt x="37" y="137"/>
                    <a:pt x="40" y="136"/>
                    <a:pt x="42" y="134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5" y="131"/>
                    <a:pt x="47" y="127"/>
                    <a:pt x="47" y="124"/>
                  </a:cubicBezTo>
                  <a:cubicBezTo>
                    <a:pt x="47" y="120"/>
                    <a:pt x="45" y="116"/>
                    <a:pt x="43" y="114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0" y="112"/>
                    <a:pt x="37" y="110"/>
                    <a:pt x="33" y="110"/>
                  </a:cubicBezTo>
                  <a:cubicBezTo>
                    <a:pt x="29" y="110"/>
                    <a:pt x="26" y="112"/>
                    <a:pt x="23" y="114"/>
                  </a:cubicBezTo>
                  <a:cubicBezTo>
                    <a:pt x="21" y="116"/>
                    <a:pt x="19" y="120"/>
                    <a:pt x="19" y="124"/>
                  </a:cubicBezTo>
                  <a:cubicBezTo>
                    <a:pt x="19" y="127"/>
                    <a:pt x="21" y="131"/>
                    <a:pt x="23" y="133"/>
                  </a:cubicBezTo>
                  <a:close/>
                  <a:moveTo>
                    <a:pt x="29" y="120"/>
                  </a:moveTo>
                  <a:cubicBezTo>
                    <a:pt x="29" y="120"/>
                    <a:pt x="29" y="120"/>
                    <a:pt x="29" y="120"/>
                  </a:cubicBezTo>
                  <a:cubicBezTo>
                    <a:pt x="30" y="119"/>
                    <a:pt x="31" y="118"/>
                    <a:pt x="33" y="118"/>
                  </a:cubicBezTo>
                  <a:cubicBezTo>
                    <a:pt x="34" y="118"/>
                    <a:pt x="36" y="119"/>
                    <a:pt x="37" y="120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38" y="121"/>
                    <a:pt x="38" y="122"/>
                    <a:pt x="38" y="124"/>
                  </a:cubicBezTo>
                  <a:cubicBezTo>
                    <a:pt x="38" y="125"/>
                    <a:pt x="38" y="127"/>
                    <a:pt x="37" y="128"/>
                  </a:cubicBezTo>
                  <a:cubicBezTo>
                    <a:pt x="36" y="129"/>
                    <a:pt x="34" y="129"/>
                    <a:pt x="33" y="129"/>
                  </a:cubicBezTo>
                  <a:cubicBezTo>
                    <a:pt x="31" y="129"/>
                    <a:pt x="30" y="129"/>
                    <a:pt x="29" y="128"/>
                  </a:cubicBezTo>
                  <a:cubicBezTo>
                    <a:pt x="29" y="127"/>
                    <a:pt x="29" y="127"/>
                    <a:pt x="29" y="127"/>
                  </a:cubicBezTo>
                  <a:cubicBezTo>
                    <a:pt x="28" y="126"/>
                    <a:pt x="27" y="125"/>
                    <a:pt x="27" y="124"/>
                  </a:cubicBezTo>
                  <a:cubicBezTo>
                    <a:pt x="27" y="122"/>
                    <a:pt x="28" y="121"/>
                    <a:pt x="29" y="120"/>
                  </a:cubicBezTo>
                  <a:close/>
                  <a:moveTo>
                    <a:pt x="32" y="91"/>
                  </a:moveTo>
                  <a:cubicBezTo>
                    <a:pt x="32" y="91"/>
                    <a:pt x="32" y="91"/>
                    <a:pt x="32" y="91"/>
                  </a:cubicBezTo>
                  <a:cubicBezTo>
                    <a:pt x="34" y="91"/>
                    <a:pt x="36" y="89"/>
                    <a:pt x="36" y="8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5"/>
                    <a:pt x="34" y="34"/>
                    <a:pt x="32" y="34"/>
                  </a:cubicBezTo>
                  <a:cubicBezTo>
                    <a:pt x="29" y="34"/>
                    <a:pt x="28" y="35"/>
                    <a:pt x="28" y="3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9"/>
                    <a:pt x="29" y="91"/>
                    <a:pt x="32" y="91"/>
                  </a:cubicBezTo>
                  <a:close/>
                  <a:moveTo>
                    <a:pt x="134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2" y="32"/>
                    <a:pt x="131" y="34"/>
                    <a:pt x="131" y="36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6"/>
                    <a:pt x="146" y="87"/>
                    <a:pt x="149" y="86"/>
                  </a:cubicBezTo>
                  <a:cubicBezTo>
                    <a:pt x="151" y="86"/>
                    <a:pt x="152" y="84"/>
                    <a:pt x="152" y="8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8" y="32"/>
                    <a:pt x="136" y="31"/>
                    <a:pt x="134" y="31"/>
                  </a:cubicBezTo>
                  <a:close/>
                  <a:moveTo>
                    <a:pt x="69" y="133"/>
                  </a:moveTo>
                  <a:cubicBezTo>
                    <a:pt x="69" y="133"/>
                    <a:pt x="69" y="133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71" y="136"/>
                    <a:pt x="75" y="137"/>
                    <a:pt x="79" y="137"/>
                  </a:cubicBezTo>
                  <a:cubicBezTo>
                    <a:pt x="82" y="137"/>
                    <a:pt x="86" y="136"/>
                    <a:pt x="88" y="134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91" y="131"/>
                    <a:pt x="92" y="127"/>
                    <a:pt x="92" y="124"/>
                  </a:cubicBezTo>
                  <a:cubicBezTo>
                    <a:pt x="92" y="120"/>
                    <a:pt x="91" y="116"/>
                    <a:pt x="88" y="114"/>
                  </a:cubicBezTo>
                  <a:cubicBezTo>
                    <a:pt x="86" y="112"/>
                    <a:pt x="82" y="110"/>
                    <a:pt x="79" y="110"/>
                  </a:cubicBezTo>
                  <a:cubicBezTo>
                    <a:pt x="75" y="110"/>
                    <a:pt x="71" y="112"/>
                    <a:pt x="69" y="114"/>
                  </a:cubicBezTo>
                  <a:cubicBezTo>
                    <a:pt x="69" y="114"/>
                    <a:pt x="69" y="114"/>
                    <a:pt x="69" y="114"/>
                  </a:cubicBezTo>
                  <a:cubicBezTo>
                    <a:pt x="66" y="116"/>
                    <a:pt x="65" y="120"/>
                    <a:pt x="65" y="124"/>
                  </a:cubicBezTo>
                  <a:cubicBezTo>
                    <a:pt x="65" y="127"/>
                    <a:pt x="66" y="131"/>
                    <a:pt x="69" y="133"/>
                  </a:cubicBezTo>
                  <a:close/>
                  <a:moveTo>
                    <a:pt x="75" y="120"/>
                  </a:move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7" y="118"/>
                    <a:pt x="79" y="118"/>
                  </a:cubicBezTo>
                  <a:cubicBezTo>
                    <a:pt x="80" y="118"/>
                    <a:pt x="81" y="119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4" y="121"/>
                    <a:pt x="84" y="122"/>
                    <a:pt x="84" y="124"/>
                  </a:cubicBezTo>
                  <a:cubicBezTo>
                    <a:pt x="84" y="125"/>
                    <a:pt x="84" y="127"/>
                    <a:pt x="83" y="128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1" y="129"/>
                    <a:pt x="80" y="129"/>
                    <a:pt x="79" y="129"/>
                  </a:cubicBezTo>
                  <a:cubicBezTo>
                    <a:pt x="77" y="129"/>
                    <a:pt x="76" y="129"/>
                    <a:pt x="75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4" y="126"/>
                    <a:pt x="73" y="125"/>
                    <a:pt x="73" y="124"/>
                  </a:cubicBezTo>
                  <a:cubicBezTo>
                    <a:pt x="73" y="122"/>
                    <a:pt x="74" y="121"/>
                    <a:pt x="75" y="120"/>
                  </a:cubicBezTo>
                  <a:close/>
                  <a:moveTo>
                    <a:pt x="81" y="91"/>
                  </a:moveTo>
                  <a:cubicBezTo>
                    <a:pt x="81" y="91"/>
                    <a:pt x="81" y="91"/>
                    <a:pt x="81" y="91"/>
                  </a:cubicBezTo>
                  <a:cubicBezTo>
                    <a:pt x="83" y="91"/>
                    <a:pt x="85" y="89"/>
                    <a:pt x="85" y="87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5" y="35"/>
                    <a:pt x="83" y="34"/>
                    <a:pt x="81" y="34"/>
                  </a:cubicBezTo>
                  <a:cubicBezTo>
                    <a:pt x="79" y="34"/>
                    <a:pt x="77" y="35"/>
                    <a:pt x="77" y="3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9"/>
                    <a:pt x="79" y="91"/>
                    <a:pt x="81" y="91"/>
                  </a:cubicBezTo>
                  <a:close/>
                  <a:moveTo>
                    <a:pt x="14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6" y="111"/>
                    <a:pt x="144" y="114"/>
                    <a:pt x="144" y="118"/>
                  </a:cubicBezTo>
                  <a:cubicBezTo>
                    <a:pt x="144" y="122"/>
                    <a:pt x="146" y="125"/>
                    <a:pt x="148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51" y="130"/>
                    <a:pt x="154" y="132"/>
                    <a:pt x="158" y="132"/>
                  </a:cubicBezTo>
                  <a:cubicBezTo>
                    <a:pt x="161" y="132"/>
                    <a:pt x="165" y="131"/>
                    <a:pt x="167" y="128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8" y="128"/>
                    <a:pt x="168" y="128"/>
                    <a:pt x="168" y="128"/>
                  </a:cubicBezTo>
                  <a:cubicBezTo>
                    <a:pt x="170" y="126"/>
                    <a:pt x="171" y="122"/>
                    <a:pt x="171" y="118"/>
                  </a:cubicBezTo>
                  <a:cubicBezTo>
                    <a:pt x="171" y="114"/>
                    <a:pt x="170" y="111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5" y="106"/>
                    <a:pt x="162" y="105"/>
                    <a:pt x="158" y="105"/>
                  </a:cubicBezTo>
                  <a:cubicBezTo>
                    <a:pt x="154" y="105"/>
                    <a:pt x="151" y="106"/>
                    <a:pt x="148" y="109"/>
                  </a:cubicBezTo>
                  <a:close/>
                  <a:moveTo>
                    <a:pt x="154" y="114"/>
                  </a:moveTo>
                  <a:cubicBezTo>
                    <a:pt x="154" y="114"/>
                    <a:pt x="154" y="114"/>
                    <a:pt x="154" y="114"/>
                  </a:cubicBezTo>
                  <a:cubicBezTo>
                    <a:pt x="155" y="113"/>
                    <a:pt x="156" y="113"/>
                    <a:pt x="158" y="113"/>
                  </a:cubicBezTo>
                  <a:cubicBezTo>
                    <a:pt x="159" y="113"/>
                    <a:pt x="161" y="113"/>
                    <a:pt x="162" y="114"/>
                  </a:cubicBezTo>
                  <a:cubicBezTo>
                    <a:pt x="163" y="115"/>
                    <a:pt x="163" y="117"/>
                    <a:pt x="163" y="118"/>
                  </a:cubicBezTo>
                  <a:cubicBezTo>
                    <a:pt x="163" y="120"/>
                    <a:pt x="163" y="121"/>
                    <a:pt x="162" y="122"/>
                  </a:cubicBezTo>
                  <a:cubicBezTo>
                    <a:pt x="161" y="123"/>
                    <a:pt x="159" y="124"/>
                    <a:pt x="158" y="124"/>
                  </a:cubicBezTo>
                  <a:cubicBezTo>
                    <a:pt x="156" y="124"/>
                    <a:pt x="155" y="123"/>
                    <a:pt x="154" y="122"/>
                  </a:cubicBezTo>
                  <a:cubicBezTo>
                    <a:pt x="154" y="122"/>
                    <a:pt x="154" y="122"/>
                    <a:pt x="154" y="122"/>
                  </a:cubicBezTo>
                  <a:cubicBezTo>
                    <a:pt x="153" y="121"/>
                    <a:pt x="152" y="120"/>
                    <a:pt x="152" y="118"/>
                  </a:cubicBezTo>
                  <a:cubicBezTo>
                    <a:pt x="152" y="117"/>
                    <a:pt x="153" y="115"/>
                    <a:pt x="154" y="1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0" name="矩形 109"/>
          <p:cNvSpPr/>
          <p:nvPr/>
        </p:nvSpPr>
        <p:spPr>
          <a:xfrm>
            <a:off x="1534495" y="913031"/>
            <a:ext cx="1073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Objective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44733" y="1616300"/>
            <a:ext cx="2979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Dataset</a:t>
            </a:r>
            <a:r>
              <a:rPr lang="zh-Hans" altLang="en-US" dirty="0"/>
              <a:t> </a:t>
            </a:r>
            <a:r>
              <a:rPr lang="en-US" altLang="zh-CN" dirty="0"/>
              <a:t>&amp;</a:t>
            </a:r>
            <a:r>
              <a:rPr lang="zh-Hans" altLang="en-US" dirty="0"/>
              <a:t> </a:t>
            </a:r>
            <a:r>
              <a:rPr lang="en-US" altLang="zh-Hans" dirty="0"/>
              <a:t>Visualization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084294" y="2432968"/>
            <a:ext cx="1495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ALS Algorithm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49856" y="3400048"/>
            <a:ext cx="852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Results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20272" y="4262404"/>
            <a:ext cx="121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Conclusion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3943912" y="2406616"/>
            <a:ext cx="1400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Objective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3419872" y="2858988"/>
            <a:ext cx="2448272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041101" y="986780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Freeform 13"/>
          <p:cNvSpPr>
            <a:spLocks noEditPoints="1"/>
          </p:cNvSpPr>
          <p:nvPr/>
        </p:nvSpPr>
        <p:spPr bwMode="auto">
          <a:xfrm>
            <a:off x="4308732" y="1306308"/>
            <a:ext cx="526536" cy="437270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5244F-2016-4B71-84DC-2405878905E6}"/>
              </a:ext>
            </a:extLst>
          </p:cNvPr>
          <p:cNvSpPr txBox="1"/>
          <p:nvPr/>
        </p:nvSpPr>
        <p:spPr>
          <a:xfrm>
            <a:off x="971600" y="321902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build a movie recommendation system using Spark RDD and </a:t>
            </a:r>
            <a:r>
              <a:rPr lang="en-US" dirty="0" err="1"/>
              <a:t>MLib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movie recommendation system">
            <a:extLst>
              <a:ext uri="{FF2B5EF4-FFF2-40B4-BE49-F238E27FC236}">
                <a16:creationId xmlns:a16="http://schemas.microsoft.com/office/drawing/2014/main" id="{1C754E22-629F-4DEB-86E9-7A3FF8D9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42764"/>
            <a:ext cx="5184576" cy="37444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ED4A73-8F63-45C5-A723-AC58C20AFF27}"/>
              </a:ext>
            </a:extLst>
          </p:cNvPr>
          <p:cNvSpPr txBox="1"/>
          <p:nvPr/>
        </p:nvSpPr>
        <p:spPr>
          <a:xfrm>
            <a:off x="495300" y="338708"/>
            <a:ext cx="638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Collaborative Filtering Approach</a:t>
            </a:r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5AE26874-1DDF-4A45-BF42-74E3E855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2763"/>
            <a:ext cx="2981325" cy="37444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1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411760" y="1846068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 Exploration &amp; Visualization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2BCBC4-4286-4F8A-84A6-A3288F5EA880}"/>
              </a:ext>
            </a:extLst>
          </p:cNvPr>
          <p:cNvGrpSpPr/>
          <p:nvPr/>
        </p:nvGrpSpPr>
        <p:grpSpPr>
          <a:xfrm>
            <a:off x="4041738" y="410716"/>
            <a:ext cx="1060523" cy="1021169"/>
            <a:chOff x="2585150" y="2714972"/>
            <a:chExt cx="716648" cy="716648"/>
          </a:xfrm>
        </p:grpSpPr>
        <p:sp>
          <p:nvSpPr>
            <p:cNvPr id="8" name="椭圆 114">
              <a:extLst>
                <a:ext uri="{FF2B5EF4-FFF2-40B4-BE49-F238E27FC236}">
                  <a16:creationId xmlns:a16="http://schemas.microsoft.com/office/drawing/2014/main" id="{F0570A36-5EE2-4893-BE8C-26D45594812E}"/>
                </a:ext>
              </a:extLst>
            </p:cNvPr>
            <p:cNvSpPr/>
            <p:nvPr/>
          </p:nvSpPr>
          <p:spPr>
            <a:xfrm>
              <a:off x="2585150" y="2714972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843115C-53C3-4A25-8DFC-E468B11AB4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0042" y="2932664"/>
              <a:ext cx="286864" cy="287612"/>
            </a:xfrm>
            <a:custGeom>
              <a:avLst/>
              <a:gdLst>
                <a:gd name="T0" fmla="*/ 47 w 162"/>
                <a:gd name="T1" fmla="*/ 34 h 163"/>
                <a:gd name="T2" fmla="*/ 34 w 162"/>
                <a:gd name="T3" fmla="*/ 47 h 163"/>
                <a:gd name="T4" fmla="*/ 32 w 162"/>
                <a:gd name="T5" fmla="*/ 61 h 163"/>
                <a:gd name="T6" fmla="*/ 41 w 162"/>
                <a:gd name="T7" fmla="*/ 52 h 163"/>
                <a:gd name="T8" fmla="*/ 52 w 162"/>
                <a:gd name="T9" fmla="*/ 41 h 163"/>
                <a:gd name="T10" fmla="*/ 60 w 162"/>
                <a:gd name="T11" fmla="*/ 32 h 163"/>
                <a:gd name="T12" fmla="*/ 160 w 162"/>
                <a:gd name="T13" fmla="*/ 150 h 163"/>
                <a:gd name="T14" fmla="*/ 130 w 162"/>
                <a:gd name="T15" fmla="*/ 121 h 163"/>
                <a:gd name="T16" fmla="*/ 147 w 162"/>
                <a:gd name="T17" fmla="*/ 74 h 163"/>
                <a:gd name="T18" fmla="*/ 142 w 162"/>
                <a:gd name="T19" fmla="*/ 46 h 163"/>
                <a:gd name="T20" fmla="*/ 126 w 162"/>
                <a:gd name="T21" fmla="*/ 22 h 163"/>
                <a:gd name="T22" fmla="*/ 74 w 162"/>
                <a:gd name="T23" fmla="*/ 0 h 163"/>
                <a:gd name="T24" fmla="*/ 6 w 162"/>
                <a:gd name="T25" fmla="*/ 46 h 163"/>
                <a:gd name="T26" fmla="*/ 5 w 162"/>
                <a:gd name="T27" fmla="*/ 102 h 163"/>
                <a:gd name="T28" fmla="*/ 21 w 162"/>
                <a:gd name="T29" fmla="*/ 126 h 163"/>
                <a:gd name="T30" fmla="*/ 45 w 162"/>
                <a:gd name="T31" fmla="*/ 142 h 163"/>
                <a:gd name="T32" fmla="*/ 45 w 162"/>
                <a:gd name="T33" fmla="*/ 142 h 163"/>
                <a:gd name="T34" fmla="*/ 102 w 162"/>
                <a:gd name="T35" fmla="*/ 142 h 163"/>
                <a:gd name="T36" fmla="*/ 150 w 162"/>
                <a:gd name="T37" fmla="*/ 160 h 163"/>
                <a:gd name="T38" fmla="*/ 160 w 162"/>
                <a:gd name="T39" fmla="*/ 150 h 163"/>
                <a:gd name="T40" fmla="*/ 116 w 162"/>
                <a:gd name="T41" fmla="*/ 117 h 163"/>
                <a:gd name="T42" fmla="*/ 97 w 162"/>
                <a:gd name="T43" fmla="*/ 130 h 163"/>
                <a:gd name="T44" fmla="*/ 51 w 162"/>
                <a:gd name="T45" fmla="*/ 130 h 163"/>
                <a:gd name="T46" fmla="*/ 31 w 162"/>
                <a:gd name="T47" fmla="*/ 117 h 163"/>
                <a:gd name="T48" fmla="*/ 31 w 162"/>
                <a:gd name="T49" fmla="*/ 117 h 163"/>
                <a:gd name="T50" fmla="*/ 18 w 162"/>
                <a:gd name="T51" fmla="*/ 97 h 163"/>
                <a:gd name="T52" fmla="*/ 18 w 162"/>
                <a:gd name="T53" fmla="*/ 51 h 163"/>
                <a:gd name="T54" fmla="*/ 74 w 162"/>
                <a:gd name="T55" fmla="*/ 14 h 163"/>
                <a:gd name="T56" fmla="*/ 116 w 162"/>
                <a:gd name="T57" fmla="*/ 31 h 163"/>
                <a:gd name="T58" fmla="*/ 129 w 162"/>
                <a:gd name="T59" fmla="*/ 51 h 163"/>
                <a:gd name="T60" fmla="*/ 134 w 162"/>
                <a:gd name="T61" fmla="*/ 74 h 163"/>
                <a:gd name="T62" fmla="*/ 116 w 162"/>
                <a:gd name="T63" fmla="*/ 117 h 163"/>
                <a:gd name="T64" fmla="*/ 117 w 162"/>
                <a:gd name="T65" fmla="*/ 70 h 163"/>
                <a:gd name="T66" fmla="*/ 110 w 162"/>
                <a:gd name="T67" fmla="*/ 89 h 163"/>
                <a:gd name="T68" fmla="*/ 102 w 162"/>
                <a:gd name="T69" fmla="*/ 102 h 163"/>
                <a:gd name="T70" fmla="*/ 74 w 162"/>
                <a:gd name="T71" fmla="*/ 114 h 163"/>
                <a:gd name="T72" fmla="*/ 74 w 162"/>
                <a:gd name="T73" fmla="*/ 122 h 163"/>
                <a:gd name="T74" fmla="*/ 107 w 162"/>
                <a:gd name="T75" fmla="*/ 108 h 163"/>
                <a:gd name="T76" fmla="*/ 118 w 162"/>
                <a:gd name="T77" fmla="*/ 92 h 163"/>
                <a:gd name="T78" fmla="*/ 117 w 162"/>
                <a:gd name="T79" fmla="*/ 7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2" h="163">
                  <a:moveTo>
                    <a:pt x="55" y="30"/>
                  </a:moveTo>
                  <a:cubicBezTo>
                    <a:pt x="52" y="31"/>
                    <a:pt x="50" y="33"/>
                    <a:pt x="47" y="34"/>
                  </a:cubicBezTo>
                  <a:cubicBezTo>
                    <a:pt x="44" y="36"/>
                    <a:pt x="42" y="38"/>
                    <a:pt x="40" y="40"/>
                  </a:cubicBezTo>
                  <a:cubicBezTo>
                    <a:pt x="38" y="42"/>
                    <a:pt x="36" y="45"/>
                    <a:pt x="34" y="47"/>
                  </a:cubicBezTo>
                  <a:cubicBezTo>
                    <a:pt x="32" y="50"/>
                    <a:pt x="31" y="53"/>
                    <a:pt x="30" y="55"/>
                  </a:cubicBezTo>
                  <a:cubicBezTo>
                    <a:pt x="29" y="57"/>
                    <a:pt x="30" y="60"/>
                    <a:pt x="32" y="61"/>
                  </a:cubicBezTo>
                  <a:cubicBezTo>
                    <a:pt x="34" y="62"/>
                    <a:pt x="36" y="61"/>
                    <a:pt x="37" y="59"/>
                  </a:cubicBezTo>
                  <a:cubicBezTo>
                    <a:pt x="38" y="56"/>
                    <a:pt x="39" y="54"/>
                    <a:pt x="41" y="52"/>
                  </a:cubicBezTo>
                  <a:cubicBezTo>
                    <a:pt x="42" y="50"/>
                    <a:pt x="44" y="48"/>
                    <a:pt x="46" y="46"/>
                  </a:cubicBezTo>
                  <a:cubicBezTo>
                    <a:pt x="48" y="44"/>
                    <a:pt x="49" y="43"/>
                    <a:pt x="52" y="41"/>
                  </a:cubicBezTo>
                  <a:cubicBezTo>
                    <a:pt x="54" y="40"/>
                    <a:pt x="56" y="38"/>
                    <a:pt x="58" y="37"/>
                  </a:cubicBezTo>
                  <a:cubicBezTo>
                    <a:pt x="60" y="37"/>
                    <a:pt x="61" y="34"/>
                    <a:pt x="60" y="32"/>
                  </a:cubicBezTo>
                  <a:cubicBezTo>
                    <a:pt x="59" y="30"/>
                    <a:pt x="57" y="29"/>
                    <a:pt x="55" y="30"/>
                  </a:cubicBezTo>
                  <a:close/>
                  <a:moveTo>
                    <a:pt x="160" y="150"/>
                  </a:moveTo>
                  <a:cubicBezTo>
                    <a:pt x="160" y="150"/>
                    <a:pt x="160" y="150"/>
                    <a:pt x="160" y="150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5" y="115"/>
                    <a:pt x="139" y="109"/>
                    <a:pt x="142" y="102"/>
                  </a:cubicBezTo>
                  <a:cubicBezTo>
                    <a:pt x="145" y="93"/>
                    <a:pt x="147" y="84"/>
                    <a:pt x="147" y="74"/>
                  </a:cubicBezTo>
                  <a:cubicBezTo>
                    <a:pt x="147" y="64"/>
                    <a:pt x="145" y="55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38" y="37"/>
                    <a:pt x="133" y="29"/>
                    <a:pt x="126" y="22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19" y="15"/>
                    <a:pt x="111" y="10"/>
                    <a:pt x="102" y="6"/>
                  </a:cubicBezTo>
                  <a:cubicBezTo>
                    <a:pt x="93" y="2"/>
                    <a:pt x="84" y="0"/>
                    <a:pt x="74" y="0"/>
                  </a:cubicBezTo>
                  <a:cubicBezTo>
                    <a:pt x="53" y="0"/>
                    <a:pt x="35" y="8"/>
                    <a:pt x="21" y="22"/>
                  </a:cubicBezTo>
                  <a:cubicBezTo>
                    <a:pt x="15" y="29"/>
                    <a:pt x="9" y="37"/>
                    <a:pt x="6" y="46"/>
                  </a:cubicBezTo>
                  <a:cubicBezTo>
                    <a:pt x="2" y="55"/>
                    <a:pt x="0" y="64"/>
                    <a:pt x="0" y="74"/>
                  </a:cubicBezTo>
                  <a:cubicBezTo>
                    <a:pt x="0" y="84"/>
                    <a:pt x="2" y="93"/>
                    <a:pt x="5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9" y="111"/>
                    <a:pt x="15" y="119"/>
                    <a:pt x="21" y="126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8" y="133"/>
                    <a:pt x="36" y="138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54" y="146"/>
                    <a:pt x="64" y="148"/>
                    <a:pt x="74" y="148"/>
                  </a:cubicBezTo>
                  <a:cubicBezTo>
                    <a:pt x="84" y="148"/>
                    <a:pt x="93" y="146"/>
                    <a:pt x="102" y="142"/>
                  </a:cubicBezTo>
                  <a:cubicBezTo>
                    <a:pt x="109" y="139"/>
                    <a:pt x="115" y="135"/>
                    <a:pt x="121" y="13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3" y="163"/>
                    <a:pt x="157" y="163"/>
                    <a:pt x="160" y="160"/>
                  </a:cubicBezTo>
                  <a:cubicBezTo>
                    <a:pt x="162" y="157"/>
                    <a:pt x="162" y="153"/>
                    <a:pt x="160" y="150"/>
                  </a:cubicBezTo>
                  <a:close/>
                  <a:moveTo>
                    <a:pt x="116" y="117"/>
                  </a:moveTo>
                  <a:cubicBezTo>
                    <a:pt x="116" y="117"/>
                    <a:pt x="116" y="117"/>
                    <a:pt x="116" y="117"/>
                  </a:cubicBezTo>
                  <a:cubicBezTo>
                    <a:pt x="116" y="117"/>
                    <a:pt x="116" y="117"/>
                    <a:pt x="116" y="117"/>
                  </a:cubicBezTo>
                  <a:cubicBezTo>
                    <a:pt x="111" y="122"/>
                    <a:pt x="104" y="127"/>
                    <a:pt x="97" y="130"/>
                  </a:cubicBezTo>
                  <a:cubicBezTo>
                    <a:pt x="90" y="133"/>
                    <a:pt x="82" y="134"/>
                    <a:pt x="74" y="134"/>
                  </a:cubicBezTo>
                  <a:cubicBezTo>
                    <a:pt x="65" y="134"/>
                    <a:pt x="58" y="133"/>
                    <a:pt x="51" y="130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43" y="127"/>
                    <a:pt x="37" y="122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26" y="111"/>
                    <a:pt x="21" y="104"/>
                    <a:pt x="18" y="97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5" y="90"/>
                    <a:pt x="13" y="82"/>
                    <a:pt x="13" y="74"/>
                  </a:cubicBezTo>
                  <a:cubicBezTo>
                    <a:pt x="13" y="66"/>
                    <a:pt x="15" y="58"/>
                    <a:pt x="18" y="51"/>
                  </a:cubicBezTo>
                  <a:cubicBezTo>
                    <a:pt x="21" y="44"/>
                    <a:pt x="26" y="37"/>
                    <a:pt x="31" y="31"/>
                  </a:cubicBezTo>
                  <a:cubicBezTo>
                    <a:pt x="42" y="21"/>
                    <a:pt x="57" y="14"/>
                    <a:pt x="74" y="14"/>
                  </a:cubicBezTo>
                  <a:cubicBezTo>
                    <a:pt x="82" y="14"/>
                    <a:pt x="90" y="15"/>
                    <a:pt x="97" y="18"/>
                  </a:cubicBezTo>
                  <a:cubicBezTo>
                    <a:pt x="104" y="21"/>
                    <a:pt x="111" y="26"/>
                    <a:pt x="116" y="31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22" y="37"/>
                    <a:pt x="126" y="44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32" y="58"/>
                    <a:pt x="134" y="66"/>
                    <a:pt x="134" y="74"/>
                  </a:cubicBezTo>
                  <a:cubicBezTo>
                    <a:pt x="134" y="82"/>
                    <a:pt x="132" y="90"/>
                    <a:pt x="129" y="97"/>
                  </a:cubicBezTo>
                  <a:cubicBezTo>
                    <a:pt x="126" y="104"/>
                    <a:pt x="122" y="111"/>
                    <a:pt x="116" y="117"/>
                  </a:cubicBezTo>
                  <a:close/>
                  <a:moveTo>
                    <a:pt x="117" y="70"/>
                  </a:moveTo>
                  <a:cubicBezTo>
                    <a:pt x="117" y="70"/>
                    <a:pt x="117" y="70"/>
                    <a:pt x="117" y="70"/>
                  </a:cubicBezTo>
                  <a:cubicBezTo>
                    <a:pt x="115" y="70"/>
                    <a:pt x="113" y="72"/>
                    <a:pt x="113" y="74"/>
                  </a:cubicBezTo>
                  <a:cubicBezTo>
                    <a:pt x="113" y="79"/>
                    <a:pt x="112" y="84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8" y="94"/>
                    <a:pt x="105" y="98"/>
                    <a:pt x="102" y="102"/>
                  </a:cubicBezTo>
                  <a:cubicBezTo>
                    <a:pt x="98" y="106"/>
                    <a:pt x="94" y="109"/>
                    <a:pt x="89" y="111"/>
                  </a:cubicBezTo>
                  <a:cubicBezTo>
                    <a:pt x="84" y="113"/>
                    <a:pt x="79" y="114"/>
                    <a:pt x="74" y="114"/>
                  </a:cubicBezTo>
                  <a:cubicBezTo>
                    <a:pt x="71" y="114"/>
                    <a:pt x="70" y="115"/>
                    <a:pt x="70" y="118"/>
                  </a:cubicBezTo>
                  <a:cubicBezTo>
                    <a:pt x="70" y="120"/>
                    <a:pt x="71" y="122"/>
                    <a:pt x="74" y="122"/>
                  </a:cubicBezTo>
                  <a:cubicBezTo>
                    <a:pt x="80" y="122"/>
                    <a:pt x="86" y="120"/>
                    <a:pt x="92" y="118"/>
                  </a:cubicBezTo>
                  <a:cubicBezTo>
                    <a:pt x="98" y="116"/>
                    <a:pt x="103" y="112"/>
                    <a:pt x="107" y="108"/>
                  </a:cubicBezTo>
                  <a:cubicBezTo>
                    <a:pt x="112" y="103"/>
                    <a:pt x="115" y="98"/>
                    <a:pt x="118" y="92"/>
                  </a:cubicBezTo>
                  <a:cubicBezTo>
                    <a:pt x="118" y="92"/>
                    <a:pt x="118" y="92"/>
                    <a:pt x="118" y="92"/>
                  </a:cubicBezTo>
                  <a:cubicBezTo>
                    <a:pt x="120" y="86"/>
                    <a:pt x="121" y="80"/>
                    <a:pt x="121" y="74"/>
                  </a:cubicBezTo>
                  <a:cubicBezTo>
                    <a:pt x="121" y="72"/>
                    <a:pt x="120" y="70"/>
                    <a:pt x="117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74B7DBC-3DFE-45D9-8115-66B0E9B41ED3}"/>
              </a:ext>
            </a:extLst>
          </p:cNvPr>
          <p:cNvSpPr/>
          <p:nvPr/>
        </p:nvSpPr>
        <p:spPr>
          <a:xfrm>
            <a:off x="1043608" y="2627315"/>
            <a:ext cx="4248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Tableau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down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94">
            <a:extLst>
              <a:ext uri="{FF2B5EF4-FFF2-40B4-BE49-F238E27FC236}">
                <a16:creationId xmlns:a16="http://schemas.microsoft.com/office/drawing/2014/main" id="{ECF6313F-00B1-40AC-A116-295DFA14DA19}"/>
              </a:ext>
            </a:extLst>
          </p:cNvPr>
          <p:cNvSpPr/>
          <p:nvPr/>
        </p:nvSpPr>
        <p:spPr>
          <a:xfrm>
            <a:off x="4277799" y="1079065"/>
            <a:ext cx="1076326" cy="1076326"/>
          </a:xfrm>
          <a:prstGeom prst="ellips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88F39-CF19-4D4B-862A-9D0D72CECFC2}"/>
              </a:ext>
            </a:extLst>
          </p:cNvPr>
          <p:cNvSpPr txBox="1"/>
          <p:nvPr/>
        </p:nvSpPr>
        <p:spPr>
          <a:xfrm>
            <a:off x="3372534" y="2112883"/>
            <a:ext cx="2886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ALS Algorithm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429AAFAC-662C-47CA-BB6B-004D2A0A0A5D}"/>
              </a:ext>
            </a:extLst>
          </p:cNvPr>
          <p:cNvSpPr>
            <a:spLocks noEditPoints="1"/>
          </p:cNvSpPr>
          <p:nvPr/>
        </p:nvSpPr>
        <p:spPr bwMode="auto">
          <a:xfrm>
            <a:off x="4708857" y="1526005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6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E67C6-887C-4CAC-9A07-D1F89E1B8A05}"/>
              </a:ext>
            </a:extLst>
          </p:cNvPr>
          <p:cNvSpPr txBox="1"/>
          <p:nvPr/>
        </p:nvSpPr>
        <p:spPr>
          <a:xfrm>
            <a:off x="827584" y="554732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Workflow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Representing and extracting data using RDD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 Training, validation and testing data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 Implementing Alternating Least Square Algorithm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 Hyper parameter tuning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 Recommending movies to a new user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8B9F3-3DB8-42F8-A88F-227959AAC55C}"/>
              </a:ext>
            </a:extLst>
          </p:cNvPr>
          <p:cNvSpPr/>
          <p:nvPr/>
        </p:nvSpPr>
        <p:spPr>
          <a:xfrm>
            <a:off x="2308937" y="994270"/>
            <a:ext cx="4608504" cy="6405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A8BA59-E20E-4E55-B9A8-AA103C3FDABA}"/>
              </a:ext>
            </a:extLst>
          </p:cNvPr>
          <p:cNvSpPr/>
          <p:nvPr/>
        </p:nvSpPr>
        <p:spPr>
          <a:xfrm>
            <a:off x="2308937" y="1778868"/>
            <a:ext cx="4608504" cy="6480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F92B94-0005-4DD8-91F6-5B85B31EFCA7}"/>
              </a:ext>
            </a:extLst>
          </p:cNvPr>
          <p:cNvSpPr/>
          <p:nvPr/>
        </p:nvSpPr>
        <p:spPr>
          <a:xfrm>
            <a:off x="2267744" y="2714972"/>
            <a:ext cx="468052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7B1C6-59E0-47E8-BE05-5D45685FAD44}"/>
              </a:ext>
            </a:extLst>
          </p:cNvPr>
          <p:cNvSpPr/>
          <p:nvPr/>
        </p:nvSpPr>
        <p:spPr>
          <a:xfrm>
            <a:off x="2267744" y="3579068"/>
            <a:ext cx="4680520" cy="5760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405E9F-2F9F-4013-BBC8-6DE70ECC199F}"/>
              </a:ext>
            </a:extLst>
          </p:cNvPr>
          <p:cNvSpPr/>
          <p:nvPr/>
        </p:nvSpPr>
        <p:spPr>
          <a:xfrm>
            <a:off x="2267744" y="4299148"/>
            <a:ext cx="4680520" cy="6480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2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58A8E6-4AC0-474A-A9A9-2F60D12E9009}"/>
              </a:ext>
            </a:extLst>
          </p:cNvPr>
          <p:cNvGrpSpPr/>
          <p:nvPr/>
        </p:nvGrpSpPr>
        <p:grpSpPr>
          <a:xfrm>
            <a:off x="4139952" y="1634852"/>
            <a:ext cx="716648" cy="716648"/>
            <a:chOff x="5849649" y="2714972"/>
            <a:chExt cx="716648" cy="716648"/>
          </a:xfrm>
        </p:grpSpPr>
        <p:sp>
          <p:nvSpPr>
            <p:cNvPr id="3" name="椭圆 116">
              <a:extLst>
                <a:ext uri="{FF2B5EF4-FFF2-40B4-BE49-F238E27FC236}">
                  <a16:creationId xmlns:a16="http://schemas.microsoft.com/office/drawing/2014/main" id="{1ECAB09B-41E2-4169-BD52-305B43230C86}"/>
                </a:ext>
              </a:extLst>
            </p:cNvPr>
            <p:cNvSpPr/>
            <p:nvPr/>
          </p:nvSpPr>
          <p:spPr>
            <a:xfrm>
              <a:off x="5849649" y="2714972"/>
              <a:ext cx="716648" cy="716648"/>
            </a:xfrm>
            <a:prstGeom prst="ellips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F318EB22-C6B4-4FFA-AA81-1E3E992895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4764" y="2916758"/>
              <a:ext cx="246418" cy="313076"/>
            </a:xfrm>
            <a:custGeom>
              <a:avLst/>
              <a:gdLst>
                <a:gd name="T0" fmla="*/ 104 w 139"/>
                <a:gd name="T1" fmla="*/ 99 h 177"/>
                <a:gd name="T2" fmla="*/ 91 w 139"/>
                <a:gd name="T3" fmla="*/ 160 h 177"/>
                <a:gd name="T4" fmla="*/ 133 w 139"/>
                <a:gd name="T5" fmla="*/ 164 h 177"/>
                <a:gd name="T6" fmla="*/ 133 w 139"/>
                <a:gd name="T7" fmla="*/ 177 h 177"/>
                <a:gd name="T8" fmla="*/ 0 w 139"/>
                <a:gd name="T9" fmla="*/ 170 h 177"/>
                <a:gd name="T10" fmla="*/ 51 w 139"/>
                <a:gd name="T11" fmla="*/ 164 h 177"/>
                <a:gd name="T12" fmla="*/ 81 w 139"/>
                <a:gd name="T13" fmla="*/ 151 h 177"/>
                <a:gd name="T14" fmla="*/ 10 w 139"/>
                <a:gd name="T15" fmla="*/ 147 h 177"/>
                <a:gd name="T16" fmla="*/ 10 w 139"/>
                <a:gd name="T17" fmla="*/ 139 h 177"/>
                <a:gd name="T18" fmla="*/ 94 w 139"/>
                <a:gd name="T19" fmla="*/ 120 h 177"/>
                <a:gd name="T20" fmla="*/ 84 w 139"/>
                <a:gd name="T21" fmla="*/ 92 h 177"/>
                <a:gd name="T22" fmla="*/ 69 w 139"/>
                <a:gd name="T23" fmla="*/ 94 h 177"/>
                <a:gd name="T24" fmla="*/ 53 w 139"/>
                <a:gd name="T25" fmla="*/ 113 h 177"/>
                <a:gd name="T26" fmla="*/ 46 w 139"/>
                <a:gd name="T27" fmla="*/ 117 h 177"/>
                <a:gd name="T28" fmla="*/ 24 w 139"/>
                <a:gd name="T29" fmla="*/ 109 h 177"/>
                <a:gd name="T30" fmla="*/ 26 w 139"/>
                <a:gd name="T31" fmla="*/ 97 h 177"/>
                <a:gd name="T32" fmla="*/ 21 w 139"/>
                <a:gd name="T33" fmla="*/ 89 h 177"/>
                <a:gd name="T34" fmla="*/ 63 w 139"/>
                <a:gd name="T35" fmla="*/ 24 h 177"/>
                <a:gd name="T36" fmla="*/ 67 w 139"/>
                <a:gd name="T37" fmla="*/ 26 h 177"/>
                <a:gd name="T38" fmla="*/ 69 w 139"/>
                <a:gd name="T39" fmla="*/ 14 h 177"/>
                <a:gd name="T40" fmla="*/ 76 w 139"/>
                <a:gd name="T41" fmla="*/ 2 h 177"/>
                <a:gd name="T42" fmla="*/ 109 w 139"/>
                <a:gd name="T43" fmla="*/ 29 h 177"/>
                <a:gd name="T44" fmla="*/ 96 w 139"/>
                <a:gd name="T45" fmla="*/ 30 h 177"/>
                <a:gd name="T46" fmla="*/ 94 w 139"/>
                <a:gd name="T47" fmla="*/ 42 h 177"/>
                <a:gd name="T48" fmla="*/ 87 w 139"/>
                <a:gd name="T49" fmla="*/ 63 h 177"/>
                <a:gd name="T50" fmla="*/ 92 w 139"/>
                <a:gd name="T51" fmla="*/ 81 h 177"/>
                <a:gd name="T52" fmla="*/ 89 w 139"/>
                <a:gd name="T53" fmla="*/ 26 h 177"/>
                <a:gd name="T54" fmla="*/ 74 w 139"/>
                <a:gd name="T55" fmla="*/ 30 h 177"/>
                <a:gd name="T56" fmla="*/ 89 w 139"/>
                <a:gd name="T57" fmla="*/ 26 h 177"/>
                <a:gd name="T58" fmla="*/ 80 w 139"/>
                <a:gd name="T59" fmla="*/ 59 h 177"/>
                <a:gd name="T60" fmla="*/ 62 w 139"/>
                <a:gd name="T61" fmla="*/ 33 h 177"/>
                <a:gd name="T62" fmla="*/ 54 w 139"/>
                <a:gd name="T63" fmla="*/ 104 h 177"/>
                <a:gd name="T64" fmla="*/ 56 w 139"/>
                <a:gd name="T65" fmla="*/ 76 h 177"/>
                <a:gd name="T66" fmla="*/ 62 w 139"/>
                <a:gd name="T67" fmla="*/ 63 h 177"/>
                <a:gd name="T68" fmla="*/ 82 w 139"/>
                <a:gd name="T69" fmla="*/ 69 h 177"/>
                <a:gd name="T70" fmla="*/ 67 w 139"/>
                <a:gd name="T71" fmla="*/ 69 h 177"/>
                <a:gd name="T72" fmla="*/ 67 w 139"/>
                <a:gd name="T73" fmla="*/ 69 h 177"/>
                <a:gd name="T74" fmla="*/ 75 w 139"/>
                <a:gd name="T75" fmla="*/ 86 h 177"/>
                <a:gd name="T76" fmla="*/ 82 w 139"/>
                <a:gd name="T77" fmla="*/ 83 h 177"/>
                <a:gd name="T78" fmla="*/ 82 w 139"/>
                <a:gd name="T79" fmla="*/ 69 h 177"/>
                <a:gd name="T80" fmla="*/ 33 w 139"/>
                <a:gd name="T81" fmla="*/ 101 h 177"/>
                <a:gd name="T82" fmla="*/ 31 w 139"/>
                <a:gd name="T83" fmla="*/ 104 h 177"/>
                <a:gd name="T84" fmla="*/ 42 w 139"/>
                <a:gd name="T85" fmla="*/ 10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9" h="177">
                  <a:moveTo>
                    <a:pt x="92" y="81"/>
                  </a:moveTo>
                  <a:cubicBezTo>
                    <a:pt x="97" y="87"/>
                    <a:pt x="101" y="92"/>
                    <a:pt x="104" y="99"/>
                  </a:cubicBezTo>
                  <a:cubicBezTo>
                    <a:pt x="106" y="106"/>
                    <a:pt x="108" y="113"/>
                    <a:pt x="108" y="120"/>
                  </a:cubicBezTo>
                  <a:cubicBezTo>
                    <a:pt x="108" y="136"/>
                    <a:pt x="101" y="150"/>
                    <a:pt x="91" y="160"/>
                  </a:cubicBezTo>
                  <a:cubicBezTo>
                    <a:pt x="90" y="162"/>
                    <a:pt x="89" y="163"/>
                    <a:pt x="88" y="164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6" y="164"/>
                    <a:pt x="139" y="167"/>
                    <a:pt x="139" y="170"/>
                  </a:cubicBezTo>
                  <a:cubicBezTo>
                    <a:pt x="139" y="174"/>
                    <a:pt x="136" y="177"/>
                    <a:pt x="133" y="177"/>
                  </a:cubicBezTo>
                  <a:cubicBezTo>
                    <a:pt x="91" y="177"/>
                    <a:pt x="49" y="177"/>
                    <a:pt x="7" y="177"/>
                  </a:cubicBezTo>
                  <a:cubicBezTo>
                    <a:pt x="3" y="177"/>
                    <a:pt x="0" y="174"/>
                    <a:pt x="0" y="170"/>
                  </a:cubicBezTo>
                  <a:cubicBezTo>
                    <a:pt x="0" y="167"/>
                    <a:pt x="3" y="164"/>
                    <a:pt x="7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63" y="164"/>
                    <a:pt x="74" y="159"/>
                    <a:pt x="81" y="151"/>
                  </a:cubicBezTo>
                  <a:cubicBezTo>
                    <a:pt x="83" y="150"/>
                    <a:pt x="84" y="148"/>
                    <a:pt x="85" y="147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8" y="147"/>
                    <a:pt x="6" y="145"/>
                    <a:pt x="6" y="143"/>
                  </a:cubicBezTo>
                  <a:cubicBezTo>
                    <a:pt x="6" y="141"/>
                    <a:pt x="8" y="139"/>
                    <a:pt x="10" y="139"/>
                  </a:cubicBezTo>
                  <a:cubicBezTo>
                    <a:pt x="90" y="139"/>
                    <a:pt x="90" y="139"/>
                    <a:pt x="90" y="139"/>
                  </a:cubicBezTo>
                  <a:cubicBezTo>
                    <a:pt x="93" y="133"/>
                    <a:pt x="94" y="127"/>
                    <a:pt x="94" y="120"/>
                  </a:cubicBezTo>
                  <a:cubicBezTo>
                    <a:pt x="94" y="114"/>
                    <a:pt x="93" y="109"/>
                    <a:pt x="91" y="104"/>
                  </a:cubicBezTo>
                  <a:cubicBezTo>
                    <a:pt x="89" y="100"/>
                    <a:pt x="87" y="96"/>
                    <a:pt x="84" y="92"/>
                  </a:cubicBezTo>
                  <a:cubicBezTo>
                    <a:pt x="81" y="94"/>
                    <a:pt x="78" y="94"/>
                    <a:pt x="75" y="94"/>
                  </a:cubicBezTo>
                  <a:cubicBezTo>
                    <a:pt x="73" y="94"/>
                    <a:pt x="71" y="94"/>
                    <a:pt x="69" y="94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3"/>
                    <a:pt x="55" y="114"/>
                    <a:pt x="53" y="113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5" y="119"/>
                    <a:pt x="42" y="119"/>
                    <a:pt x="40" y="118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2" y="108"/>
                    <a:pt x="21" y="105"/>
                    <a:pt x="22" y="103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0" y="94"/>
                    <a:pt x="20" y="91"/>
                    <a:pt x="21" y="8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4"/>
                    <a:pt x="61" y="23"/>
                    <a:pt x="63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6" y="12"/>
                    <a:pt x="65" y="8"/>
                    <a:pt x="66" y="5"/>
                  </a:cubicBezTo>
                  <a:cubicBezTo>
                    <a:pt x="68" y="1"/>
                    <a:pt x="72" y="0"/>
                    <a:pt x="76" y="2"/>
                  </a:cubicBezTo>
                  <a:cubicBezTo>
                    <a:pt x="86" y="8"/>
                    <a:pt x="96" y="14"/>
                    <a:pt x="107" y="20"/>
                  </a:cubicBezTo>
                  <a:cubicBezTo>
                    <a:pt x="110" y="22"/>
                    <a:pt x="111" y="26"/>
                    <a:pt x="109" y="29"/>
                  </a:cubicBezTo>
                  <a:cubicBezTo>
                    <a:pt x="107" y="33"/>
                    <a:pt x="103" y="34"/>
                    <a:pt x="100" y="32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6" y="43"/>
                    <a:pt x="97" y="46"/>
                    <a:pt x="96" y="48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1" y="66"/>
                    <a:pt x="93" y="71"/>
                    <a:pt x="93" y="76"/>
                  </a:cubicBezTo>
                  <a:cubicBezTo>
                    <a:pt x="93" y="78"/>
                    <a:pt x="93" y="80"/>
                    <a:pt x="92" y="81"/>
                  </a:cubicBezTo>
                  <a:close/>
                  <a:moveTo>
                    <a:pt x="89" y="26"/>
                  </a:moveTo>
                  <a:cubicBezTo>
                    <a:pt x="89" y="26"/>
                    <a:pt x="89" y="26"/>
                    <a:pt x="89" y="26"/>
                  </a:cubicBezTo>
                  <a:cubicBezTo>
                    <a:pt x="86" y="24"/>
                    <a:pt x="83" y="22"/>
                    <a:pt x="80" y="2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9" y="26"/>
                    <a:pt x="89" y="26"/>
                    <a:pt x="89" y="26"/>
                  </a:cubicBezTo>
                  <a:close/>
                  <a:moveTo>
                    <a:pt x="80" y="59"/>
                  </a:moveTo>
                  <a:cubicBezTo>
                    <a:pt x="80" y="59"/>
                    <a:pt x="80" y="59"/>
                    <a:pt x="80" y="59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8" y="43"/>
                    <a:pt x="70" y="38"/>
                    <a:pt x="62" y="3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8" y="94"/>
                    <a:pt x="46" y="99"/>
                    <a:pt x="54" y="104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58" y="86"/>
                    <a:pt x="56" y="81"/>
                    <a:pt x="56" y="76"/>
                  </a:cubicBezTo>
                  <a:cubicBezTo>
                    <a:pt x="56" y="71"/>
                    <a:pt x="58" y="66"/>
                    <a:pt x="62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7" y="58"/>
                    <a:pt x="73" y="57"/>
                    <a:pt x="80" y="59"/>
                  </a:cubicBezTo>
                  <a:close/>
                  <a:moveTo>
                    <a:pt x="82" y="69"/>
                  </a:moveTo>
                  <a:cubicBezTo>
                    <a:pt x="82" y="69"/>
                    <a:pt x="82" y="69"/>
                    <a:pt x="82" y="69"/>
                  </a:cubicBezTo>
                  <a:cubicBezTo>
                    <a:pt x="78" y="65"/>
                    <a:pt x="71" y="65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5" y="71"/>
                    <a:pt x="64" y="73"/>
                    <a:pt x="64" y="76"/>
                  </a:cubicBezTo>
                  <a:cubicBezTo>
                    <a:pt x="64" y="82"/>
                    <a:pt x="69" y="86"/>
                    <a:pt x="75" y="86"/>
                  </a:cubicBezTo>
                  <a:cubicBezTo>
                    <a:pt x="77" y="86"/>
                    <a:pt x="80" y="85"/>
                    <a:pt x="82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1"/>
                    <a:pt x="85" y="79"/>
                    <a:pt x="85" y="76"/>
                  </a:cubicBezTo>
                  <a:cubicBezTo>
                    <a:pt x="85" y="73"/>
                    <a:pt x="84" y="71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lose/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3" y="101"/>
                    <a:pt x="33" y="101"/>
                    <a:pt x="33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98345A4-6C36-4773-BD44-E8A490C614AD}"/>
              </a:ext>
            </a:extLst>
          </p:cNvPr>
          <p:cNvSpPr/>
          <p:nvPr/>
        </p:nvSpPr>
        <p:spPr>
          <a:xfrm>
            <a:off x="3995937" y="2426939"/>
            <a:ext cx="1002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Results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46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E3C728-579D-498A-B945-9CB738C8AA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914772"/>
            <a:ext cx="6644208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333D22-381A-4A37-8816-7A7F75C38D1D}"/>
              </a:ext>
            </a:extLst>
          </p:cNvPr>
          <p:cNvSpPr txBox="1"/>
          <p:nvPr/>
        </p:nvSpPr>
        <p:spPr>
          <a:xfrm>
            <a:off x="683568" y="33870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movies to the new user</a:t>
            </a:r>
          </a:p>
        </p:txBody>
      </p:sp>
    </p:spTree>
    <p:extLst>
      <p:ext uri="{BB962C8B-B14F-4D97-AF65-F5344CB8AC3E}">
        <p14:creationId xmlns:p14="http://schemas.microsoft.com/office/powerpoint/2010/main" val="351896633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8C00"/>
      </a:accent1>
      <a:accent2>
        <a:srgbClr val="FBCA6E"/>
      </a:accent2>
      <a:accent3>
        <a:srgbClr val="EA6441"/>
      </a:accent3>
      <a:accent4>
        <a:srgbClr val="6D6E72"/>
      </a:accent4>
      <a:accent5>
        <a:srgbClr val="00CC99"/>
      </a:accent5>
      <a:accent6>
        <a:srgbClr val="918C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116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微软雅黑</vt:lpstr>
      <vt:lpstr>宋体</vt:lpstr>
      <vt:lpstr>Arial</vt:lpstr>
      <vt:lpstr>Calibri</vt:lpstr>
      <vt:lpstr>Impact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创意毕业答辩</dc:title>
  <dc:creator>第一PPT</dc:creator>
  <cp:keywords>www.1ppt.com</cp:keywords>
  <dc:description>www.1ppt.com</dc:description>
  <cp:lastModifiedBy>Prithvi Kamath</cp:lastModifiedBy>
  <cp:revision>156</cp:revision>
  <dcterms:created xsi:type="dcterms:W3CDTF">2016-03-21T01:49:00Z</dcterms:created>
  <dcterms:modified xsi:type="dcterms:W3CDTF">2018-08-09T04:04:28Z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