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4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F55D-3BEE-4D32-946D-245C7A98473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B74B-032B-48F8-8509-953CE2A0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the Jackals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Aswin</a:t>
            </a:r>
            <a:r>
              <a:rPr lang="en-US" dirty="0" smtClean="0"/>
              <a:t> </a:t>
            </a:r>
            <a:r>
              <a:rPr lang="en-US" dirty="0" err="1" smtClean="0"/>
              <a:t>Jayaprakash</a:t>
            </a:r>
            <a:r>
              <a:rPr lang="en-US" dirty="0" smtClean="0"/>
              <a:t>, </a:t>
            </a:r>
            <a:r>
              <a:rPr lang="en-US" dirty="0" err="1" smtClean="0"/>
              <a:t>Prithvi</a:t>
            </a:r>
            <a:r>
              <a:rPr lang="en-US" dirty="0" smtClean="0"/>
              <a:t> </a:t>
            </a:r>
            <a:r>
              <a:rPr lang="en-US" dirty="0" err="1" smtClean="0"/>
              <a:t>Kambhampati</a:t>
            </a:r>
            <a:r>
              <a:rPr lang="en-US" dirty="0" smtClean="0"/>
              <a:t>, and James </a:t>
            </a:r>
            <a:r>
              <a:rPr lang="en-US" dirty="0" err="1" smtClean="0"/>
              <a:t>Radwill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6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work with real robots!</a:t>
            </a:r>
          </a:p>
          <a:p>
            <a:r>
              <a:rPr lang="en-US" dirty="0" smtClean="0"/>
              <a:t>Create a URDF Model of the SICK LIDAR.</a:t>
            </a:r>
          </a:p>
          <a:p>
            <a:r>
              <a:rPr lang="en-US" dirty="0" smtClean="0"/>
              <a:t>Integrate the LIDAR and publish the data in an appropriate frame.</a:t>
            </a:r>
          </a:p>
          <a:p>
            <a:r>
              <a:rPr lang="en-US" dirty="0" smtClean="0"/>
              <a:t>Autonomously navigate and map a floor of the EERC.</a:t>
            </a:r>
          </a:p>
        </p:txBody>
      </p:sp>
    </p:spTree>
    <p:extLst>
      <p:ext uri="{BB962C8B-B14F-4D97-AF65-F5344CB8AC3E}">
        <p14:creationId xmlns:p14="http://schemas.microsoft.com/office/powerpoint/2010/main" val="330563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LIDAR 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 links</a:t>
            </a:r>
          </a:p>
          <a:p>
            <a:pPr lvl="1"/>
            <a:r>
              <a:rPr lang="en-US" dirty="0" smtClean="0"/>
              <a:t>The bracket (CAD)</a:t>
            </a:r>
          </a:p>
          <a:p>
            <a:pPr lvl="1"/>
            <a:r>
              <a:rPr lang="en-US" dirty="0" smtClean="0"/>
              <a:t>The LIDAR (a box)</a:t>
            </a:r>
          </a:p>
          <a:p>
            <a:r>
              <a:rPr lang="en-US" dirty="0" smtClean="0"/>
              <a:t>2 joints</a:t>
            </a:r>
          </a:p>
          <a:p>
            <a:pPr lvl="1"/>
            <a:r>
              <a:rPr lang="en-US" dirty="0" smtClean="0"/>
              <a:t>The bracket to the robot</a:t>
            </a:r>
          </a:p>
          <a:p>
            <a:pPr lvl="1"/>
            <a:r>
              <a:rPr lang="en-US" dirty="0" smtClean="0"/>
              <a:t>The LIDAR to the bracket</a:t>
            </a:r>
          </a:p>
          <a:p>
            <a:r>
              <a:rPr lang="en-US" dirty="0" smtClean="0"/>
              <a:t>Defined mass and inertia parameters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6026"/>
            <a:ext cx="5181600" cy="3730535"/>
          </a:xfrm>
        </p:spPr>
      </p:pic>
    </p:spTree>
    <p:extLst>
      <p:ext uri="{BB962C8B-B14F-4D97-AF65-F5344CB8AC3E}">
        <p14:creationId xmlns:p14="http://schemas.microsoft.com/office/powerpoint/2010/main" val="33365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LIDAR Inertia 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" y="2630905"/>
            <a:ext cx="9931945" cy="250512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805280"/>
          </a:xfrm>
        </p:spPr>
        <p:txBody>
          <a:bodyPr/>
          <a:lstStyle/>
          <a:p>
            <a:r>
              <a:rPr lang="en-US" dirty="0" smtClean="0"/>
              <a:t>Assumed a solid even mass and calculated </a:t>
            </a:r>
            <a:r>
              <a:rPr lang="en-US" dirty="0" err="1" smtClean="0"/>
              <a:t>ixx</a:t>
            </a:r>
            <a:r>
              <a:rPr lang="en-US" dirty="0" smtClean="0"/>
              <a:t>, </a:t>
            </a:r>
            <a:r>
              <a:rPr lang="en-US" dirty="0" err="1" smtClean="0"/>
              <a:t>iyy</a:t>
            </a:r>
            <a:r>
              <a:rPr lang="en-US" dirty="0" smtClean="0"/>
              <a:t>, and </a:t>
            </a:r>
            <a:r>
              <a:rPr lang="en-US" dirty="0" err="1" smtClean="0"/>
              <a:t>izz</a:t>
            </a:r>
            <a:r>
              <a:rPr lang="en-US" dirty="0" smtClean="0"/>
              <a:t> as follows.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1901" y="5293895"/>
            <a:ext cx="43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LIDAR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sicktoolbox_wrapper</a:t>
            </a:r>
            <a:endParaRPr lang="en-US" dirty="0" smtClean="0"/>
          </a:p>
          <a:p>
            <a:pPr lvl="1"/>
            <a:r>
              <a:rPr lang="en-US" dirty="0" smtClean="0"/>
              <a:t>Set the port, baud, and launch.</a:t>
            </a:r>
          </a:p>
          <a:p>
            <a:r>
              <a:rPr lang="en-US" dirty="0" smtClean="0"/>
              <a:t>By naming the body of the LIDAR “laser” and keeping the default frame for the </a:t>
            </a:r>
            <a:r>
              <a:rPr lang="en-US" dirty="0" smtClean="0"/>
              <a:t>SICK, </a:t>
            </a:r>
            <a:r>
              <a:rPr lang="en-US" dirty="0" smtClean="0"/>
              <a:t>we were able to avoid publishing a transform.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0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 modified version of an algorithm from lab 2.</a:t>
            </a:r>
          </a:p>
          <a:p>
            <a:pPr lvl="1"/>
            <a:r>
              <a:rPr lang="en-US" dirty="0" smtClean="0"/>
              <a:t>Originally developed by Derek </a:t>
            </a:r>
            <a:r>
              <a:rPr lang="en-US" dirty="0" err="1" smtClean="0"/>
              <a:t>Chopp</a:t>
            </a:r>
            <a:r>
              <a:rPr lang="en-US" dirty="0" smtClean="0"/>
              <a:t>, </a:t>
            </a:r>
            <a:r>
              <a:rPr lang="en-US" dirty="0" err="1" smtClean="0"/>
              <a:t>Akhil</a:t>
            </a:r>
            <a:r>
              <a:rPr lang="en-US" dirty="0" smtClean="0"/>
              <a:t> </a:t>
            </a:r>
            <a:r>
              <a:rPr lang="en-US" dirty="0" err="1" smtClean="0"/>
              <a:t>Kurup</a:t>
            </a:r>
            <a:r>
              <a:rPr lang="en-US" dirty="0" smtClean="0"/>
              <a:t>, and James </a:t>
            </a:r>
            <a:r>
              <a:rPr lang="en-US" dirty="0" err="1" smtClean="0"/>
              <a:t>Radwill</a:t>
            </a:r>
            <a:endParaRPr lang="en-US" dirty="0" smtClean="0"/>
          </a:p>
          <a:p>
            <a:r>
              <a:rPr lang="en-US" dirty="0" smtClean="0"/>
              <a:t>Bags the /</a:t>
            </a:r>
            <a:r>
              <a:rPr lang="en-US" dirty="0" err="1" smtClean="0"/>
              <a:t>tf</a:t>
            </a:r>
            <a:r>
              <a:rPr lang="en-US" dirty="0" smtClean="0"/>
              <a:t> and /scan topics</a:t>
            </a:r>
          </a:p>
          <a:p>
            <a:r>
              <a:rPr lang="en-US" dirty="0" smtClean="0"/>
              <a:t>Stops after 10 mins</a:t>
            </a:r>
          </a:p>
          <a:p>
            <a:pPr lvl="1"/>
            <a:r>
              <a:rPr lang="en-US" dirty="0" smtClean="0"/>
              <a:t>Sufficient for most cases</a:t>
            </a:r>
          </a:p>
          <a:p>
            <a:r>
              <a:rPr lang="en-US" dirty="0" smtClean="0"/>
              <a:t>Doesn’t do well with chairs and tables.</a:t>
            </a:r>
          </a:p>
          <a:p>
            <a:r>
              <a:rPr lang="en-US" dirty="0" smtClean="0"/>
              <a:t>Also included a second launch file and python script that does playback and mapping. (To be run offline)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65736" y="410433"/>
            <a:ext cx="4921212" cy="6156158"/>
          </a:xfrm>
        </p:spPr>
      </p:pic>
    </p:spTree>
    <p:extLst>
      <p:ext uri="{BB962C8B-B14F-4D97-AF65-F5344CB8AC3E}">
        <p14:creationId xmlns:p14="http://schemas.microsoft.com/office/powerpoint/2010/main" val="23441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outside of </a:t>
            </a:r>
            <a:r>
              <a:rPr lang="en-US" dirty="0" err="1" smtClean="0"/>
              <a:t>WiFi</a:t>
            </a:r>
            <a:endParaRPr lang="en-US" dirty="0"/>
          </a:p>
          <a:p>
            <a:pPr lvl="1"/>
            <a:r>
              <a:rPr lang="en-US" dirty="0" smtClean="0"/>
              <a:t>Don’t set the ROS_IP </a:t>
            </a:r>
            <a:r>
              <a:rPr lang="en-US" dirty="0" err="1" smtClean="0"/>
              <a:t>param</a:t>
            </a:r>
            <a:r>
              <a:rPr lang="en-US" dirty="0" smtClean="0"/>
              <a:t> and use screen command</a:t>
            </a:r>
          </a:p>
          <a:p>
            <a:r>
              <a:rPr lang="en-US" dirty="0" smtClean="0"/>
              <a:t>Mapping didn’t do well in corners</a:t>
            </a:r>
          </a:p>
          <a:p>
            <a:pPr lvl="1"/>
            <a:r>
              <a:rPr lang="en-US" dirty="0" smtClean="0"/>
              <a:t>Had to increase the update rate </a:t>
            </a:r>
            <a:r>
              <a:rPr lang="en-US" dirty="0" err="1" smtClean="0"/>
              <a:t>params</a:t>
            </a:r>
            <a:r>
              <a:rPr lang="en-US" dirty="0" smtClean="0"/>
              <a:t> for </a:t>
            </a:r>
            <a:r>
              <a:rPr lang="en-US" dirty="0" err="1" smtClean="0"/>
              <a:t>gmapping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73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Aswin</a:t>
            </a:r>
            <a:r>
              <a:rPr lang="en-US" dirty="0" smtClean="0"/>
              <a:t> – Developed and tested the bagging and mapping portion of the project.</a:t>
            </a:r>
          </a:p>
          <a:p>
            <a:r>
              <a:rPr lang="en-US" dirty="0" err="1" smtClean="0"/>
              <a:t>Prithvi</a:t>
            </a:r>
            <a:r>
              <a:rPr lang="en-US" dirty="0"/>
              <a:t> </a:t>
            </a:r>
            <a:r>
              <a:rPr lang="en-US" dirty="0" smtClean="0"/>
              <a:t>– Incorporated and modified the navigation script.</a:t>
            </a:r>
          </a:p>
          <a:p>
            <a:r>
              <a:rPr lang="en-US" dirty="0" smtClean="0"/>
              <a:t>James – Developed the URDF model and integrated the SICK.</a:t>
            </a:r>
          </a:p>
          <a:p>
            <a:r>
              <a:rPr lang="en-US" dirty="0" smtClean="0"/>
              <a:t>Original credit for the navigation algorithm goes to Derek, </a:t>
            </a:r>
            <a:r>
              <a:rPr lang="en-US" dirty="0" err="1" smtClean="0"/>
              <a:t>Akhil</a:t>
            </a:r>
            <a:r>
              <a:rPr lang="en-US" dirty="0" smtClean="0"/>
              <a:t>, and James.</a:t>
            </a:r>
          </a:p>
          <a:p>
            <a:r>
              <a:rPr lang="en-US" dirty="0" smtClean="0"/>
              <a:t>And of course, a lot of de-bugging and troubleshooting was done by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1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the Jackals</vt:lpstr>
      <vt:lpstr>Goals of the Project </vt:lpstr>
      <vt:lpstr>LIDAR URDF</vt:lpstr>
      <vt:lpstr>LIDAR Inertia Parameters</vt:lpstr>
      <vt:lpstr>Integrating LIDAR</vt:lpstr>
      <vt:lpstr>Navigation</vt:lpstr>
      <vt:lpstr>The Map</vt:lpstr>
      <vt:lpstr>Problems Encountered</vt:lpstr>
      <vt:lpstr>Contribution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the Jackals</dc:title>
  <dc:creator>James</dc:creator>
  <cp:lastModifiedBy>James</cp:lastModifiedBy>
  <cp:revision>6</cp:revision>
  <dcterms:created xsi:type="dcterms:W3CDTF">2017-02-26T23:16:03Z</dcterms:created>
  <dcterms:modified xsi:type="dcterms:W3CDTF">2017-02-27T15:43:21Z</dcterms:modified>
</cp:coreProperties>
</file>