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vi Singh" userId="94409351f6ae4f92" providerId="LiveId" clId="{D9E7B56E-7EB9-4161-87CB-92C6ECF99169}"/>
    <pc:docChg chg="delSld modSld">
      <pc:chgData name="Prithvi Singh" userId="94409351f6ae4f92" providerId="LiveId" clId="{D9E7B56E-7EB9-4161-87CB-92C6ECF99169}" dt="2024-06-27T08:39:29.040" v="1" actId="47"/>
      <pc:docMkLst>
        <pc:docMk/>
      </pc:docMkLst>
      <pc:sldChg chg="modSp del mod">
        <pc:chgData name="Prithvi Singh" userId="94409351f6ae4f92" providerId="LiveId" clId="{D9E7B56E-7EB9-4161-87CB-92C6ECF99169}" dt="2024-06-27T08:39:29.040" v="1" actId="47"/>
        <pc:sldMkLst>
          <pc:docMk/>
          <pc:sldMk cId="95992585" sldId="256"/>
        </pc:sldMkLst>
        <pc:spChg chg="mod">
          <ac:chgData name="Prithvi Singh" userId="94409351f6ae4f92" providerId="LiveId" clId="{D9E7B56E-7EB9-4161-87CB-92C6ECF99169}" dt="2024-06-27T08:39:22.280" v="0" actId="20577"/>
          <ac:spMkLst>
            <pc:docMk/>
            <pc:sldMk cId="95992585" sldId="256"/>
            <ac:spMk id="3" creationId="{1468C542-4F8A-4B99-9009-665A20489E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7936F1A-FD67-4CA7-A41D-1ADF18E0E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0"/>
            <a:ext cx="1170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Prithvi Singh</cp:lastModifiedBy>
  <cp:revision>1</cp:revision>
  <dcterms:created xsi:type="dcterms:W3CDTF">2024-06-27T08:39:10Z</dcterms:created>
  <dcterms:modified xsi:type="dcterms:W3CDTF">2024-06-27T08:39:33Z</dcterms:modified>
</cp:coreProperties>
</file>