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4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21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2814-839E-4111-8472-C4E6DEC4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B37C4-658E-4C77-B29A-2F2855F6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EF23-9BCA-40FD-85C1-F232F85B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32C4-7AAA-40EF-8FA0-CE341391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549D-36B2-4D10-930A-DF0E24B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774-55B2-4595-9F7E-1C4747F7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5AD3F-C941-48B0-9B7D-B13E2ADF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E2BC-8FB9-46E3-8A12-D3C12B1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F13A-30F1-45D2-93D3-7AC40FBF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0F0C-A3D4-481C-AADC-1828440A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ECE52-20C0-4AC0-ACD1-DE3615E99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06828-2F97-4B08-9F32-35F22051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D997-2CD7-4680-B917-2F04400D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5CF6-901C-4FEE-8BAC-20ED635B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C137-232C-4599-9178-FD2C2D4A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ADCF-FB4C-4299-B9F5-10D3505B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8D1E-16C1-49D9-A111-D3883BB4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736E-504B-46CE-8EE2-EF064144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F783-E251-4052-B242-6F508D1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0B6E-8E9B-4A73-98B6-1845C96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6777-B3D2-4344-84ED-32974BE1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5C5-8AC6-4841-886F-020538D5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981C-436A-4068-9748-8491463B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C97F-74E7-4D65-B2B2-CCAC9EF3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536F-5E13-42D6-99F5-87912B02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420-C9E9-4CB8-8B6B-75E55752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E066-B402-45F4-8BBE-84E4C140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E0D61-542C-4F95-BDF5-4062471F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09A1-B03D-41D3-A6BD-DB00C3A5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764F-1CB0-45F0-843D-7FE4D73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9646-734A-44FB-BB9C-674D153A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3D17-35E9-4AF3-8466-884E011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0F11-9C6B-4804-AFEA-3FEBBB944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B756-E515-4B7A-996E-B9CC8EF8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653E5-FFF0-4FF3-9BB9-5214A3A0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5BB90-220B-4465-853E-0752052D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87974-68E7-4BE4-9E24-6737CD3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D6AE0-853A-469E-9CE3-4BA87896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4B4C3-97C1-4564-9811-29854E19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2762-D7A4-4C29-8487-243469A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E61E-07F3-4B8E-B4A2-63B0164A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FEF0-AC39-4164-8419-13AEA3FD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EC1EF-F9B3-4B58-840D-3B135EF2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2EE2-CFC4-4112-968F-AF26E1B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A55FA-32D1-4A5E-809F-52DDD31B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59D2-508C-4AFA-87DD-9283FB46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338A-3C35-41A4-A3C6-7EDE182E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FFE0-92F4-4E16-9C15-824288D6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F4C42-D838-4883-A2E3-2E723710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67FB-318D-47A8-AB4F-474BDF31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CA6B-2B3F-44FF-90A9-900283A4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879E3-E922-4F19-AA69-B4E03E0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10B-8A4A-4FC6-A12A-CAA80A70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B25B3-0B6C-414E-8BF9-1BDA00E2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3CE3-3A26-4463-891D-5517BBF5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AD67-8220-4DE3-8C23-5A8581E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81C3-30C6-499D-8B9A-332C4AC0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A209-6D0B-4E88-9AF8-5EDDD4AF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61BAE-136D-448C-A158-B796E980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9154-7598-46A4-9366-FC9E520B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C597-9671-45F3-B2B2-78DC1DBC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19AB-F17A-4D4F-BD9A-94736372BA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A016-0D3B-440C-AA5F-C98A2F44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9DF7-0423-43E6-AEC7-D88A8183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DA48-E5ED-4628-8A9D-5370A8F3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C3E02A-A68C-492D-BE29-CC46077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A3EEB-A790-4B8B-8709-476F69CA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marL="0" indent="0" algn="ctr">
              <a:buNone/>
            </a:pP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Subject:Web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 2 ( UE17CS353)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Tile: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Nammoora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Payana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F82475-C9D6-48C3-A068-A393EA9FDA63}"/>
              </a:ext>
            </a:extLst>
          </p:cNvPr>
          <p:cNvSpPr/>
          <p:nvPr/>
        </p:nvSpPr>
        <p:spPr>
          <a:xfrm>
            <a:off x="4485359" y="3905127"/>
            <a:ext cx="35191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Project By: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Sanjay SH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Prithvi V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lgerian" panose="04020705040A02060702" pitchFamily="82" charset="0"/>
              </a:rPr>
              <a:t>Ananthasharma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 C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D331E-2B1B-4983-9A62-3133235E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60" y="181776"/>
            <a:ext cx="3653499" cy="114058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775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C4F-E7D7-4767-8AE5-26D087C6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DFDD-C9A9-4CCE-A1E3-F21B750B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Namma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Karnataka is a land of colors, cultures, flavors, landscapes, timelessness and heart stopping beauty.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Nammoora Payana is a web application which will be helpful for the travelers in one point of go.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brief description about the places according to district. </a:t>
            </a:r>
          </a:p>
        </p:txBody>
      </p:sp>
    </p:spTree>
    <p:extLst>
      <p:ext uri="{BB962C8B-B14F-4D97-AF65-F5344CB8AC3E}">
        <p14:creationId xmlns:p14="http://schemas.microsoft.com/office/powerpoint/2010/main" val="230870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29C-C743-4CA9-8136-73536661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099"/>
            <a:ext cx="10515600" cy="6157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B698-8754-47B3-969B-17B2CFA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730"/>
            <a:ext cx="10711375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</a:rPr>
              <a:t>Languages: </a:t>
            </a:r>
          </a:p>
          <a:p>
            <a:r>
              <a:rPr lang="en-US" sz="3800" dirty="0">
                <a:solidFill>
                  <a:schemeClr val="bg1"/>
                </a:solidFill>
              </a:rPr>
              <a:t>HTML</a:t>
            </a:r>
          </a:p>
          <a:p>
            <a:r>
              <a:rPr lang="en-US" sz="3800" dirty="0">
                <a:solidFill>
                  <a:schemeClr val="bg1"/>
                </a:solidFill>
              </a:rPr>
              <a:t>CSS</a:t>
            </a:r>
          </a:p>
          <a:p>
            <a:r>
              <a:rPr lang="en-US" sz="3800" dirty="0">
                <a:solidFill>
                  <a:schemeClr val="bg1"/>
                </a:solidFill>
              </a:rPr>
              <a:t>Java Script</a:t>
            </a:r>
          </a:p>
          <a:p>
            <a:r>
              <a:rPr lang="en-US" sz="3800" dirty="0">
                <a:solidFill>
                  <a:schemeClr val="bg1"/>
                </a:solidFill>
              </a:rPr>
              <a:t>SQL</a:t>
            </a:r>
          </a:p>
          <a:p>
            <a:r>
              <a:rPr lang="en-US" sz="3800" dirty="0">
                <a:solidFill>
                  <a:schemeClr val="bg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71151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C0DA-E12B-4C67-8BBF-2EE4A933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Implemented: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3299-7C77-4F4C-B83E-25A586FD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533377"/>
            <a:ext cx="11437033" cy="49594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800" dirty="0" err="1">
                <a:solidFill>
                  <a:schemeClr val="bg1"/>
                </a:solidFill>
              </a:rPr>
              <a:t>XMLHttpRequest</a:t>
            </a:r>
            <a:r>
              <a:rPr lang="en-US" sz="4800" dirty="0">
                <a:solidFill>
                  <a:schemeClr val="bg1"/>
                </a:solidFill>
              </a:rPr>
              <a:t>: used to get data from the database </a:t>
            </a:r>
            <a:r>
              <a:rPr lang="en-US" sz="4800" dirty="0" err="1">
                <a:solidFill>
                  <a:schemeClr val="bg1"/>
                </a:solidFill>
              </a:rPr>
              <a:t>assyncronusly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>
                <a:solidFill>
                  <a:schemeClr val="bg1"/>
                </a:solidFill>
              </a:rPr>
              <a:t>Submission Throttling: To boost the speed of search and get the pages available for easier searching</a:t>
            </a:r>
          </a:p>
        </p:txBody>
      </p:sp>
    </p:spTree>
    <p:extLst>
      <p:ext uri="{BB962C8B-B14F-4D97-AF65-F5344CB8AC3E}">
        <p14:creationId xmlns:p14="http://schemas.microsoft.com/office/powerpoint/2010/main" val="5113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59D9-AFB0-42EC-974C-D87D6FE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4214-F372-4B68-9335-D79F5E38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intelligent function that was created is  </a:t>
            </a:r>
            <a:r>
              <a:rPr lang="en-US" sz="4800">
                <a:solidFill>
                  <a:schemeClr val="bg1"/>
                </a:solidFill>
              </a:rPr>
              <a:t>the automatic search </a:t>
            </a:r>
            <a:r>
              <a:rPr lang="en-US" sz="4800" dirty="0">
                <a:solidFill>
                  <a:schemeClr val="bg1"/>
                </a:solidFill>
              </a:rPr>
              <a:t>recommendation.</a:t>
            </a:r>
          </a:p>
          <a:p>
            <a:r>
              <a:rPr lang="en-US" sz="4800" dirty="0">
                <a:solidFill>
                  <a:schemeClr val="bg1"/>
                </a:solidFill>
              </a:rPr>
              <a:t>This intelligent search recommendation works in such a way that, when the user enters the term it is being retrieved from the database and is recommended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61750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Description</vt:lpstr>
      <vt:lpstr>Technologies Used </vt:lpstr>
      <vt:lpstr>Technologies Implemented:</vt:lpstr>
      <vt:lpstr>Intelligent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Srike</dc:creator>
  <cp:lastModifiedBy>PRITHVI VASANTH KUMAR</cp:lastModifiedBy>
  <cp:revision>55</cp:revision>
  <dcterms:created xsi:type="dcterms:W3CDTF">2018-02-14T01:56:39Z</dcterms:created>
  <dcterms:modified xsi:type="dcterms:W3CDTF">2020-04-14T16:37:10Z</dcterms:modified>
</cp:coreProperties>
</file>