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PRITHVI RAJ G</a:t>
            </a:r>
          </a:p>
          <a:p>
            <a:r>
              <a:rPr lang="en-US" sz="2400" dirty="0"/>
              <a:t>REGISTER NO: 122201441</a:t>
            </a:r>
          </a:p>
          <a:p>
            <a:r>
              <a:rPr lang="en-US" sz="2400" dirty="0"/>
              <a:t>USER ID</a:t>
            </a:r>
            <a:r>
              <a:rPr lang="en-US" sz="2400"/>
              <a:t>:  unm130122c246</a:t>
            </a:r>
            <a:endParaRPr lang="en-US" sz="2400" dirty="0"/>
          </a:p>
          <a:p>
            <a:r>
              <a:rPr lang="en-US" sz="2400" dirty="0"/>
              <a:t>DEPARTMENT: </a:t>
            </a:r>
            <a:r>
              <a:rPr lang="en-US" sz="2400" dirty="0" err="1"/>
              <a:t>B.Com</a:t>
            </a:r>
            <a:r>
              <a:rPr lang="en-US" sz="2400" dirty="0"/>
              <a:t> cs</a:t>
            </a:r>
          </a:p>
          <a:p>
            <a:r>
              <a:rPr lang="en-US" sz="2400" dirty="0"/>
              <a:t>COLLEGE: </a:t>
            </a:r>
            <a:r>
              <a:rPr lang="en-US" sz="2400" dirty="0" err="1"/>
              <a:t>Agurchand</a:t>
            </a:r>
            <a:r>
              <a:rPr lang="en-US" sz="2400" dirty="0"/>
              <a:t> </a:t>
            </a:r>
            <a:r>
              <a:rPr lang="en-US" sz="2400" dirty="0" err="1"/>
              <a:t>Manmull</a:t>
            </a:r>
            <a:r>
              <a:rPr lang="en-US" sz="2400" dirty="0"/>
              <a:t> </a:t>
            </a:r>
            <a:r>
              <a:rPr lang="en-US" sz="2400" dirty="0" err="1"/>
              <a:t>jain</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527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Black</vt: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bosan sopu</cp:lastModifiedBy>
  <cp:revision>21</cp:revision>
  <dcterms:created xsi:type="dcterms:W3CDTF">2024-03-29T15:07:22Z</dcterms:created>
  <dcterms:modified xsi:type="dcterms:W3CDTF">2024-10-05T16:43:29Z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