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Circuit Design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Prithvi Patel -  27890</a:t>
            </a:r>
          </a:p>
          <a:p>
            <a:r>
              <a:rPr lang="en-US" sz="2000" dirty="0" err="1" smtClean="0"/>
              <a:t>Mehul</a:t>
            </a:r>
            <a:r>
              <a:rPr lang="en-US" sz="2000" dirty="0" smtClean="0"/>
              <a:t> </a:t>
            </a:r>
            <a:r>
              <a:rPr lang="en-US" sz="2000" dirty="0" err="1" smtClean="0"/>
              <a:t>Amipara</a:t>
            </a:r>
            <a:r>
              <a:rPr lang="en-US" sz="2000" dirty="0" smtClean="0"/>
              <a:t> - 25809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304800"/>
            <a:ext cx="4558680" cy="1659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Top Level Entity</a:t>
            </a:r>
            <a:endParaRPr lang="en-GB" dirty="0"/>
          </a:p>
        </p:txBody>
      </p:sp>
      <p:pic>
        <p:nvPicPr>
          <p:cNvPr id="4" name="Picture 3" descr="tp_ent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38400"/>
            <a:ext cx="3493401" cy="25224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200" y="5181600"/>
            <a:ext cx="495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the main signals has been shown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Architecture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152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Debouncer</a:t>
            </a:r>
            <a:r>
              <a:rPr lang="en-US" dirty="0" smtClean="0"/>
              <a:t> :- Entity</a:t>
            </a:r>
            <a:endParaRPr lang="en-GB" dirty="0"/>
          </a:p>
        </p:txBody>
      </p:sp>
      <p:pic>
        <p:nvPicPr>
          <p:cNvPr id="5" name="Picture 4" descr="baud rate _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05000"/>
            <a:ext cx="3520567" cy="2568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Debouncer</a:t>
            </a:r>
            <a:r>
              <a:rPr lang="en-US" dirty="0" smtClean="0"/>
              <a:t> :- Architecture</a:t>
            </a:r>
            <a:endParaRPr lang="en-GB" dirty="0"/>
          </a:p>
        </p:txBody>
      </p:sp>
      <p:pic>
        <p:nvPicPr>
          <p:cNvPr id="4" name="Picture 3" descr="debouncer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5326842" cy="3330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Shaper block</a:t>
            </a:r>
            <a:endParaRPr lang="en-GB" dirty="0"/>
          </a:p>
        </p:txBody>
      </p:sp>
      <p:pic>
        <p:nvPicPr>
          <p:cNvPr id="4" name="Content Placeholder 3" descr="shap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0"/>
            <a:ext cx="8686800" cy="26264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Shaper FSM</a:t>
            </a:r>
            <a:endParaRPr lang="en-GB" sz="2500" dirty="0"/>
          </a:p>
        </p:txBody>
      </p:sp>
      <p:pic>
        <p:nvPicPr>
          <p:cNvPr id="4" name="Picture 3" descr="shaper_fs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5688722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6600" y="54864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Delay :</a:t>
            </a:r>
          </a:p>
          <a:p>
            <a:pPr algn="ctr"/>
            <a:r>
              <a:rPr lang="en-US" dirty="0" smtClean="0"/>
              <a:t>5ms(ca.)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Shaper FSM : Timing behavior</a:t>
            </a:r>
            <a:endParaRPr lang="en-GB" dirty="0"/>
          </a:p>
        </p:txBody>
      </p:sp>
      <p:pic>
        <p:nvPicPr>
          <p:cNvPr id="4" name="Picture 3" descr="shaper_f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573"/>
            <a:ext cx="9144000" cy="3236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 generator : Entity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05200" y="2286000"/>
            <a:ext cx="2362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Brd_generator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2819400" y="2590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>
            <a:off x="2819400" y="3276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2819400" y="2895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57400" y="2438400"/>
            <a:ext cx="685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rb_i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2743200"/>
            <a:ext cx="685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cp_i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3124200"/>
            <a:ext cx="685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sw_i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5410200" y="2590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5410200" y="34290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5410200" y="2895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05600" y="24384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brd_o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5600" y="2743200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clk_1k_o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30480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sec_o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410200" y="32004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05600" y="3429000"/>
            <a:ext cx="990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secp_o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 Generator - Architecture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16124"/>
            <a:ext cx="8915400" cy="34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Baud Rate Generator – Timing Behavior</a:t>
            </a:r>
            <a:endParaRPr lang="en-GB" sz="3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2590800"/>
            <a:ext cx="74961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Project :- Measurement of the time per rotation of the Turning Table</a:t>
            </a:r>
            <a:endParaRPr lang="en-GB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turntable-hd-png-turntable-record-player-music-deejay-entertainment-9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315200" cy="4549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4-digit Counter : Entity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81200"/>
            <a:ext cx="44672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4-digit counter - Architecture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51000"/>
            <a:ext cx="91440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4-digit counter – Timing </a:t>
            </a:r>
            <a:r>
              <a:rPr lang="en-US" dirty="0" err="1" smtClean="0"/>
              <a:t>Behaviour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5343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Conversion : </a:t>
            </a:r>
            <a:r>
              <a:rPr lang="en-US" dirty="0" err="1" smtClean="0"/>
              <a:t>Entitiy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7925" y="2252663"/>
            <a:ext cx="42481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Transmission UART Sequence corresponding to RS232 - Protocol</a:t>
            </a:r>
            <a:endParaRPr lang="en-GB" sz="3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8770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Transmission line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9248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UART controlling FSM</a:t>
            </a:r>
            <a:endParaRPr lang="en-GB" sz="3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66800"/>
            <a:ext cx="6101283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971800" y="2743200"/>
            <a:ext cx="4572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 smtClean="0">
                <a:solidFill>
                  <a:schemeClr val="tx1"/>
                </a:solidFill>
              </a:rPr>
              <a:t>brd_i</a:t>
            </a:r>
            <a:r>
              <a:rPr lang="en-US" sz="400" dirty="0" smtClean="0">
                <a:solidFill>
                  <a:schemeClr val="tx1"/>
                </a:solidFill>
              </a:rPr>
              <a:t> = ‘1’</a:t>
            </a:r>
            <a:endParaRPr lang="en-GB" sz="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UART controlling FSM : Timing </a:t>
            </a:r>
            <a:r>
              <a:rPr lang="en-US" sz="3000" dirty="0" err="1" smtClean="0"/>
              <a:t>Behaviour</a:t>
            </a:r>
            <a:endParaRPr lang="en-GB" sz="30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Debug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84" y="1600200"/>
            <a:ext cx="908221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396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981200"/>
            <a:ext cx="441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GB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GOAL :-  Measurement of the time taken per rotation.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To Do :-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 VHDL Program doing the measurement stuffs.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To see this values on the command line terminal.</a:t>
            </a:r>
          </a:p>
          <a:p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Patience</a:t>
            </a:r>
            <a:endParaRPr lang="en-GB" dirty="0"/>
          </a:p>
        </p:txBody>
      </p:sp>
      <p:pic>
        <p:nvPicPr>
          <p:cNvPr id="4" name="Picture 3" descr="question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5891752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Equipments need ?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SPARTAN 3E FPGA DEVELOPMENT BOARD</a:t>
            </a:r>
            <a:endParaRPr lang="en-GB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019300" y="-342900"/>
            <a:ext cx="5410200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Light Bridge arrangement using IR LED sensor</a:t>
            </a:r>
            <a:endParaRPr lang="en-GB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361749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00400"/>
            <a:ext cx="375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Turning Table</a:t>
            </a:r>
            <a:endParaRPr lang="en-GB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0198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GB" dirty="0"/>
          </a:p>
        </p:txBody>
      </p:sp>
      <p:pic>
        <p:nvPicPr>
          <p:cNvPr id="7" name="Picture 6" descr="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2844800" cy="2133600"/>
          </a:xfrm>
          <a:prstGeom prst="rect">
            <a:avLst/>
          </a:prstGeom>
        </p:spPr>
      </p:pic>
      <p:pic>
        <p:nvPicPr>
          <p:cNvPr id="8" name="Picture 7" descr="XilinxISE_D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0200"/>
            <a:ext cx="2697115" cy="1752600"/>
          </a:xfrm>
          <a:prstGeom prst="rect">
            <a:avLst/>
          </a:prstGeom>
        </p:spPr>
      </p:pic>
      <p:pic>
        <p:nvPicPr>
          <p:cNvPr id="9" name="Picture 8" descr="gt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33800"/>
            <a:ext cx="3501390" cy="2671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GB" dirty="0"/>
          </a:p>
        </p:txBody>
      </p:sp>
      <p:pic>
        <p:nvPicPr>
          <p:cNvPr id="4" name="Picture 3" descr="flowch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077200" cy="24155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2895600"/>
            <a:ext cx="9144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Baud Rate and 1ms pulse Generator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188</Words>
  <Application>Microsoft Office PowerPoint</Application>
  <PresentationFormat>On-screen Show (4:3)</PresentationFormat>
  <Paragraphs>50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Presentation  Circuit Design Project</vt:lpstr>
      <vt:lpstr>Project :- Measurement of the time per rotation of the Turning Table</vt:lpstr>
      <vt:lpstr>Motivation</vt:lpstr>
      <vt:lpstr>Equipments need ? </vt:lpstr>
      <vt:lpstr>SPARTAN 3E FPGA DEVELOPMENT BOARD</vt:lpstr>
      <vt:lpstr>Light Bridge arrangement using IR LED sensor</vt:lpstr>
      <vt:lpstr>Turning Table</vt:lpstr>
      <vt:lpstr>Software Used</vt:lpstr>
      <vt:lpstr>Block diagram</vt:lpstr>
      <vt:lpstr>Top Level Entity</vt:lpstr>
      <vt:lpstr>Top level Architecture</vt:lpstr>
      <vt:lpstr>Debouncer :- Entity</vt:lpstr>
      <vt:lpstr>Debouncer :- Architecture</vt:lpstr>
      <vt:lpstr>Shaper block</vt:lpstr>
      <vt:lpstr>Shaper FSM</vt:lpstr>
      <vt:lpstr>Shaper FSM : Timing behavior</vt:lpstr>
      <vt:lpstr>Baud rate generator : Entity</vt:lpstr>
      <vt:lpstr>Baud rate Generator - Architecture</vt:lpstr>
      <vt:lpstr>Baud Rate Generator – Timing Behavior</vt:lpstr>
      <vt:lpstr>4-digit Counter : Entity</vt:lpstr>
      <vt:lpstr>4-digit counter - Architecture</vt:lpstr>
      <vt:lpstr>4-digit counter – Timing Behaviour</vt:lpstr>
      <vt:lpstr>ASCII Conversion : Entitiy</vt:lpstr>
      <vt:lpstr>Transmission UART Sequence corresponding to RS232 - Protocol</vt:lpstr>
      <vt:lpstr>Serial Transmission line</vt:lpstr>
      <vt:lpstr>UART controlling FSM</vt:lpstr>
      <vt:lpstr>UART controlling FSM : Timing Behaviour</vt:lpstr>
      <vt:lpstr>Test and Debug</vt:lpstr>
      <vt:lpstr>Results </vt:lpstr>
      <vt:lpstr>Thank you for your Patience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Circuit Design Project</dc:title>
  <dc:creator>Prithvi Patel</dc:creator>
  <cp:lastModifiedBy>Prithvi Patel</cp:lastModifiedBy>
  <cp:revision>34</cp:revision>
  <dcterms:created xsi:type="dcterms:W3CDTF">2006-08-16T00:00:00Z</dcterms:created>
  <dcterms:modified xsi:type="dcterms:W3CDTF">2018-01-24T17:07:16Z</dcterms:modified>
</cp:coreProperties>
</file>