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1FD2-9652-96BE-2E88-8024D47B3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55137-B929-1B82-E3A0-D94F51062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D8E2E-F2B1-78DD-1733-F4821B4E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5292-C5DB-4952-B12A-0221F575F442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18FEF-FCA5-0AAA-AB96-E5958253E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2371B-9AD5-626E-6053-19C706E9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881A-3006-4B2D-B463-4B3399460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48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3A4C7-C0AD-4466-2382-73A84500F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C35EE-9D94-ADC6-F78F-25F9F4ADE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210AF-1562-8762-8519-9BAE119E9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5292-C5DB-4952-B12A-0221F575F442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5DD38-7C11-718A-DF93-D76877878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B8360-3E80-9BFC-402C-E7F008CCF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881A-3006-4B2D-B463-4B3399460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82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33BC21-B720-4E4B-C72C-1D07A858C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4F9CC0-0235-A372-79C3-F257C94AF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EDCC1-3145-2BDB-5CD6-88556610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5292-C5DB-4952-B12A-0221F575F442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46F06-0B8C-8C74-88E0-ECE31E27B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A85A5-F634-D065-B8BA-62DBF2A3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881A-3006-4B2D-B463-4B3399460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09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F9F77-3AE6-0F95-5FCF-8F0F32135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A37D9-D2AD-E037-E05D-1BFD2CD84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2CE24-1DA2-1011-BBE1-52F1432EF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5292-C5DB-4952-B12A-0221F575F442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86B97-8D51-29F4-99C3-F82BAAE6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BD945-23D0-97DF-CF9E-988C9494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881A-3006-4B2D-B463-4B3399460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88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71B0-28E5-E707-912D-D766D7D43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5DF6F-8B7C-7367-528A-3F745E897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F9AF3-64AF-0292-1EC2-68943838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5292-C5DB-4952-B12A-0221F575F442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F9C46-048D-5978-06E5-87895514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AC829-0572-3D06-BC2F-55BC6F5E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881A-3006-4B2D-B463-4B3399460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84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0D6F-14E0-B8B3-5FCB-1E34F928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1136C-7FE7-06C5-1D78-33F3461F4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63EBE-E306-DE56-3954-9AE20ECD5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7DA60-4687-80AB-9EF1-ADFDED317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5292-C5DB-4952-B12A-0221F575F442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5D05-2D0C-D946-DF4C-9980383C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25372-F459-BD4A-BE0A-C427D85C5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881A-3006-4B2D-B463-4B3399460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69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BFE36-EE3C-4EEE-45B7-608B477C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BE669-0FA8-6BAE-797D-ECA6A2FE7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A74D9-4118-76B7-7F3E-76A8A5E40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D76DA1-FA6D-A440-9C8E-A13C3A7AA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27C77-AD27-E22B-BEBC-4D7913D57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E6B4E7-DC10-875C-167D-A03382B22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5292-C5DB-4952-B12A-0221F575F442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8F4B77-14CE-9C1A-94A2-E4F79325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62E1F-0329-0049-D717-2D945B9D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881A-3006-4B2D-B463-4B3399460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9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73D0F-BC69-1124-F4A4-68F824438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3375B5-C7C3-AE6E-077C-0E5B0C657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5292-C5DB-4952-B12A-0221F575F442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ADAC8-49AF-9A54-632E-28B4AA490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85236-2877-4E66-783D-D0F3AAB2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881A-3006-4B2D-B463-4B3399460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85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FF364-9A52-0161-039B-83983E84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5292-C5DB-4952-B12A-0221F575F442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0FC10-9C5F-1C82-B8BF-091018DEA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C2EAF-3FBF-074D-DAD4-CF2F46601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881A-3006-4B2D-B463-4B3399460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26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34BC-8598-F74B-BED4-3A0EE2906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B9FBA-C487-0AA8-1D75-4C6DE774D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A81D7-F594-98FE-D146-8ECB73285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73B90-06A1-45DC-ECFE-1068D4F62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5292-C5DB-4952-B12A-0221F575F442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98BE9-D566-7C52-9750-ACA3A1F2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A6DE2-19C9-BEF0-7FA7-A88F771A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881A-3006-4B2D-B463-4B3399460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58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33FC-59A2-368F-CC4F-B520EED47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2F410-9BCA-44CC-BC51-0EB342DA6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1EE25-6815-0ABC-6278-A67CFE603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40C16-67BD-44ED-495F-C3E5D87A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5292-C5DB-4952-B12A-0221F575F442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FC6E6-AE6C-8DC4-E486-D9691B31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A60DB-CF59-2BD5-7951-0D0FD694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3881A-3006-4B2D-B463-4B3399460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88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E8C87F-C971-D295-57C2-918299298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DB3BC-914C-983A-B2E6-9FF54B81F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3C72C-B189-487F-F7E3-59D572490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495292-C5DB-4952-B12A-0221F575F442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346E2-84B9-2E5A-327E-70DF71D6E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5DB13-71C9-688C-F636-45AAAF2DA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C3881A-3006-4B2D-B463-4B3399460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58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ck/a?!&amp;&amp;p=6f6600ad311dcde0JmltdHM9MTcxMzA1MjgwMCZpZ3VpZD0zN2E5ZTg0OS02OTJmLTZiMjQtMDQwNi1mYmZlNjhmYTZhOWYmaW5zaWQ9NTY0MA&amp;ptn=3&amp;ver=2&amp;hsh=3&amp;fclid=37a9e849-692f-6b24-0406-fbfe68fa6a9f&amp;u=a1aHR0cHM6Ly93d3cuYmluZy5jb20vYWxpbmsvbGluaz91cmw9aHR0cHMlM2ElMmYlMmZ3d3cubWV0bXVzZXVtLm9yZyUyZiZzb3VyY2U9c2VycC1sb2NhbCZoPTZ6JTJmcU8yZmVIb0E3SCUyZmsxZCUyZmJxMGtLZEJabVNCaXFZa3BMOVA5bzdia28lM2QmcD1sd19sc3RwdCZpZz0wM0U3N0YwN0JGNjc0NDFGOURCMkU4OTBBNUVEQjRENyZ5cGlkPVlOODczeDExOTc4NjY2Mw&amp;ntb=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Metropolitan_Museum_of_Art#:~:text=The%20Metropolitan%20Museum%20of%20Art%2C%20colloquially%20referred%20to,fourth%20most%20visited%20art%20museum%20in%20the%20world.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C393D-809F-5310-2AF9-98BE971C7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b="1" dirty="0">
                <a:ln w="22225">
                  <a:solidFill>
                    <a:schemeClr val="tx1"/>
                  </a:solidFill>
                  <a:miter lim="800000"/>
                </a:ln>
                <a:effectLst/>
              </a:rPr>
              <a:t>Met-Museum</a:t>
            </a:r>
            <a:endParaRPr lang="en-US" sz="5400" dirty="0">
              <a:ln w="22225">
                <a:solidFill>
                  <a:schemeClr val="tx1"/>
                </a:solidFill>
                <a:miter lim="800000"/>
              </a:ln>
            </a:endParaRPr>
          </a:p>
        </p:txBody>
      </p:sp>
      <p:sp>
        <p:nvSpPr>
          <p:cNvPr id="2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18EC8-A15E-906F-F025-E89B96237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200" b="1" dirty="0"/>
              <a:t>By  -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Abhishek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 err="1"/>
              <a:t>Prithviraj</a:t>
            </a:r>
            <a:endParaRPr lang="en-US" sz="22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 err="1"/>
              <a:t>Santanu</a:t>
            </a:r>
            <a:endParaRPr lang="en-US" sz="22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Satyam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Somnath</a:t>
            </a:r>
          </a:p>
        </p:txBody>
      </p:sp>
      <p:pic>
        <p:nvPicPr>
          <p:cNvPr id="5" name="Picture 4" descr="Trap en zuilen van een imposant gebouw in een stad">
            <a:extLst>
              <a:ext uri="{FF2B5EF4-FFF2-40B4-BE49-F238E27FC236}">
                <a16:creationId xmlns:a16="http://schemas.microsoft.com/office/drawing/2014/main" id="{7558FF05-E3D7-68FF-BCAC-3E812CA97C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25" r="1652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6846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ront steps and columns of a majestic city building">
            <a:extLst>
              <a:ext uri="{FF2B5EF4-FFF2-40B4-BE49-F238E27FC236}">
                <a16:creationId xmlns:a16="http://schemas.microsoft.com/office/drawing/2014/main" id="{F4ED0483-680A-DACD-2923-DBDE65F356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8" r="4114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6A41E1-AC0D-F3EF-93BD-5947E8647C9D}"/>
              </a:ext>
            </a:extLst>
          </p:cNvPr>
          <p:cNvSpPr txBox="1"/>
          <p:nvPr/>
        </p:nvSpPr>
        <p:spPr>
          <a:xfrm>
            <a:off x="838200" y="365125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effectLst/>
                <a:latin typeface="+mj-lt"/>
                <a:ea typeface="+mj-ea"/>
                <a:cs typeface="+mj-cs"/>
              </a:rPr>
              <a:t>About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4F92B-C71F-ED99-5076-46A767A175CD}"/>
              </a:ext>
            </a:extLst>
          </p:cNvPr>
          <p:cNvSpPr txBox="1"/>
          <p:nvPr/>
        </p:nvSpPr>
        <p:spPr>
          <a:xfrm>
            <a:off x="83820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>
                <a:effectLst/>
              </a:rPr>
              <a:t>The Met Collection, also known as The Metropolitan Museum of Art, is a massive art museum located in New York City. It's actually the largest art museum in the Americas, boasting a collection that spans over 5,000 years of art from all over the world </a:t>
            </a:r>
            <a:r>
              <a:rPr lang="en-US" sz="1400">
                <a:effectLst/>
                <a:hlinkClick r:id="rId3"/>
              </a:rPr>
              <a:t>[Google Arts &amp; Culture: The Metropolitan Museum of Art]</a:t>
            </a:r>
            <a:r>
              <a:rPr lang="en-US" sz="1400"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b="1">
                <a:effectLst/>
              </a:rPr>
              <a:t>Collection size</a:t>
            </a:r>
            <a:r>
              <a:rPr lang="en-US" sz="1400">
                <a:effectLst/>
              </a:rPr>
              <a:t>: 500 objects, though originally estimated to have over 2 million.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b="1">
                <a:effectLst/>
              </a:rPr>
              <a:t>Departments</a:t>
            </a:r>
            <a:r>
              <a:rPr lang="en-US" sz="1400">
                <a:effectLst/>
              </a:rPr>
              <a:t>: Divided into 17 curatorial departments, including Greek and Roman Art, Islamic Art, American Art, and more.</a:t>
            </a:r>
            <a:r>
              <a:rPr lang="en-US" sz="1400">
                <a:effectLst/>
                <a:hlinkClick r:id="rId4"/>
              </a:rPr>
              <a:t> [Wikipedia: Metropolitan Museum of Art]</a:t>
            </a:r>
            <a:endParaRPr lang="en-US" sz="14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9894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ront steps and columns of a majestic city building">
            <a:extLst>
              <a:ext uri="{FF2B5EF4-FFF2-40B4-BE49-F238E27FC236}">
                <a16:creationId xmlns:a16="http://schemas.microsoft.com/office/drawing/2014/main" id="{144B823C-DDAC-58AE-E170-614D34E9B3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8" r="4114" b="-1"/>
          <a:stretch/>
        </p:blipFill>
        <p:spPr>
          <a:xfrm>
            <a:off x="0" y="656766"/>
            <a:ext cx="12191998" cy="620123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0085EA2-DBBC-FB99-CC55-D84C02E2F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16" y="934065"/>
            <a:ext cx="5840364" cy="552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3">
            <a:extLst>
              <a:ext uri="{FF2B5EF4-FFF2-40B4-BE49-F238E27FC236}">
                <a16:creationId xmlns:a16="http://schemas.microsoft.com/office/drawing/2014/main" id="{67C59A5F-0DE7-DCB9-CAD7-CC15BA01E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317" y="835742"/>
            <a:ext cx="5683044" cy="574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7431CD8B-7807-9078-7DF2-D8915F38C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74" y="-20292"/>
            <a:ext cx="11169445" cy="830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01568" rIns="9144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Data Snap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4D8D9CE-8CEE-5839-E213-6E70C1C4B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4AD411-0B24-C894-1F6F-7F65E98BF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9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5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ront steps and columns of a majestic city building">
            <a:extLst>
              <a:ext uri="{FF2B5EF4-FFF2-40B4-BE49-F238E27FC236}">
                <a16:creationId xmlns:a16="http://schemas.microsoft.com/office/drawing/2014/main" id="{AFA93FD4-B088-42E6-C9EE-FAF306A04B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51" r="17696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EED971-BF71-72A2-CCBA-33A1F48B98F5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4400" b="1">
                <a:effectLst/>
              </a:rPr>
              <a:t>Todo:</a:t>
            </a:r>
          </a:p>
          <a:p>
            <a:pPr>
              <a:lnSpc>
                <a:spcPct val="90000"/>
              </a:lnSpc>
              <a:spcBef>
                <a:spcPts val="800"/>
              </a:spcBef>
              <a:spcAft>
                <a:spcPts val="400"/>
              </a:spcAft>
            </a:pPr>
            <a:endParaRPr lang="en-US" sz="4400" b="1">
              <a:effectLst/>
            </a:endParaRP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>
                <a:effectLst/>
              </a:rPr>
              <a:t>Create questions and answer pairs.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>
                <a:effectLst/>
              </a:rPr>
              <a:t>Proceed further for modelling.</a:t>
            </a:r>
            <a:endParaRPr lang="en-US" sz="2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61410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Met-Museum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Met-Museum</dc:title>
  <dc:creator>Satyam Chaurasiya</dc:creator>
  <cp:lastModifiedBy>Satyam Chaurasiya</cp:lastModifiedBy>
  <cp:revision>1</cp:revision>
  <dcterms:created xsi:type="dcterms:W3CDTF">2024-04-14T19:02:20Z</dcterms:created>
  <dcterms:modified xsi:type="dcterms:W3CDTF">2024-04-14T19:23:55Z</dcterms:modified>
</cp:coreProperties>
</file>