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80" r:id="rId13"/>
    <p:sldId id="281" r:id="rId14"/>
    <p:sldId id="264" r:id="rId15"/>
    <p:sldId id="265" r:id="rId16"/>
    <p:sldId id="266" r:id="rId17"/>
    <p:sldId id="272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0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1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5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2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3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1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2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8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4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8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411B-7CAC-4895-9699-8B1F7A8B1CA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2DB1C-E22E-4C72-B695-29BA0E4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190A-D00F-1EFE-0671-E48A26BA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SkillSphere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Empower your skills , share your knowledge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405C-75E2-BF8C-D1E6-CDB7446D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92417"/>
            <a:ext cx="7766936" cy="1743477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Group No</a:t>
            </a:r>
            <a:r>
              <a:rPr lang="en-US" dirty="0">
                <a:solidFill>
                  <a:schemeClr val="tx1"/>
                </a:solidFill>
              </a:rPr>
              <a:t>.64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Apoorva Landge-233136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Prithviraj Patil-233190</a:t>
            </a:r>
          </a:p>
          <a:p>
            <a:pPr algn="l"/>
            <a:r>
              <a:rPr lang="en-US" u="sng" dirty="0">
                <a:solidFill>
                  <a:schemeClr val="tx1"/>
                </a:solidFill>
              </a:rPr>
              <a:t>Project Guide</a:t>
            </a:r>
            <a:r>
              <a:rPr lang="en-US" dirty="0">
                <a:solidFill>
                  <a:schemeClr val="tx1"/>
                </a:solidFill>
              </a:rPr>
              <a:t> : Mrs. </a:t>
            </a:r>
            <a:r>
              <a:rPr lang="en-US" dirty="0" err="1">
                <a:solidFill>
                  <a:schemeClr val="tx1"/>
                </a:solidFill>
              </a:rPr>
              <a:t>Manjiri</a:t>
            </a:r>
            <a:r>
              <a:rPr lang="en-US" dirty="0">
                <a:solidFill>
                  <a:schemeClr val="tx1"/>
                </a:solidFill>
              </a:rPr>
              <a:t> Deshpande Mam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1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11DD-EB5D-4859-4141-5B4157EC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115E8-C7E5-975B-04BF-C36F6CFF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4" y="1334278"/>
            <a:ext cx="6102219" cy="5159828"/>
          </a:xfrm>
        </p:spPr>
      </p:pic>
    </p:spTree>
    <p:extLst>
      <p:ext uri="{BB962C8B-B14F-4D97-AF65-F5344CB8AC3E}">
        <p14:creationId xmlns:p14="http://schemas.microsoft.com/office/powerpoint/2010/main" val="47723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3AA7-B751-9AA6-BA1C-73061390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A0B37-3B95-5EA2-561C-8DF36D71B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4" y="1772816"/>
            <a:ext cx="8276252" cy="4572000"/>
          </a:xfrm>
        </p:spPr>
      </p:pic>
    </p:spTree>
    <p:extLst>
      <p:ext uri="{BB962C8B-B14F-4D97-AF65-F5344CB8AC3E}">
        <p14:creationId xmlns:p14="http://schemas.microsoft.com/office/powerpoint/2010/main" val="162808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A8AE-4F71-BED2-5D1C-232A2B77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AB453-9544-261B-EC5A-87920160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" y="1474237"/>
            <a:ext cx="8596668" cy="4973216"/>
          </a:xfrm>
        </p:spPr>
      </p:pic>
    </p:spTree>
    <p:extLst>
      <p:ext uri="{BB962C8B-B14F-4D97-AF65-F5344CB8AC3E}">
        <p14:creationId xmlns:p14="http://schemas.microsoft.com/office/powerpoint/2010/main" val="15072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5A66-166A-5DE6-F2CD-4A7272B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D3DEC-DA25-0B6C-C7F4-58E29D69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04" y="1371600"/>
            <a:ext cx="5402425" cy="5486400"/>
          </a:xfrm>
        </p:spPr>
      </p:pic>
    </p:spTree>
    <p:extLst>
      <p:ext uri="{BB962C8B-B14F-4D97-AF65-F5344CB8AC3E}">
        <p14:creationId xmlns:p14="http://schemas.microsoft.com/office/powerpoint/2010/main" val="424336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85D9-2FB6-BD5B-5A96-58E8659B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265"/>
          </a:xfrm>
        </p:spPr>
        <p:txBody>
          <a:bodyPr/>
          <a:lstStyle/>
          <a:p>
            <a:r>
              <a:rPr lang="en-US" dirty="0"/>
              <a:t>Home Screen for Visitor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9454B-87C7-F86A-0B54-0EADFF385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61" y="1380932"/>
            <a:ext cx="10608906" cy="5365102"/>
          </a:xfrm>
        </p:spPr>
      </p:pic>
    </p:spTree>
    <p:extLst>
      <p:ext uri="{BB962C8B-B14F-4D97-AF65-F5344CB8AC3E}">
        <p14:creationId xmlns:p14="http://schemas.microsoft.com/office/powerpoint/2010/main" val="121753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B35-9E63-B1CF-5B53-496750CD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7902"/>
          </a:xfrm>
        </p:spPr>
        <p:txBody>
          <a:bodyPr/>
          <a:lstStyle/>
          <a:p>
            <a:r>
              <a:rPr lang="en-US" dirty="0"/>
              <a:t>Signup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16DD5-5919-5239-28D4-CAA79ED1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7" y="1296956"/>
            <a:ext cx="9171992" cy="5131836"/>
          </a:xfrm>
        </p:spPr>
      </p:pic>
    </p:spTree>
    <p:extLst>
      <p:ext uri="{BB962C8B-B14F-4D97-AF65-F5344CB8AC3E}">
        <p14:creationId xmlns:p14="http://schemas.microsoft.com/office/powerpoint/2010/main" val="429304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D1E4-66B3-894D-5C0B-E5C395BF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54F34-75FB-B018-1DE3-F8698F8A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19" y="1455576"/>
            <a:ext cx="9026909" cy="5001208"/>
          </a:xfrm>
        </p:spPr>
      </p:pic>
    </p:spTree>
    <p:extLst>
      <p:ext uri="{BB962C8B-B14F-4D97-AF65-F5344CB8AC3E}">
        <p14:creationId xmlns:p14="http://schemas.microsoft.com/office/powerpoint/2010/main" val="141223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4FEF-62EE-4D26-39D7-F0B38739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information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57438-321A-8FC0-73D6-7EB2B25B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68" y="1334279"/>
            <a:ext cx="8990543" cy="5234472"/>
          </a:xfrm>
        </p:spPr>
      </p:pic>
    </p:spTree>
    <p:extLst>
      <p:ext uri="{BB962C8B-B14F-4D97-AF65-F5344CB8AC3E}">
        <p14:creationId xmlns:p14="http://schemas.microsoft.com/office/powerpoint/2010/main" val="268157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AEF9-0A1C-DFE0-577E-F2FD293B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F3A56-5B70-EF0F-4CA1-D7C02F0B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94" y="1399592"/>
            <a:ext cx="8596668" cy="4642433"/>
          </a:xfrm>
        </p:spPr>
      </p:pic>
    </p:spTree>
    <p:extLst>
      <p:ext uri="{BB962C8B-B14F-4D97-AF65-F5344CB8AC3E}">
        <p14:creationId xmlns:p14="http://schemas.microsoft.com/office/powerpoint/2010/main" val="23786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79D9-1104-F72E-677F-9ECEC43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New Feed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83C-E904-3F81-DC9E-D8014A2D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137C0-12B9-DE46-B553-04188952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130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68-CAEE-CDC5-4BC4-D1A6416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B3E3-22BC-56E4-3EE5-23E8ECC2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72999"/>
            </a:pPr>
            <a:r>
              <a:rPr lang="en-US" sz="1800" dirty="0"/>
              <a:t>INTRODUCTION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MOTIVATION 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OBJECTIVE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TECHNOLOGY USED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/>
              <a:t>DIAGRAM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SCREENSHOTS</a:t>
            </a:r>
            <a:endParaRPr lang="en-US" dirty="0"/>
          </a:p>
          <a:p>
            <a:pPr>
              <a:spcBef>
                <a:spcPts val="600"/>
              </a:spcBef>
              <a:buSzPct val="73000"/>
            </a:pPr>
            <a:r>
              <a:rPr lang="en-US" sz="1800" dirty="0"/>
              <a:t>S/W AND H/W REQUIREMENTS</a:t>
            </a:r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FUTURE SCOPE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CONCLUSION</a:t>
            </a:r>
            <a:endParaRPr lang="en-US" dirty="0"/>
          </a:p>
          <a:p>
            <a:pPr>
              <a:spcBef>
                <a:spcPts val="600"/>
              </a:spcBef>
              <a:buSzPct val="72999"/>
            </a:pPr>
            <a:r>
              <a:rPr lang="en-US" sz="1800" dirty="0"/>
              <a:t>REFERENCES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3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E4D6-4EC8-CE90-E284-83C8913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9EB19-B861-FC2C-9EA0-E766C004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35" y="1558212"/>
            <a:ext cx="8596668" cy="4870580"/>
          </a:xfrm>
        </p:spPr>
      </p:pic>
    </p:spTree>
    <p:extLst>
      <p:ext uri="{BB962C8B-B14F-4D97-AF65-F5344CB8AC3E}">
        <p14:creationId xmlns:p14="http://schemas.microsoft.com/office/powerpoint/2010/main" val="12471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6592-8E56-D4C5-CA14-5FC2EA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Blog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0DF0B-9F8B-F79B-E349-F5A94813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673" y="1268964"/>
            <a:ext cx="9968763" cy="4773062"/>
          </a:xfrm>
        </p:spPr>
      </p:pic>
    </p:spTree>
    <p:extLst>
      <p:ext uri="{BB962C8B-B14F-4D97-AF65-F5344CB8AC3E}">
        <p14:creationId xmlns:p14="http://schemas.microsoft.com/office/powerpoint/2010/main" val="11401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2FDC-6665-FE26-168F-6D19A199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6DE1D-355B-A4F0-1245-D9A92B8CA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38" y="1595535"/>
            <a:ext cx="9326446" cy="4998098"/>
          </a:xfrm>
        </p:spPr>
      </p:pic>
    </p:spTree>
    <p:extLst>
      <p:ext uri="{BB962C8B-B14F-4D97-AF65-F5344CB8AC3E}">
        <p14:creationId xmlns:p14="http://schemas.microsoft.com/office/powerpoint/2010/main" val="225610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4EAE-E46F-E7FB-50C2-EE81EDBE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S/W and H/W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645-F19B-FE03-6F82-C22CD35B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IN" sz="1800" b="1" u="sng" dirty="0"/>
              <a:t>SERVER SIDE :-</a:t>
            </a:r>
            <a:endParaRPr lang="en-IN" dirty="0"/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Processor: </a:t>
            </a:r>
            <a:r>
              <a:rPr lang="en-IN" sz="1800" dirty="0"/>
              <a:t>Intel® Xeon® processor 3500 series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HDD: </a:t>
            </a:r>
            <a:r>
              <a:rPr lang="en-IN" sz="1800" dirty="0"/>
              <a:t>Minimum 500GB Disk Space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RAM: </a:t>
            </a:r>
            <a:r>
              <a:rPr lang="en-IN" sz="1800" dirty="0"/>
              <a:t>Minimum 4GB 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OS: </a:t>
            </a:r>
            <a:r>
              <a:rPr lang="en-IN" sz="1800" dirty="0"/>
              <a:t>Windows 10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Database: </a:t>
            </a:r>
            <a:r>
              <a:rPr lang="en-IN" sz="1800" dirty="0"/>
              <a:t>MySQL </a:t>
            </a: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IN" sz="1800" b="1" u="sng" dirty="0"/>
              <a:t>CLIENT SIDE (minimum requirement) :-</a:t>
            </a:r>
            <a:endParaRPr lang="en-IN" dirty="0"/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Processor: </a:t>
            </a:r>
            <a:r>
              <a:rPr lang="en-IN" sz="1800" dirty="0"/>
              <a:t>Intel Dual Core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HDD: </a:t>
            </a:r>
            <a:r>
              <a:rPr lang="en-IN" sz="1800" dirty="0"/>
              <a:t>Minimum 80GB Disk Space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RAM: </a:t>
            </a:r>
            <a:r>
              <a:rPr lang="en-IN" sz="1800" dirty="0"/>
              <a:t>Minimum 2GB </a:t>
            </a:r>
          </a:p>
          <a:p>
            <a:pPr>
              <a:spcBef>
                <a:spcPts val="600"/>
              </a:spcBef>
              <a:buSzPct val="72999"/>
            </a:pPr>
            <a:r>
              <a:rPr lang="en-IN" sz="1800" b="1" dirty="0"/>
              <a:t>OS: </a:t>
            </a:r>
            <a:r>
              <a:rPr lang="en-IN" sz="1800" dirty="0"/>
              <a:t>Windows 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50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871B-46B2-A952-B4C8-4DC9537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7B66-2218-0D97-35C7-7A468A20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interactive elements like </a:t>
            </a:r>
            <a:r>
              <a:rPr lang="en-US" dirty="0">
                <a:highlight>
                  <a:srgbClr val="FFFF00"/>
                </a:highlight>
              </a:rPr>
              <a:t>quizzes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coding challenges</a:t>
            </a:r>
            <a:r>
              <a:rPr lang="en-US" dirty="0"/>
              <a:t>, and hands-on projects. This enhances engagement and ensures users can apply what they've learned in a practical context.</a:t>
            </a:r>
          </a:p>
          <a:p>
            <a:r>
              <a:rPr lang="en-US" dirty="0"/>
              <a:t>Implement a </a:t>
            </a:r>
            <a:r>
              <a:rPr lang="en-US" dirty="0">
                <a:highlight>
                  <a:srgbClr val="FFFF00"/>
                </a:highlight>
              </a:rPr>
              <a:t>certification</a:t>
            </a:r>
            <a:r>
              <a:rPr lang="en-US" dirty="0"/>
              <a:t> system to validate users' skills and accomplishments. Offer </a:t>
            </a:r>
            <a:r>
              <a:rPr lang="en-US" dirty="0">
                <a:highlight>
                  <a:srgbClr val="FFFF00"/>
                </a:highlight>
              </a:rPr>
              <a:t>digital badges </a:t>
            </a:r>
            <a:r>
              <a:rPr lang="en-US" dirty="0"/>
              <a:t>and certificates upon completing courses or achieving milestones, adding </a:t>
            </a:r>
            <a:r>
              <a:rPr lang="en-US" u="sng" dirty="0"/>
              <a:t>value</a:t>
            </a:r>
            <a:r>
              <a:rPr lang="en-US" dirty="0"/>
              <a:t> to their </a:t>
            </a:r>
            <a:r>
              <a:rPr lang="en-US" u="sng" dirty="0"/>
              <a:t>profiles</a:t>
            </a:r>
            <a:r>
              <a:rPr lang="en-US" dirty="0"/>
              <a:t>.</a:t>
            </a:r>
          </a:p>
          <a:p>
            <a:r>
              <a:rPr lang="en-US" dirty="0"/>
              <a:t>Create a </a:t>
            </a:r>
            <a:r>
              <a:rPr lang="en-US" u="sng" dirty="0"/>
              <a:t>networking</a:t>
            </a:r>
            <a:r>
              <a:rPr lang="en-US" dirty="0"/>
              <a:t> feature where users can </a:t>
            </a:r>
            <a:r>
              <a:rPr lang="en-US" u="sng" dirty="0"/>
              <a:t>connect</a:t>
            </a:r>
            <a:r>
              <a:rPr lang="en-US" dirty="0"/>
              <a:t> with professionals in their fields of interest. This opens up opportunities for </a:t>
            </a:r>
            <a:r>
              <a:rPr lang="en-US" dirty="0">
                <a:highlight>
                  <a:srgbClr val="FFFF00"/>
                </a:highlight>
              </a:rPr>
              <a:t>mentorship</a:t>
            </a:r>
            <a:r>
              <a:rPr lang="en-US" dirty="0"/>
              <a:t>, advice, and collaboration.</a:t>
            </a:r>
          </a:p>
          <a:p>
            <a:r>
              <a:rPr lang="en-US" dirty="0"/>
              <a:t> Expand our app's reach by offering content and interfaces in </a:t>
            </a:r>
            <a:r>
              <a:rPr lang="en-US" dirty="0">
                <a:highlight>
                  <a:srgbClr val="FFFF00"/>
                </a:highlight>
              </a:rPr>
              <a:t>multiple languages</a:t>
            </a:r>
            <a:r>
              <a:rPr lang="en-US" dirty="0"/>
              <a:t>, making it accessible to a </a:t>
            </a:r>
            <a:r>
              <a:rPr lang="en-US" u="sng" dirty="0"/>
              <a:t>global audience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830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0A61-A504-9E09-E0EF-8C103D4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E84-8BE5-6DD3-5754-C23E9295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world driven by continuous learning and innovation, </a:t>
            </a:r>
            <a:r>
              <a:rPr lang="en-US" dirty="0" err="1"/>
              <a:t>Skillsphere</a:t>
            </a:r>
            <a:r>
              <a:rPr lang="en-US" dirty="0"/>
              <a:t> stands as your beacon of growth, knowledge sharing, and creativity.</a:t>
            </a:r>
          </a:p>
          <a:p>
            <a:endParaRPr lang="en-US" dirty="0"/>
          </a:p>
          <a:p>
            <a:r>
              <a:rPr lang="en-US" dirty="0"/>
              <a:t>Whether you're a budding programmer seeking hands-on experience, a writer eager to share your insights, or someone embarking on a journey of self-improvement, </a:t>
            </a:r>
            <a:r>
              <a:rPr lang="en-US" dirty="0" err="1"/>
              <a:t>Skillsphere</a:t>
            </a:r>
            <a:r>
              <a:rPr lang="en-US" dirty="0"/>
              <a:t> welcomes you with open arms.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6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7644-53DC-2CBE-99F2-05ABC34A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B5B8-157B-7A11-07D6-B295C7CF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Tutorial (w3schools.com)</a:t>
            </a:r>
          </a:p>
          <a:p>
            <a:r>
              <a:rPr lang="en-IN" dirty="0"/>
              <a:t>Spring Data JPA - Reference Documentation</a:t>
            </a:r>
          </a:p>
          <a:p>
            <a:r>
              <a:rPr lang="en-IN" dirty="0"/>
              <a:t>React – A JavaScript library for building user interfaces (reactjs.org)</a:t>
            </a:r>
          </a:p>
          <a:p>
            <a:r>
              <a:rPr lang="en-IN" dirty="0"/>
              <a:t>Bootstrap · the most popular HTML, CSS, and JS library in the world. (getbootstrap.com)</a:t>
            </a:r>
          </a:p>
          <a:p>
            <a:r>
              <a:rPr lang="en-IN" dirty="0" err="1"/>
              <a:t>Geeksforgeeks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ABD7-44C8-4FBB-BB2D-D9B0FB12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SkillSphere</a:t>
            </a:r>
            <a:r>
              <a:rPr lang="en-US" dirty="0"/>
              <a:t>-Your all-in-one </a:t>
            </a:r>
            <a:r>
              <a:rPr lang="en-US" u="sng" dirty="0"/>
              <a:t>learning</a:t>
            </a:r>
            <a:r>
              <a:rPr lang="en-US" dirty="0"/>
              <a:t> and </a:t>
            </a:r>
            <a:r>
              <a:rPr lang="en-US" u="sng" dirty="0"/>
              <a:t>blogging</a:t>
            </a:r>
            <a:r>
              <a:rPr lang="en-US" dirty="0"/>
              <a:t>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934B-019B-6AB2-E030-EBF10E3C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ts val="1825"/>
            </a:pPr>
            <a:r>
              <a:rPr lang="en-US" dirty="0" err="1"/>
              <a:t>SkillSphere</a:t>
            </a:r>
            <a:r>
              <a:rPr lang="en-US" sz="1800" dirty="0"/>
              <a:t> is an Online Web App, which is the ultimate destination for all your </a:t>
            </a:r>
            <a:r>
              <a:rPr lang="en-US" sz="1800" u="sng" dirty="0"/>
              <a:t>learning</a:t>
            </a:r>
            <a:r>
              <a:rPr lang="en-US" sz="1800" dirty="0"/>
              <a:t> and </a:t>
            </a:r>
            <a:r>
              <a:rPr lang="en-US" sz="1800" u="sng" dirty="0"/>
              <a:t>blogging</a:t>
            </a:r>
            <a:r>
              <a:rPr lang="en-US" sz="1800" dirty="0"/>
              <a:t> needs.</a:t>
            </a:r>
            <a:endParaRPr lang="en-US" dirty="0"/>
          </a:p>
          <a:p>
            <a:pPr>
              <a:spcBef>
                <a:spcPts val="600"/>
              </a:spcBef>
              <a:buSzPts val="1825"/>
            </a:pPr>
            <a:r>
              <a:rPr lang="en-US" sz="1800" dirty="0"/>
              <a:t>This is a portal which will be available for 24/7.</a:t>
            </a:r>
            <a:endParaRPr lang="en-US" dirty="0"/>
          </a:p>
          <a:p>
            <a:pPr>
              <a:spcBef>
                <a:spcPts val="600"/>
              </a:spcBef>
              <a:buSzPts val="1825"/>
            </a:pPr>
            <a:r>
              <a:rPr lang="en-US" sz="1800" dirty="0"/>
              <a:t>There are 2 major component of this portal, 1</a:t>
            </a:r>
            <a:r>
              <a:rPr lang="en-US" sz="1800" baseline="30000" dirty="0"/>
              <a:t>st</a:t>
            </a:r>
            <a:r>
              <a:rPr lang="en-US" sz="1800" dirty="0"/>
              <a:t> User and 2</a:t>
            </a:r>
            <a:r>
              <a:rPr lang="en-US" sz="1800" baseline="30000" dirty="0"/>
              <a:t>nd</a:t>
            </a:r>
            <a:r>
              <a:rPr lang="en-US" sz="1800" dirty="0"/>
              <a:t> Visitor.</a:t>
            </a:r>
            <a:endParaRPr lang="en-US" dirty="0"/>
          </a:p>
          <a:p>
            <a:pPr>
              <a:spcBef>
                <a:spcPts val="600"/>
              </a:spcBef>
              <a:buSzPts val="1825"/>
            </a:pPr>
            <a:r>
              <a:rPr lang="en-US" sz="1800" dirty="0"/>
              <a:t>User can be either a </a:t>
            </a:r>
            <a:r>
              <a:rPr lang="en-US" sz="1800" dirty="0">
                <a:highlight>
                  <a:srgbClr val="FFFF00"/>
                </a:highlight>
              </a:rPr>
              <a:t>passionate blogger </a:t>
            </a:r>
            <a:r>
              <a:rPr lang="en-US" sz="1800" dirty="0"/>
              <a:t>or an </a:t>
            </a:r>
            <a:r>
              <a:rPr lang="en-US" sz="1800" dirty="0">
                <a:highlight>
                  <a:srgbClr val="FFFF00"/>
                </a:highlight>
              </a:rPr>
              <a:t>aspiring programmer </a:t>
            </a:r>
            <a:r>
              <a:rPr lang="en-US" sz="1800" dirty="0"/>
              <a:t>or someone eager to </a:t>
            </a:r>
            <a:r>
              <a:rPr lang="en-US" sz="1800" dirty="0">
                <a:highlight>
                  <a:srgbClr val="FFFF00"/>
                </a:highlight>
              </a:rPr>
              <a:t>learn</a:t>
            </a:r>
            <a:r>
              <a:rPr lang="en-US" sz="1800" dirty="0"/>
              <a:t> and </a:t>
            </a:r>
            <a:r>
              <a:rPr lang="en-US" sz="1800" dirty="0">
                <a:highlight>
                  <a:srgbClr val="FFFF00"/>
                </a:highlight>
              </a:rPr>
              <a:t>contribute</a:t>
            </a:r>
            <a:r>
              <a:rPr lang="en-US" sz="1800" dirty="0"/>
              <a:t> is here to search for the required article or can post it’s own blog.</a:t>
            </a:r>
            <a:endParaRPr lang="en-US" dirty="0"/>
          </a:p>
          <a:p>
            <a:pPr>
              <a:spcBef>
                <a:spcPts val="600"/>
              </a:spcBef>
              <a:buSzPts val="1825"/>
            </a:pPr>
            <a:r>
              <a:rPr lang="en-US" dirty="0"/>
              <a:t>User can sharpen his/her coding skill with our online compiler, supporting java , c , </a:t>
            </a:r>
            <a:r>
              <a:rPr lang="en-US" dirty="0" err="1"/>
              <a:t>c++</a:t>
            </a:r>
            <a:r>
              <a:rPr lang="en-US" dirty="0"/>
              <a:t> , python and </a:t>
            </a:r>
            <a:r>
              <a:rPr lang="en-US" dirty="0" err="1"/>
              <a:t>javascript</a:t>
            </a:r>
            <a:r>
              <a:rPr lang="en-US" dirty="0"/>
              <a:t>(Nodejs)</a:t>
            </a:r>
            <a:r>
              <a:rPr lang="en-US" sz="1800" dirty="0"/>
              <a:t>.</a:t>
            </a: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5"/>
              <a:buChar char="⦿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5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BC31-641A-F7A8-267C-3F2F9145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Motivation-&gt;Unleash your potential with </a:t>
            </a:r>
            <a:r>
              <a:rPr lang="en-US" dirty="0" err="1"/>
              <a:t>SkillSphere</a:t>
            </a:r>
            <a:r>
              <a:rPr lang="en-US" dirty="0"/>
              <a:t>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2BBA-2EB5-4DCF-AAD2-682DBD4E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 </a:t>
            </a:r>
            <a:r>
              <a:rPr lang="en-US" dirty="0">
                <a:highlight>
                  <a:srgbClr val="FFFF00"/>
                </a:highlight>
              </a:rPr>
              <a:t>seeking knowledge </a:t>
            </a:r>
            <a:r>
              <a:rPr lang="en-US" dirty="0"/>
              <a:t>can be a daunting task. </a:t>
            </a:r>
            <a:r>
              <a:rPr lang="en-US" dirty="0" err="1"/>
              <a:t>SkillSphere</a:t>
            </a:r>
            <a:r>
              <a:rPr lang="en-US" dirty="0"/>
              <a:t> offers a heaven where you can </a:t>
            </a:r>
            <a:r>
              <a:rPr lang="en-US" u="sng" dirty="0"/>
              <a:t>cultivate</a:t>
            </a:r>
            <a:r>
              <a:rPr lang="en-US" dirty="0"/>
              <a:t> your skills ,</a:t>
            </a:r>
            <a:r>
              <a:rPr lang="en-US" u="sng" dirty="0"/>
              <a:t>acquire</a:t>
            </a:r>
            <a:r>
              <a:rPr lang="en-US" dirty="0"/>
              <a:t> new ones and </a:t>
            </a:r>
            <a:r>
              <a:rPr lang="en-US" u="sng" dirty="0"/>
              <a:t>become</a:t>
            </a:r>
            <a:r>
              <a:rPr lang="en-US" dirty="0"/>
              <a:t> the best version of yourself.</a:t>
            </a:r>
          </a:p>
          <a:p>
            <a:r>
              <a:rPr lang="en-US" dirty="0"/>
              <a:t>This app unable user to delve into topics that cultivates his/her interest , explore diverse fields and sculpt a path that resonate with his/her aspirations.</a:t>
            </a:r>
          </a:p>
          <a:p>
            <a:r>
              <a:rPr lang="en-US" dirty="0" err="1"/>
              <a:t>SkillSphere</a:t>
            </a:r>
            <a:r>
              <a:rPr lang="en-US" dirty="0"/>
              <a:t> empowers user to </a:t>
            </a:r>
            <a:r>
              <a:rPr lang="en-US" dirty="0">
                <a:highlight>
                  <a:srgbClr val="FFFF00"/>
                </a:highlight>
              </a:rPr>
              <a:t>amplify</a:t>
            </a:r>
            <a:r>
              <a:rPr lang="en-US" dirty="0"/>
              <a:t> his/her voice , share his/her </a:t>
            </a:r>
            <a:r>
              <a:rPr lang="en-US" u="sng" dirty="0"/>
              <a:t>insights</a:t>
            </a:r>
            <a:r>
              <a:rPr lang="en-US" dirty="0"/>
              <a:t> , </a:t>
            </a:r>
            <a:r>
              <a:rPr lang="en-US" u="sng" dirty="0"/>
              <a:t>perspectives</a:t>
            </a:r>
            <a:r>
              <a:rPr lang="en-US" dirty="0"/>
              <a:t> and </a:t>
            </a:r>
            <a:r>
              <a:rPr lang="en-US" u="sng" dirty="0"/>
              <a:t>expertise</a:t>
            </a:r>
            <a:r>
              <a:rPr lang="en-US" dirty="0"/>
              <a:t> through blog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7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8A6E-8819-D982-13BF-B16A51E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Empowering Skill and sharing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E3DC-0355-1035-F029-623FFE4A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goal of this app is to offer an </a:t>
            </a:r>
            <a:r>
              <a:rPr lang="en-US" dirty="0">
                <a:highlight>
                  <a:srgbClr val="FFFF00"/>
                </a:highlight>
              </a:rPr>
              <a:t>environment</a:t>
            </a:r>
            <a:r>
              <a:rPr lang="en-US" dirty="0"/>
              <a:t> where users can refine and expand their skills like </a:t>
            </a:r>
            <a:r>
              <a:rPr lang="en-US" u="sng" dirty="0"/>
              <a:t>creative writing </a:t>
            </a:r>
            <a:r>
              <a:rPr lang="en-US" dirty="0"/>
              <a:t>, </a:t>
            </a:r>
            <a:r>
              <a:rPr lang="en-US" u="sng" dirty="0"/>
              <a:t>programming skills </a:t>
            </a:r>
            <a:r>
              <a:rPr lang="en-US" dirty="0"/>
              <a:t>and can share  </a:t>
            </a:r>
            <a:r>
              <a:rPr lang="en-US" u="sng" dirty="0"/>
              <a:t>interview </a:t>
            </a:r>
            <a:r>
              <a:rPr lang="en-US" u="sng" dirty="0" err="1"/>
              <a:t>experiances</a:t>
            </a:r>
            <a:r>
              <a:rPr lang="en-US" dirty="0"/>
              <a:t>.</a:t>
            </a:r>
          </a:p>
          <a:p>
            <a:r>
              <a:rPr lang="en-US" dirty="0"/>
              <a:t>This app strive to connect </a:t>
            </a:r>
            <a:r>
              <a:rPr lang="en-US" dirty="0">
                <a:highlight>
                  <a:srgbClr val="FFFF00"/>
                </a:highlight>
              </a:rPr>
              <a:t>like minded </a:t>
            </a:r>
            <a:r>
              <a:rPr lang="en-US" dirty="0"/>
              <a:t>individuals , enabling them to exchange </a:t>
            </a:r>
            <a:r>
              <a:rPr lang="en-US" u="sng" dirty="0"/>
              <a:t>ideas </a:t>
            </a:r>
            <a:r>
              <a:rPr lang="en-US" dirty="0"/>
              <a:t>, collaborate on projects and engage in </a:t>
            </a:r>
            <a:r>
              <a:rPr lang="en-US" u="sng" dirty="0"/>
              <a:t>meaningful discussion</a:t>
            </a:r>
            <a:r>
              <a:rPr lang="en-US" dirty="0"/>
              <a:t>.</a:t>
            </a:r>
          </a:p>
          <a:p>
            <a:r>
              <a:rPr lang="en-US" dirty="0"/>
              <a:t>App makes learning accessible to everyone, through our </a:t>
            </a:r>
            <a:r>
              <a:rPr lang="en-US" u="sng" dirty="0"/>
              <a:t>user friendly </a:t>
            </a:r>
            <a:r>
              <a:rPr lang="en-US" dirty="0"/>
              <a:t>interface and </a:t>
            </a:r>
            <a:r>
              <a:rPr lang="en-US" u="sng" dirty="0"/>
              <a:t>diverse range of topics </a:t>
            </a:r>
            <a:r>
              <a:rPr lang="en-US" dirty="0"/>
              <a:t>we intend to break down barriers, empowering individuals of all backgrounds to embark on their learning journey.</a:t>
            </a:r>
          </a:p>
          <a:p>
            <a:r>
              <a:rPr lang="en-US" dirty="0" err="1"/>
              <a:t>Skillsphere</a:t>
            </a:r>
            <a:r>
              <a:rPr lang="en-US" dirty="0"/>
              <a:t> encourages users to express themselves through </a:t>
            </a:r>
            <a:r>
              <a:rPr lang="en-US" u="sng" dirty="0"/>
              <a:t>blogs</a:t>
            </a:r>
            <a:r>
              <a:rPr lang="en-US" dirty="0"/>
              <a:t>, </a:t>
            </a:r>
            <a:r>
              <a:rPr lang="en-US" u="sng" dirty="0"/>
              <a:t>articles</a:t>
            </a:r>
            <a:r>
              <a:rPr lang="en-US" dirty="0"/>
              <a:t>, </a:t>
            </a:r>
            <a:r>
              <a:rPr lang="en-US" u="sng" dirty="0"/>
              <a:t>coding projects </a:t>
            </a:r>
            <a:r>
              <a:rPr lang="en-US" dirty="0"/>
              <a:t>and allow them to share </a:t>
            </a:r>
            <a:r>
              <a:rPr lang="en-US" u="sng" dirty="0"/>
              <a:t>interview </a:t>
            </a:r>
            <a:r>
              <a:rPr lang="en-US" u="sng" dirty="0" err="1"/>
              <a:t>experiances</a:t>
            </a:r>
            <a:r>
              <a:rPr lang="en-US" dirty="0"/>
              <a:t>. Our platform is a canvas where creativity thrives, and ideas take shape – </a:t>
            </a:r>
            <a:r>
              <a:rPr lang="en-US" u="sng" dirty="0"/>
              <a:t>bridging</a:t>
            </a:r>
            <a:r>
              <a:rPr lang="en-US" dirty="0"/>
              <a:t> the </a:t>
            </a:r>
            <a:r>
              <a:rPr lang="en-US" dirty="0">
                <a:highlight>
                  <a:srgbClr val="FFFF00"/>
                </a:highlight>
              </a:rPr>
              <a:t>gap</a:t>
            </a:r>
            <a:r>
              <a:rPr lang="en-US" dirty="0"/>
              <a:t> between </a:t>
            </a:r>
            <a:r>
              <a:rPr lang="en-US" dirty="0">
                <a:highlight>
                  <a:srgbClr val="FFFF00"/>
                </a:highlight>
              </a:rPr>
              <a:t>thought and action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7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5EE-793D-A490-92EC-2111659D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EA92-4F6B-E904-9803-F74C56F7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Technology Used:</a:t>
            </a:r>
          </a:p>
          <a:p>
            <a:pPr marL="0" indent="0">
              <a:buNone/>
            </a:pPr>
            <a:endParaRPr lang="en-US" sz="2800" u="sng" dirty="0"/>
          </a:p>
          <a:p>
            <a:r>
              <a:rPr lang="en-IN" dirty="0"/>
              <a:t>Backend- </a:t>
            </a:r>
            <a:r>
              <a:rPr lang="en-IN" dirty="0" err="1"/>
              <a:t>Springboot</a:t>
            </a:r>
            <a:endParaRPr lang="en-IN" dirty="0"/>
          </a:p>
          <a:p>
            <a:r>
              <a:rPr lang="en-IN" dirty="0"/>
              <a:t>Frontend-ReactJS</a:t>
            </a:r>
          </a:p>
          <a:p>
            <a:r>
              <a:rPr lang="en-IN" dirty="0"/>
              <a:t>Database-</a:t>
            </a: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4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1A4E-AC7D-14D1-9A1D-61B14A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09" y="155575"/>
            <a:ext cx="8596668" cy="1320800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18D35A-84E9-16A1-ADD0-B3A29995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9" y="1017038"/>
            <a:ext cx="8905205" cy="5346440"/>
          </a:xfrm>
        </p:spPr>
      </p:pic>
    </p:spTree>
    <p:extLst>
      <p:ext uri="{BB962C8B-B14F-4D97-AF65-F5344CB8AC3E}">
        <p14:creationId xmlns:p14="http://schemas.microsoft.com/office/powerpoint/2010/main" val="16605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0BC0-A62B-CA1A-4D11-37256629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219A0A-1600-9582-48D0-161B28AB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1306286"/>
            <a:ext cx="7595117" cy="5243804"/>
          </a:xfrm>
        </p:spPr>
      </p:pic>
    </p:spTree>
    <p:extLst>
      <p:ext uri="{BB962C8B-B14F-4D97-AF65-F5344CB8AC3E}">
        <p14:creationId xmlns:p14="http://schemas.microsoft.com/office/powerpoint/2010/main" val="330217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398-89CB-2DBB-E1F2-D52EA2DE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2199D-F0B1-235D-BAAC-738094C3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72" y="1268963"/>
            <a:ext cx="6596743" cy="5402425"/>
          </a:xfrm>
        </p:spPr>
      </p:pic>
    </p:spTree>
    <p:extLst>
      <p:ext uri="{BB962C8B-B14F-4D97-AF65-F5344CB8AC3E}">
        <p14:creationId xmlns:p14="http://schemas.microsoft.com/office/powerpoint/2010/main" val="1366888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712</Words>
  <Application>Microsoft Office PowerPoint</Application>
  <PresentationFormat>Widescreen</PresentationFormat>
  <Paragraphs>79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SkillSphere Empower your skills , share your knowledge</vt:lpstr>
      <vt:lpstr>PowerPoint Presentation</vt:lpstr>
      <vt:lpstr>SkillSphere-Your all-in-one learning and blogging platform</vt:lpstr>
      <vt:lpstr>Motivation-&gt;Unleash your potential with SkillSphere!</vt:lpstr>
      <vt:lpstr>Our Mission: Empowering Skill and sharing Knowledge</vt:lpstr>
      <vt:lpstr>PowerPoint Presentation</vt:lpstr>
      <vt:lpstr>ER Diagram</vt:lpstr>
      <vt:lpstr>Activity diagram</vt:lpstr>
      <vt:lpstr>Class Diagram</vt:lpstr>
      <vt:lpstr>Use Case Diagram</vt:lpstr>
      <vt:lpstr>DFD Diagram</vt:lpstr>
      <vt:lpstr>DFD Diagram</vt:lpstr>
      <vt:lpstr>Sequence Diagram</vt:lpstr>
      <vt:lpstr>Home Screen for Visitor</vt:lpstr>
      <vt:lpstr>Signup page</vt:lpstr>
      <vt:lpstr>Login page</vt:lpstr>
      <vt:lpstr>User information</vt:lpstr>
      <vt:lpstr>After Login</vt:lpstr>
      <vt:lpstr>New Feed</vt:lpstr>
      <vt:lpstr>Comments</vt:lpstr>
      <vt:lpstr>Write Blog</vt:lpstr>
      <vt:lpstr>Compiler</vt:lpstr>
      <vt:lpstr>S/W and H/W requirement</vt:lpstr>
      <vt:lpstr>Future Scope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SkillSphere Empower your skills , share your knowledge</dc:title>
  <dc:creator>Prithviraj Patil</dc:creator>
  <cp:lastModifiedBy>Prithviraj Patil</cp:lastModifiedBy>
  <cp:revision>3</cp:revision>
  <dcterms:created xsi:type="dcterms:W3CDTF">2023-08-28T14:43:57Z</dcterms:created>
  <dcterms:modified xsi:type="dcterms:W3CDTF">2023-08-30T06:36:12Z</dcterms:modified>
</cp:coreProperties>
</file>