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89" r:id="rId3"/>
    <p:sldId id="304" r:id="rId4"/>
    <p:sldId id="257" r:id="rId5"/>
    <p:sldId id="272" r:id="rId6"/>
    <p:sldId id="270" r:id="rId7"/>
    <p:sldId id="269" r:id="rId8"/>
    <p:sldId id="295" r:id="rId9"/>
    <p:sldId id="296" r:id="rId10"/>
    <p:sldId id="303" r:id="rId11"/>
    <p:sldId id="298" r:id="rId12"/>
    <p:sldId id="291" r:id="rId13"/>
    <p:sldId id="297" r:id="rId14"/>
    <p:sldId id="293" r:id="rId15"/>
    <p:sldId id="294" r:id="rId16"/>
    <p:sldId id="292" r:id="rId17"/>
    <p:sldId id="301" r:id="rId18"/>
    <p:sldId id="305" r:id="rId19"/>
    <p:sldId id="261" r:id="rId20"/>
    <p:sldId id="271" r:id="rId21"/>
    <p:sldId id="266" r:id="rId22"/>
  </p:sldIdLst>
  <p:sldSz cx="9144000" cy="5143500" type="screen16x9"/>
  <p:notesSz cx="6858000" cy="9144000"/>
  <p:embeddedFontLst>
    <p:embeddedFont>
      <p:font typeface="Arial Black" panose="020B0604020202020204" pitchFamily="34" charset="0"/>
      <p:bold r:id="rId24"/>
    </p:embeddedFont>
    <p:embeddedFont>
      <p:font typeface="Fira Sans" panose="020B0503050000020004" pitchFamily="34" charset="0"/>
      <p:regular r:id="rId25"/>
      <p:bold r:id="rId26"/>
      <p:italic r:id="rId27"/>
      <p:boldItalic r:id="rId28"/>
    </p:embeddedFont>
    <p:embeddedFont>
      <p:font typeface="Fira Sans Extra Condensed"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BAE"/>
    <a:srgbClr val="FFFFFF"/>
    <a:srgbClr val="F3D3C9"/>
    <a:srgbClr val="F5F9C3"/>
    <a:srgbClr val="F6422C"/>
    <a:srgbClr val="A82B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7558A7-EEC9-4E5E-BD0F-C644C3CB62D6}">
  <a:tblStyle styleId="{EF7558A7-EEC9-4E5E-BD0F-C644C3CB62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38" d="100"/>
          <a:sy n="138"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ef0c9eee9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ef0c9eee9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ea67f8950_0_2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ea67f8950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ea67f8950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ea67f8950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ef0c9eee9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ef0c9eee9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ef0c9eee9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ef0c9eee9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ef0c9eee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ef0c9eee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5467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057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ea67f8950_0_1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xVdEci7_HlNm7VrczBoub7ICXVLeQLmozb3PbGKNH7g/cop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772100" y="1329017"/>
            <a:ext cx="3914700" cy="170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dirty="0">
                <a:latin typeface="Arial Black" panose="020B0A04020102020204" pitchFamily="34" charset="0"/>
              </a:rPr>
              <a:t>Detecting Fake Jobs Postings Using Machine Learning</a:t>
            </a:r>
            <a:endParaRPr sz="3200" dirty="0">
              <a:latin typeface="Arial Black" panose="020B0A04020102020204" pitchFamily="34" charset="0"/>
            </a:endParaRPr>
          </a:p>
        </p:txBody>
      </p:sp>
      <p:sp>
        <p:nvSpPr>
          <p:cNvPr id="59" name="Google Shape;59;p15"/>
          <p:cNvSpPr txBox="1">
            <a:spLocks noGrp="1"/>
          </p:cNvSpPr>
          <p:nvPr>
            <p:ph type="subTitle" idx="1"/>
          </p:nvPr>
        </p:nvSpPr>
        <p:spPr>
          <a:xfrm>
            <a:off x="4772099" y="3183700"/>
            <a:ext cx="4029929" cy="9827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Times New Roman" panose="02020603050405020304" pitchFamily="18" charset="0"/>
                <a:cs typeface="Times New Roman" panose="02020603050405020304" pitchFamily="18" charset="0"/>
              </a:rPr>
              <a:t>IS670 – Machine Learning for Business Analytics</a:t>
            </a:r>
          </a:p>
          <a:p>
            <a:pPr marL="0" lvl="0" indent="0" rtl="0">
              <a:spcBef>
                <a:spcPts val="0"/>
              </a:spcBef>
              <a:spcAft>
                <a:spcPts val="0"/>
              </a:spcAft>
              <a:buNone/>
            </a:pPr>
            <a:r>
              <a:rPr lang="en-IN" b="1" dirty="0">
                <a:latin typeface="Times New Roman" panose="02020603050405020304" pitchFamily="18" charset="0"/>
                <a:cs typeface="Times New Roman" panose="02020603050405020304" pitchFamily="18" charset="0"/>
              </a:rPr>
              <a:t>Professor: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Mostafa </a:t>
            </a:r>
            <a:r>
              <a:rPr lang="en-IN" b="1" dirty="0" err="1">
                <a:latin typeface="Times New Roman" panose="02020603050405020304" pitchFamily="18" charset="0"/>
                <a:cs typeface="Times New Roman" panose="02020603050405020304" pitchFamily="18" charset="0"/>
              </a:rPr>
              <a:t>Amini</a:t>
            </a:r>
            <a:endParaRPr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420AADC-E144-B5A9-0E52-11EA20B6D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72" y="394010"/>
            <a:ext cx="4029929" cy="47494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Megaphone icon">
            <a:extLst>
              <a:ext uri="{FF2B5EF4-FFF2-40B4-BE49-F238E27FC236}">
                <a16:creationId xmlns:a16="http://schemas.microsoft.com/office/drawing/2014/main" id="{02E5463D-9258-566F-DA83-49BE7C233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924800" y="0"/>
            <a:ext cx="1032808" cy="1006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26C-B004-921D-5822-6779A1A639BC}"/>
              </a:ext>
            </a:extLst>
          </p:cNvPr>
          <p:cNvSpPr>
            <a:spLocks noGrp="1"/>
          </p:cNvSpPr>
          <p:nvPr>
            <p:ph type="title"/>
          </p:nvPr>
        </p:nvSpPr>
        <p:spPr>
          <a:xfrm>
            <a:off x="457200" y="105600"/>
            <a:ext cx="8229600" cy="572700"/>
          </a:xfrm>
        </p:spPr>
        <p:txBody>
          <a:bodyPr/>
          <a:lstStyle/>
          <a:p>
            <a:r>
              <a:rPr lang="en-IN" dirty="0"/>
              <a:t>Data visualization</a:t>
            </a:r>
          </a:p>
        </p:txBody>
      </p:sp>
      <p:pic>
        <p:nvPicPr>
          <p:cNvPr id="4" name="Picture 3">
            <a:extLst>
              <a:ext uri="{FF2B5EF4-FFF2-40B4-BE49-F238E27FC236}">
                <a16:creationId xmlns:a16="http://schemas.microsoft.com/office/drawing/2014/main" id="{6C189217-70E1-1158-CBAC-842788485E23}"/>
              </a:ext>
            </a:extLst>
          </p:cNvPr>
          <p:cNvPicPr>
            <a:picLocks noChangeAspect="1"/>
          </p:cNvPicPr>
          <p:nvPr/>
        </p:nvPicPr>
        <p:blipFill>
          <a:blip r:embed="rId2"/>
          <a:stretch>
            <a:fillRect/>
          </a:stretch>
        </p:blipFill>
        <p:spPr>
          <a:xfrm>
            <a:off x="119596" y="678300"/>
            <a:ext cx="2918461" cy="2118404"/>
          </a:xfrm>
          <a:prstGeom prst="rect">
            <a:avLst/>
          </a:prstGeom>
        </p:spPr>
      </p:pic>
      <p:pic>
        <p:nvPicPr>
          <p:cNvPr id="3" name="Picture 2" descr="Analysis ">
            <a:extLst>
              <a:ext uri="{FF2B5EF4-FFF2-40B4-BE49-F238E27FC236}">
                <a16:creationId xmlns:a16="http://schemas.microsoft.com/office/drawing/2014/main" id="{12C79EDB-37C0-42CC-C809-2A09BE611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961" y="0"/>
            <a:ext cx="876070" cy="8760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C9984C-F044-7DF1-F4B2-BA5935428985}"/>
              </a:ext>
            </a:extLst>
          </p:cNvPr>
          <p:cNvSpPr txBox="1"/>
          <p:nvPr/>
        </p:nvSpPr>
        <p:spPr>
          <a:xfrm>
            <a:off x="3581400" y="1879717"/>
            <a:ext cx="3276600" cy="307777"/>
          </a:xfrm>
          <a:prstGeom prst="rect">
            <a:avLst/>
          </a:prstGeom>
          <a:noFill/>
        </p:spPr>
        <p:txBody>
          <a:bodyPr wrap="square">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7" name="TextBox 6">
            <a:extLst>
              <a:ext uri="{FF2B5EF4-FFF2-40B4-BE49-F238E27FC236}">
                <a16:creationId xmlns:a16="http://schemas.microsoft.com/office/drawing/2014/main" id="{01DECFE8-8F27-CB03-1532-1A1422F5C5AC}"/>
              </a:ext>
            </a:extLst>
          </p:cNvPr>
          <p:cNvSpPr txBox="1"/>
          <p:nvPr/>
        </p:nvSpPr>
        <p:spPr>
          <a:xfrm>
            <a:off x="119596" y="3030541"/>
            <a:ext cx="2974773" cy="1998111"/>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This bar chart illustrates the presence or absence of a company logo in job postings and how it correlates with them being fraudulent or not. Most of both fraudulent and non-fraudulent postings have a company logo, but a significant portion of non-fraudulent postings also does not have a logo.</a:t>
            </a:r>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2E3F82A-E21A-89C5-628D-E570A47D5B38}"/>
              </a:ext>
            </a:extLst>
          </p:cNvPr>
          <p:cNvPicPr>
            <a:picLocks noChangeAspect="1"/>
          </p:cNvPicPr>
          <p:nvPr/>
        </p:nvPicPr>
        <p:blipFill>
          <a:blip r:embed="rId4"/>
          <a:stretch>
            <a:fillRect/>
          </a:stretch>
        </p:blipFill>
        <p:spPr>
          <a:xfrm>
            <a:off x="3228747" y="3114921"/>
            <a:ext cx="2918460" cy="1829353"/>
          </a:xfrm>
          <a:prstGeom prst="rect">
            <a:avLst/>
          </a:prstGeom>
        </p:spPr>
      </p:pic>
      <p:sp>
        <p:nvSpPr>
          <p:cNvPr id="10" name="TextBox 9">
            <a:extLst>
              <a:ext uri="{FF2B5EF4-FFF2-40B4-BE49-F238E27FC236}">
                <a16:creationId xmlns:a16="http://schemas.microsoft.com/office/drawing/2014/main" id="{933A346C-D420-DED5-4D03-4AA7B49DDBA6}"/>
              </a:ext>
            </a:extLst>
          </p:cNvPr>
          <p:cNvSpPr txBox="1"/>
          <p:nvPr/>
        </p:nvSpPr>
        <p:spPr>
          <a:xfrm>
            <a:off x="3228747" y="562812"/>
            <a:ext cx="2918460" cy="2552109"/>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below chart shows the number of job postings categorized by the level of education required. The x-axis numbers likely represent different levels of education, with the y-axis showing how many job postings require each level. Most postings require lower levels of education, with fewer postings as the education requirement increases.</a:t>
            </a:r>
            <a:endParaRPr lang="en-IN" sz="1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6B6D768-B2CB-73E0-A0E0-E13C6E38730E}"/>
              </a:ext>
            </a:extLst>
          </p:cNvPr>
          <p:cNvPicPr>
            <a:picLocks noChangeAspect="1"/>
          </p:cNvPicPr>
          <p:nvPr/>
        </p:nvPicPr>
        <p:blipFill>
          <a:blip r:embed="rId5"/>
          <a:stretch>
            <a:fillRect/>
          </a:stretch>
        </p:blipFill>
        <p:spPr>
          <a:xfrm>
            <a:off x="6203520" y="688078"/>
            <a:ext cx="2820883" cy="2111419"/>
          </a:xfrm>
          <a:prstGeom prst="rect">
            <a:avLst/>
          </a:prstGeom>
        </p:spPr>
      </p:pic>
      <p:sp>
        <p:nvSpPr>
          <p:cNvPr id="13" name="TextBox 12">
            <a:extLst>
              <a:ext uri="{FF2B5EF4-FFF2-40B4-BE49-F238E27FC236}">
                <a16:creationId xmlns:a16="http://schemas.microsoft.com/office/drawing/2014/main" id="{EEA2C671-4B4B-D6A1-D092-DF7680EF1939}"/>
              </a:ext>
            </a:extLst>
          </p:cNvPr>
          <p:cNvSpPr txBox="1"/>
          <p:nvPr/>
        </p:nvSpPr>
        <p:spPr>
          <a:xfrm>
            <a:off x="6281585" y="3122293"/>
            <a:ext cx="2742818" cy="1721112"/>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above chart compares the number of fraudulent job postings to non-fraudulent ones. Most job postings are not fraudulent, with only a small portion being classified as fraudulent, as shown by the much smaller bar.</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110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26C-B004-921D-5822-6779A1A639BC}"/>
              </a:ext>
            </a:extLst>
          </p:cNvPr>
          <p:cNvSpPr>
            <a:spLocks noGrp="1"/>
          </p:cNvSpPr>
          <p:nvPr>
            <p:ph type="title"/>
          </p:nvPr>
        </p:nvSpPr>
        <p:spPr>
          <a:xfrm>
            <a:off x="457200" y="197040"/>
            <a:ext cx="8229600" cy="572700"/>
          </a:xfrm>
        </p:spPr>
        <p:txBody>
          <a:bodyPr/>
          <a:lstStyle/>
          <a:p>
            <a:r>
              <a:rPr lang="en-IN" dirty="0"/>
              <a:t>Data visualization</a:t>
            </a:r>
          </a:p>
        </p:txBody>
      </p:sp>
      <p:pic>
        <p:nvPicPr>
          <p:cNvPr id="4" name="Picture 3">
            <a:extLst>
              <a:ext uri="{FF2B5EF4-FFF2-40B4-BE49-F238E27FC236}">
                <a16:creationId xmlns:a16="http://schemas.microsoft.com/office/drawing/2014/main" id="{8DEE1B0F-4643-469A-07F6-A933F01A9591}"/>
              </a:ext>
            </a:extLst>
          </p:cNvPr>
          <p:cNvPicPr>
            <a:picLocks noChangeAspect="1"/>
          </p:cNvPicPr>
          <p:nvPr/>
        </p:nvPicPr>
        <p:blipFill>
          <a:blip r:embed="rId2"/>
          <a:stretch>
            <a:fillRect/>
          </a:stretch>
        </p:blipFill>
        <p:spPr>
          <a:xfrm>
            <a:off x="457200" y="899532"/>
            <a:ext cx="2766849" cy="1889388"/>
          </a:xfrm>
          <a:prstGeom prst="rect">
            <a:avLst/>
          </a:prstGeom>
        </p:spPr>
      </p:pic>
      <p:sp>
        <p:nvSpPr>
          <p:cNvPr id="5" name="TextBox 4">
            <a:extLst>
              <a:ext uri="{FF2B5EF4-FFF2-40B4-BE49-F238E27FC236}">
                <a16:creationId xmlns:a16="http://schemas.microsoft.com/office/drawing/2014/main" id="{DA9B7B1E-6D11-F84E-A2DC-E881DA6B8795}"/>
              </a:ext>
            </a:extLst>
          </p:cNvPr>
          <p:cNvSpPr txBox="1"/>
          <p:nvPr/>
        </p:nvSpPr>
        <p:spPr>
          <a:xfrm>
            <a:off x="3434575" y="1219200"/>
            <a:ext cx="5373959" cy="1167114"/>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This histogram displays the distribution of salaries across job postings. The x-axis represents salary ranges, and the y-axis shows the number of job postings within each salary range. The graph indicates a relatively uniform distribution across various salary levels.</a:t>
            </a:r>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ADD146-DB71-59B0-283D-0F93A5ABDD56}"/>
              </a:ext>
            </a:extLst>
          </p:cNvPr>
          <p:cNvSpPr txBox="1"/>
          <p:nvPr/>
        </p:nvSpPr>
        <p:spPr>
          <a:xfrm>
            <a:off x="426720" y="2970194"/>
            <a:ext cx="4869179" cy="1721112"/>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This heatmap shows the correlation coefficients between different features in a dataset, such as whether a company has a logo, the salary range, degree requirements, etc. Each cell's color intensity indicates the strength and direction of the correlation, with red representing a positive correlation, green a negative correlation, and values closer to 1 or -1 indicating stronger correlations.</a:t>
            </a:r>
            <a:endParaRPr lang="en-IN"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6036832-948B-4BC1-7ACA-C25255A35C17}"/>
              </a:ext>
            </a:extLst>
          </p:cNvPr>
          <p:cNvPicPr>
            <a:picLocks noChangeAspect="1"/>
          </p:cNvPicPr>
          <p:nvPr/>
        </p:nvPicPr>
        <p:blipFill>
          <a:blip r:embed="rId3"/>
          <a:stretch>
            <a:fillRect/>
          </a:stretch>
        </p:blipFill>
        <p:spPr>
          <a:xfrm>
            <a:off x="5417820" y="2425727"/>
            <a:ext cx="3520440" cy="2520733"/>
          </a:xfrm>
          <a:prstGeom prst="rect">
            <a:avLst/>
          </a:prstGeom>
        </p:spPr>
      </p:pic>
      <p:pic>
        <p:nvPicPr>
          <p:cNvPr id="4098" name="Picture 2" descr="Analysis ">
            <a:extLst>
              <a:ext uri="{FF2B5EF4-FFF2-40B4-BE49-F238E27FC236}">
                <a16:creationId xmlns:a16="http://schemas.microsoft.com/office/drawing/2014/main" id="{60C9CCBA-6F19-C18C-8B15-2A90E33B0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185" y="124557"/>
            <a:ext cx="968433" cy="96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563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B94-858D-B8C7-9D1E-2A4BDC2B7156}"/>
              </a:ext>
            </a:extLst>
          </p:cNvPr>
          <p:cNvSpPr>
            <a:spLocks noGrp="1"/>
          </p:cNvSpPr>
          <p:nvPr>
            <p:ph type="title"/>
          </p:nvPr>
        </p:nvSpPr>
        <p:spPr>
          <a:xfrm>
            <a:off x="457200" y="123368"/>
            <a:ext cx="8229600" cy="572700"/>
          </a:xfrm>
        </p:spPr>
        <p:txBody>
          <a:bodyPr/>
          <a:lstStyle/>
          <a:p>
            <a:r>
              <a:rPr lang="en-IN" sz="2400" b="1" dirty="0">
                <a:latin typeface="Fira Sans" panose="020B0503050000020004" pitchFamily="34" charset="0"/>
                <a:ea typeface="Roboto" panose="02000000000000000000" pitchFamily="2" charset="0"/>
                <a:cs typeface="Roboto" panose="02000000000000000000" pitchFamily="2" charset="0"/>
              </a:rPr>
              <a:t>Decision Trees</a:t>
            </a:r>
          </a:p>
        </p:txBody>
      </p:sp>
      <p:sp>
        <p:nvSpPr>
          <p:cNvPr id="4" name="TextBox 3">
            <a:extLst>
              <a:ext uri="{FF2B5EF4-FFF2-40B4-BE49-F238E27FC236}">
                <a16:creationId xmlns:a16="http://schemas.microsoft.com/office/drawing/2014/main" id="{725D37B8-95A5-0BBC-9E8B-364AC41AFACE}"/>
              </a:ext>
            </a:extLst>
          </p:cNvPr>
          <p:cNvSpPr txBox="1"/>
          <p:nvPr/>
        </p:nvSpPr>
        <p:spPr>
          <a:xfrm>
            <a:off x="135796" y="561402"/>
            <a:ext cx="5599985" cy="4555093"/>
          </a:xfrm>
          <a:prstGeom prst="rect">
            <a:avLst/>
          </a:prstGeom>
          <a:noFill/>
        </p:spPr>
        <p:txBody>
          <a:bodyPr wrap="square" rtlCol="0">
            <a:spAutoFit/>
          </a:bodyPr>
          <a:lstStyle/>
          <a:p>
            <a:pPr lvl="0" algn="just" rtl="0">
              <a:lnSpc>
                <a:spcPct val="150000"/>
              </a:lnSpc>
              <a:spcBef>
                <a:spcPts val="0"/>
              </a:spcBef>
              <a:spcAft>
                <a:spcPts val="0"/>
              </a:spcAft>
            </a:pPr>
            <a:r>
              <a:rPr lang="en-US" sz="1200" dirty="0">
                <a:solidFill>
                  <a:schemeClr val="tx1"/>
                </a:solidFill>
                <a:latin typeface="Times New Roman" panose="02020603050405020304" pitchFamily="18" charset="0"/>
                <a:ea typeface="Roboto"/>
                <a:cs typeface="Times New Roman" panose="02020603050405020304" pitchFamily="18" charset="0"/>
                <a:sym typeface="Roboto"/>
              </a:rPr>
              <a:t>Decision trees are non-parametric supervised learning models used for classification and regression tasks. They recursively partition the feature space into regions, with each partition representing a decision rule based on feature values. These models are represented as hierarchical trees, where internal nodes represent decision points based on feature values, and leaf nodes represent the predicted class or value.</a:t>
            </a:r>
          </a:p>
          <a:p>
            <a:pPr lvl="0" rtl="0">
              <a:spcBef>
                <a:spcPts val="0"/>
              </a:spcBef>
              <a:spcAft>
                <a:spcPts val="0"/>
              </a:spcAft>
            </a:pPr>
            <a:endParaRPr lang="en-US" sz="1200" dirty="0">
              <a:solidFill>
                <a:schemeClr val="tx1"/>
              </a:solidFill>
              <a:latin typeface="Times New Roman" panose="02020603050405020304" pitchFamily="18" charset="0"/>
              <a:ea typeface="Roboto"/>
              <a:cs typeface="Times New Roman" panose="02020603050405020304" pitchFamily="18" charset="0"/>
              <a:sym typeface="Roboto"/>
            </a:endParaRPr>
          </a:p>
          <a:p>
            <a:pPr lvl="0" rtl="0">
              <a:spcBef>
                <a:spcPts val="0"/>
              </a:spcBef>
              <a:spcAft>
                <a:spcPts val="0"/>
              </a:spcAft>
            </a:pPr>
            <a:r>
              <a:rPr lang="en-US" b="1" dirty="0">
                <a:solidFill>
                  <a:schemeClr val="tx1"/>
                </a:solidFill>
                <a:latin typeface="Times New Roman" panose="02020603050405020304" pitchFamily="18" charset="0"/>
                <a:ea typeface="Roboto"/>
                <a:cs typeface="Times New Roman" panose="02020603050405020304" pitchFamily="18" charset="0"/>
                <a:sym typeface="Roboto"/>
              </a:rPr>
              <a:t>Analysis: </a:t>
            </a:r>
          </a:p>
          <a:p>
            <a:pPr marL="171450" lvl="0" indent="-171450" algn="just" rtl="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ea typeface="Roboto"/>
                <a:cs typeface="Times New Roman" panose="02020603050405020304" pitchFamily="18" charset="0"/>
                <a:sym typeface="Roboto"/>
              </a:rPr>
              <a:t>In comparing three decision tree models for detecting fraudulent job postings, we found that Model 1, with a max depth of 2, showed good generalization with slightly higher testing accuracy than training. </a:t>
            </a:r>
          </a:p>
          <a:p>
            <a:pPr marL="171450" lvl="0" indent="-171450" algn="just" rtl="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ea typeface="Roboto"/>
                <a:cs typeface="Times New Roman" panose="02020603050405020304" pitchFamily="18" charset="0"/>
                <a:sym typeface="Roboto"/>
              </a:rPr>
              <a:t>Model 2, with max depth 5, demonstrated optimal generalization with higher testing accuracy. </a:t>
            </a:r>
          </a:p>
          <a:p>
            <a:pPr marL="171450" lvl="0" indent="-171450" algn="just" rtl="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ea typeface="Roboto"/>
                <a:cs typeface="Times New Roman" panose="02020603050405020304" pitchFamily="18" charset="0"/>
                <a:sym typeface="Roboto"/>
              </a:rPr>
              <a:t>However, Model 3, with max depth 8, showed a slight decrease in testing accuracy, indicating potential overfitting.</a:t>
            </a:r>
          </a:p>
          <a:p>
            <a:pPr marL="171450" lvl="0" indent="-171450" algn="just" rtl="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ea typeface="Roboto"/>
                <a:cs typeface="Times New Roman" panose="02020603050405020304" pitchFamily="18" charset="0"/>
                <a:sym typeface="Roboto"/>
              </a:rPr>
              <a:t>Overall, Model 2 appears the most effective, balancing complexity and performance for practical deployment.</a:t>
            </a:r>
          </a:p>
          <a:p>
            <a:pPr lvl="0" rtl="0">
              <a:spcBef>
                <a:spcPts val="0"/>
              </a:spcBef>
              <a:spcAft>
                <a:spcPts val="0"/>
              </a:spcAft>
            </a:pPr>
            <a:endParaRPr lang="en-US" sz="1200" b="1" dirty="0">
              <a:solidFill>
                <a:schemeClr val="tx1"/>
              </a:solidFill>
              <a:latin typeface="Times New Roman" panose="02020603050405020304" pitchFamily="18" charset="0"/>
              <a:ea typeface="Roboto"/>
              <a:cs typeface="Times New Roman" panose="02020603050405020304" pitchFamily="18" charset="0"/>
              <a:sym typeface="Roboto"/>
            </a:endParaRPr>
          </a:p>
        </p:txBody>
      </p:sp>
      <p:pic>
        <p:nvPicPr>
          <p:cNvPr id="5" name="Picture 2" descr="Analysis ">
            <a:extLst>
              <a:ext uri="{FF2B5EF4-FFF2-40B4-BE49-F238E27FC236}">
                <a16:creationId xmlns:a16="http://schemas.microsoft.com/office/drawing/2014/main" id="{A19D8B55-7000-1088-E7A4-A5809DD5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822" y="123368"/>
            <a:ext cx="876069" cy="8760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diagram of a company&#10;&#10;Description automatically generated">
            <a:extLst>
              <a:ext uri="{FF2B5EF4-FFF2-40B4-BE49-F238E27FC236}">
                <a16:creationId xmlns:a16="http://schemas.microsoft.com/office/drawing/2014/main" id="{C30B7272-38F8-6B74-1B7A-0739FA6EE377}"/>
              </a:ext>
            </a:extLst>
          </p:cNvPr>
          <p:cNvPicPr>
            <a:picLocks noChangeAspect="1"/>
          </p:cNvPicPr>
          <p:nvPr/>
        </p:nvPicPr>
        <p:blipFill>
          <a:blip r:embed="rId4"/>
          <a:stretch>
            <a:fillRect/>
          </a:stretch>
        </p:blipFill>
        <p:spPr>
          <a:xfrm>
            <a:off x="5864056" y="907814"/>
            <a:ext cx="2923531" cy="194498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DAFCB90-FDA2-4810-567B-744721882722}"/>
              </a:ext>
            </a:extLst>
          </p:cNvPr>
          <p:cNvPicPr>
            <a:picLocks noChangeAspect="1"/>
          </p:cNvPicPr>
          <p:nvPr/>
        </p:nvPicPr>
        <p:blipFill rotWithShape="1">
          <a:blip r:embed="rId5"/>
          <a:srcRect l="3642" r="6723"/>
          <a:stretch/>
        </p:blipFill>
        <p:spPr>
          <a:xfrm>
            <a:off x="5864056" y="3191244"/>
            <a:ext cx="2923531" cy="1044442"/>
          </a:xfrm>
          <a:prstGeom prst="rect">
            <a:avLst/>
          </a:prstGeom>
        </p:spPr>
      </p:pic>
    </p:spTree>
    <p:extLst>
      <p:ext uri="{BB962C8B-B14F-4D97-AF65-F5344CB8AC3E}">
        <p14:creationId xmlns:p14="http://schemas.microsoft.com/office/powerpoint/2010/main" val="1900607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B944-6FC7-4DC0-7F5D-8CF14F4B22FC}"/>
              </a:ext>
            </a:extLst>
          </p:cNvPr>
          <p:cNvSpPr>
            <a:spLocks noGrp="1"/>
          </p:cNvSpPr>
          <p:nvPr>
            <p:ph type="title"/>
          </p:nvPr>
        </p:nvSpPr>
        <p:spPr>
          <a:xfrm>
            <a:off x="374072" y="150205"/>
            <a:ext cx="8229600" cy="572700"/>
          </a:xfrm>
        </p:spPr>
        <p:txBody>
          <a:bodyPr/>
          <a:lstStyle/>
          <a:p>
            <a:r>
              <a:rPr lang="en-IN" dirty="0">
                <a:latin typeface="Fira Sans" panose="020B0503050000020004" pitchFamily="34" charset="0"/>
                <a:ea typeface="Roboto" panose="02000000000000000000" pitchFamily="2" charset="0"/>
                <a:cs typeface="Roboto" panose="02000000000000000000" pitchFamily="2" charset="0"/>
              </a:rPr>
              <a:t>Random Forest Classifier</a:t>
            </a:r>
          </a:p>
        </p:txBody>
      </p:sp>
      <p:sp>
        <p:nvSpPr>
          <p:cNvPr id="4" name="TextBox 3">
            <a:extLst>
              <a:ext uri="{FF2B5EF4-FFF2-40B4-BE49-F238E27FC236}">
                <a16:creationId xmlns:a16="http://schemas.microsoft.com/office/drawing/2014/main" id="{76E696A9-C30E-8EE9-5C29-C0D3D7D66F93}"/>
              </a:ext>
            </a:extLst>
          </p:cNvPr>
          <p:cNvSpPr txBox="1"/>
          <p:nvPr/>
        </p:nvSpPr>
        <p:spPr>
          <a:xfrm>
            <a:off x="125730" y="612068"/>
            <a:ext cx="8892540" cy="1659621"/>
          </a:xfrm>
          <a:prstGeom prst="rect">
            <a:avLst/>
          </a:prstGeom>
          <a:noFill/>
        </p:spPr>
        <p:txBody>
          <a:bodyPr wrap="square" rtlCol="0">
            <a:spAutoFit/>
          </a:bodyPr>
          <a:lstStyle/>
          <a:p>
            <a:endParaRPr lang="en-US" dirty="0"/>
          </a:p>
          <a:p>
            <a:pPr algn="just">
              <a:lnSpc>
                <a:spcPct val="150000"/>
              </a:lnSpc>
            </a:pPr>
            <a:r>
              <a:rPr lang="en-US" sz="1200" dirty="0">
                <a:latin typeface="Times New Roman" panose="02020603050405020304" pitchFamily="18" charset="0"/>
                <a:cs typeface="Times New Roman" panose="02020603050405020304" pitchFamily="18" charset="0"/>
              </a:rPr>
              <a:t>A Random Forest classifier is a robust machine learning algorithm used for classification by constructing multiple decision trees during training and outputting the mode of their classes as the final prediction. It employs ensemble learning, enhancing accuracy and stability by averaging multiple models. The algorithm introduces randomness by selecting different subsets of data and features for each tree, reducing the risk of overfitting. Random Forest is versatile, used for both classification and regression tasks, and is noted for its ease of use and effective handling of various types of data.</a:t>
            </a:r>
            <a:endParaRPr lang="en-I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49A4D18-636D-AB18-2DF4-6142D3490850}"/>
              </a:ext>
            </a:extLst>
          </p:cNvPr>
          <p:cNvSpPr txBox="1"/>
          <p:nvPr/>
        </p:nvSpPr>
        <p:spPr>
          <a:xfrm>
            <a:off x="125730" y="2396451"/>
            <a:ext cx="5137646" cy="169039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Analysis: </a:t>
            </a:r>
            <a:endParaRPr lang="en-US"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our analysis we found out that this model has a high overall accuracy driven mainly by its strong performance in identifying non-fraudulent cases but struggles significantly with fraudulent cases.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Poor Fraud Detection: The model's ability to detect fraudulent cases is limited, indicating that it fails to identify many actual fraudulent instances.</a:t>
            </a:r>
          </a:p>
        </p:txBody>
      </p:sp>
      <p:pic>
        <p:nvPicPr>
          <p:cNvPr id="5" name="Picture 2" descr="Analysis ">
            <a:extLst>
              <a:ext uri="{FF2B5EF4-FFF2-40B4-BE49-F238E27FC236}">
                <a16:creationId xmlns:a16="http://schemas.microsoft.com/office/drawing/2014/main" id="{EB64C015-7754-4B42-41D9-F83C9A765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549" y="1924998"/>
            <a:ext cx="913015" cy="9130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F060651A-9AAB-C808-88A9-9A3381D9F7E9}"/>
              </a:ext>
            </a:extLst>
          </p:cNvPr>
          <p:cNvPicPr>
            <a:picLocks noChangeAspect="1"/>
          </p:cNvPicPr>
          <p:nvPr/>
        </p:nvPicPr>
        <p:blipFill>
          <a:blip r:embed="rId3"/>
          <a:stretch>
            <a:fillRect/>
          </a:stretch>
        </p:blipFill>
        <p:spPr>
          <a:xfrm>
            <a:off x="5840961" y="2761994"/>
            <a:ext cx="3177309" cy="6985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B453B7A-552B-FEA7-2E4E-79020246CA9F}"/>
              </a:ext>
            </a:extLst>
          </p:cNvPr>
          <p:cNvPicPr>
            <a:picLocks noChangeAspect="1"/>
          </p:cNvPicPr>
          <p:nvPr/>
        </p:nvPicPr>
        <p:blipFill>
          <a:blip r:embed="rId4"/>
          <a:stretch>
            <a:fillRect/>
          </a:stretch>
        </p:blipFill>
        <p:spPr>
          <a:xfrm>
            <a:off x="5840961" y="3691255"/>
            <a:ext cx="3177309" cy="1042157"/>
          </a:xfrm>
          <a:prstGeom prst="rect">
            <a:avLst/>
          </a:prstGeom>
        </p:spPr>
      </p:pic>
    </p:spTree>
    <p:extLst>
      <p:ext uri="{BB962C8B-B14F-4D97-AF65-F5344CB8AC3E}">
        <p14:creationId xmlns:p14="http://schemas.microsoft.com/office/powerpoint/2010/main" val="2323112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B94-858D-B8C7-9D1E-2A4BDC2B7156}"/>
              </a:ext>
            </a:extLst>
          </p:cNvPr>
          <p:cNvSpPr>
            <a:spLocks noGrp="1"/>
          </p:cNvSpPr>
          <p:nvPr>
            <p:ph type="title"/>
          </p:nvPr>
        </p:nvSpPr>
        <p:spPr>
          <a:xfrm>
            <a:off x="457200" y="124319"/>
            <a:ext cx="8229600" cy="572700"/>
          </a:xfrm>
        </p:spPr>
        <p:txBody>
          <a:bodyPr/>
          <a:lstStyle/>
          <a:p>
            <a:r>
              <a:rPr lang="en-IN" sz="2400" b="1" dirty="0">
                <a:latin typeface="Fira Sans" panose="020B0503050000020004" pitchFamily="34" charset="0"/>
                <a:ea typeface="Roboto" panose="02000000000000000000" pitchFamily="2" charset="0"/>
                <a:cs typeface="Roboto" panose="02000000000000000000" pitchFamily="2" charset="0"/>
              </a:rPr>
              <a:t>Naïve Bayes</a:t>
            </a:r>
            <a:br>
              <a:rPr lang="en-IN" sz="2400" b="1" dirty="0">
                <a:latin typeface="Fira Sans" panose="020B0503050000020004" pitchFamily="34" charset="0"/>
                <a:ea typeface="Roboto" panose="02000000000000000000" pitchFamily="2" charset="0"/>
                <a:cs typeface="Roboto" panose="02000000000000000000" pitchFamily="2" charset="0"/>
              </a:rPr>
            </a:br>
            <a:endParaRPr lang="en-IN" dirty="0">
              <a:latin typeface="Fira Sans" panose="020B0503050000020004" pitchFamily="34" charset="0"/>
            </a:endParaRPr>
          </a:p>
        </p:txBody>
      </p:sp>
      <p:sp>
        <p:nvSpPr>
          <p:cNvPr id="5" name="TextBox 4">
            <a:extLst>
              <a:ext uri="{FF2B5EF4-FFF2-40B4-BE49-F238E27FC236}">
                <a16:creationId xmlns:a16="http://schemas.microsoft.com/office/drawing/2014/main" id="{1B8AD5FE-C124-E030-6651-31F3310AC440}"/>
              </a:ext>
            </a:extLst>
          </p:cNvPr>
          <p:cNvSpPr txBox="1"/>
          <p:nvPr/>
        </p:nvSpPr>
        <p:spPr>
          <a:xfrm>
            <a:off x="182137" y="625719"/>
            <a:ext cx="5766082" cy="1721177"/>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Naive Bayes is a probabilistic supervised learning algorithm based on Bayes' theorem with the "naive" assumption of feature independence. It's commonly used for classification tasks. Despite its simplifying assumptions, Naive Bayes often performs well in practice, particularly on text classification tasks. It calculates the probability of a given instance belonging to each class based on the feature values and selects the class with the highest probability.</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E024A6-892E-0F31-663E-88305E0973FC}"/>
              </a:ext>
            </a:extLst>
          </p:cNvPr>
          <p:cNvSpPr txBox="1"/>
          <p:nvPr/>
        </p:nvSpPr>
        <p:spPr>
          <a:xfrm>
            <a:off x="182136" y="2246906"/>
            <a:ext cx="5766082" cy="2598275"/>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Analysis:</a:t>
            </a:r>
            <a:endParaRPr lang="en-IN" sz="12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model demonstrates high precision for non-fraudulent predictions with true negatives and true positives, indicating a balanced performance in detecting non-fraudulent cases.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overall accuracy of the model stands very low, reflecting significant challenges in effectively classifying both fraudulent and non-fraudulent cases accurately.</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confusion matrix indicates 381 false positives, where non-fraudulent cases are mistakenly flagged as fraudulent, and 409 false negatives, where fraudulent cases are mistakenly identified as non-fraudulent, showing a moderate error rate.</a:t>
            </a:r>
            <a:endParaRPr lang="en-IN" dirty="0">
              <a:latin typeface="Times New Roman" panose="02020603050405020304" pitchFamily="18" charset="0"/>
              <a:cs typeface="Times New Roman" panose="02020603050405020304" pitchFamily="18" charset="0"/>
            </a:endParaRPr>
          </a:p>
        </p:txBody>
      </p:sp>
      <p:pic>
        <p:nvPicPr>
          <p:cNvPr id="3" name="Picture 2" descr="Analysis ">
            <a:extLst>
              <a:ext uri="{FF2B5EF4-FFF2-40B4-BE49-F238E27FC236}">
                <a16:creationId xmlns:a16="http://schemas.microsoft.com/office/drawing/2014/main" id="{53FDFEDD-DD95-C547-0F3E-BB10961F6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041" y="268439"/>
            <a:ext cx="802179" cy="8021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05C0E7B3-F1E2-AABE-50FC-2F48E9ED5EB3}"/>
              </a:ext>
            </a:extLst>
          </p:cNvPr>
          <p:cNvPicPr>
            <a:picLocks noChangeAspect="1"/>
          </p:cNvPicPr>
          <p:nvPr/>
        </p:nvPicPr>
        <p:blipFill>
          <a:blip r:embed="rId3"/>
          <a:stretch>
            <a:fillRect/>
          </a:stretch>
        </p:blipFill>
        <p:spPr>
          <a:xfrm>
            <a:off x="6234544" y="3269563"/>
            <a:ext cx="2727319" cy="1323702"/>
          </a:xfrm>
          <a:prstGeom prst="rect">
            <a:avLst/>
          </a:prstGeom>
        </p:spPr>
      </p:pic>
      <p:pic>
        <p:nvPicPr>
          <p:cNvPr id="8" name="Picture 7">
            <a:extLst>
              <a:ext uri="{FF2B5EF4-FFF2-40B4-BE49-F238E27FC236}">
                <a16:creationId xmlns:a16="http://schemas.microsoft.com/office/drawing/2014/main" id="{CA6D5EC1-A858-3CB5-C044-4E4E4ECDBEB7}"/>
              </a:ext>
            </a:extLst>
          </p:cNvPr>
          <p:cNvPicPr>
            <a:picLocks noChangeAspect="1"/>
          </p:cNvPicPr>
          <p:nvPr/>
        </p:nvPicPr>
        <p:blipFill>
          <a:blip r:embed="rId4"/>
          <a:stretch>
            <a:fillRect/>
          </a:stretch>
        </p:blipFill>
        <p:spPr>
          <a:xfrm>
            <a:off x="6423453" y="1070618"/>
            <a:ext cx="2349500" cy="1974850"/>
          </a:xfrm>
          <a:prstGeom prst="rect">
            <a:avLst/>
          </a:prstGeom>
        </p:spPr>
      </p:pic>
    </p:spTree>
    <p:extLst>
      <p:ext uri="{BB962C8B-B14F-4D97-AF65-F5344CB8AC3E}">
        <p14:creationId xmlns:p14="http://schemas.microsoft.com/office/powerpoint/2010/main" val="3950905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B94-858D-B8C7-9D1E-2A4BDC2B7156}"/>
              </a:ext>
            </a:extLst>
          </p:cNvPr>
          <p:cNvSpPr>
            <a:spLocks noGrp="1"/>
          </p:cNvSpPr>
          <p:nvPr>
            <p:ph type="title"/>
          </p:nvPr>
        </p:nvSpPr>
        <p:spPr>
          <a:xfrm>
            <a:off x="457200" y="157639"/>
            <a:ext cx="8229600" cy="572700"/>
          </a:xfrm>
        </p:spPr>
        <p:txBody>
          <a:bodyPr/>
          <a:lstStyle/>
          <a:p>
            <a:r>
              <a:rPr lang="en-IN" b="1" dirty="0">
                <a:latin typeface="Fira Sans" panose="020B0503050000020004" pitchFamily="34" charset="0"/>
                <a:ea typeface="Roboto" panose="02000000000000000000" pitchFamily="2" charset="0"/>
                <a:cs typeface="Roboto" panose="02000000000000000000" pitchFamily="2" charset="0"/>
              </a:rPr>
              <a:t>K- Nearest Neighbors</a:t>
            </a:r>
            <a:br>
              <a:rPr lang="en-IN" b="1" dirty="0">
                <a:latin typeface="Fira Sans" panose="020B0503050000020004" pitchFamily="34" charset="0"/>
                <a:ea typeface="Roboto" panose="02000000000000000000" pitchFamily="2" charset="0"/>
                <a:cs typeface="Roboto" panose="02000000000000000000" pitchFamily="2" charset="0"/>
              </a:rPr>
            </a:br>
            <a:endParaRPr lang="en-IN" dirty="0">
              <a:latin typeface="Fira Sans" panose="020B0503050000020004" pitchFamily="34" charset="0"/>
            </a:endParaRPr>
          </a:p>
        </p:txBody>
      </p:sp>
      <p:pic>
        <p:nvPicPr>
          <p:cNvPr id="9218" name="Picture 2" descr="Report ">
            <a:extLst>
              <a:ext uri="{FF2B5EF4-FFF2-40B4-BE49-F238E27FC236}">
                <a16:creationId xmlns:a16="http://schemas.microsoft.com/office/drawing/2014/main" id="{77087CE7-532A-7324-2771-7C391A497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3251" y="1546668"/>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15ADDFA1-010E-5735-4789-0FC898FB2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250" y="2359468"/>
            <a:ext cx="2903352" cy="26269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DE2515-26B2-4F83-720C-8826FC5EE15A}"/>
              </a:ext>
            </a:extLst>
          </p:cNvPr>
          <p:cNvSpPr txBox="1"/>
          <p:nvPr/>
        </p:nvSpPr>
        <p:spPr>
          <a:xfrm>
            <a:off x="141249" y="730339"/>
            <a:ext cx="8861502" cy="116608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K-Nearest Neighbors is a non-parametric supervised learning algorithm used for classification and regression tasks. It classifies instances based on the majority class among their k nearest neighbors in the feature space. The choice of k, the number of neighbors, influences the model's bias-variance trade-off: smaller values of k lead to more flexible models, while larger values lead to smoother decision boundaries.</a:t>
            </a:r>
          </a:p>
          <a:p>
            <a:pPr>
              <a:lnSpc>
                <a:spcPct val="150000"/>
              </a:lnSpc>
            </a:pPr>
            <a:endParaRPr lang="en-IN" sz="1200" dirty="0"/>
          </a:p>
        </p:txBody>
      </p:sp>
      <p:sp>
        <p:nvSpPr>
          <p:cNvPr id="6" name="TextBox 5">
            <a:extLst>
              <a:ext uri="{FF2B5EF4-FFF2-40B4-BE49-F238E27FC236}">
                <a16:creationId xmlns:a16="http://schemas.microsoft.com/office/drawing/2014/main" id="{AA874908-8599-92B2-80F7-2A6FD4BB7DA7}"/>
              </a:ext>
            </a:extLst>
          </p:cNvPr>
          <p:cNvSpPr txBox="1"/>
          <p:nvPr/>
        </p:nvSpPr>
        <p:spPr>
          <a:xfrm>
            <a:off x="141248" y="1665625"/>
            <a:ext cx="5977053" cy="3429272"/>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Analysis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comparing three models, we observe variations in their training and testing accuracies, with each model defined by different values of k.</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Model 1, with k=3, demonstrates the highest training accuracy at 0.75, but shows a noticeable decrease in testing accuracy to 0.65. This suggests a potential overfitting, as the model performs well on the training data but less effectively on unseen testing data.</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Model 2, with k=5, shows both training and testing accuracies at 0.5. This equal performance suggests that it generalizes effectively across different datasets, maintaining consistent performance from training to testing, and indicating a balanced fit.</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Model 3, with k=8, has a training accuracy of 0.7 and testing accuracy of 0.62. The modest drop suggests it may be more robust against overfitting compared to Model 1.</a:t>
            </a:r>
          </a:p>
          <a:p>
            <a:pPr marL="171450" indent="-171450" algn="just">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3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B94-858D-B8C7-9D1E-2A4BDC2B7156}"/>
              </a:ext>
            </a:extLst>
          </p:cNvPr>
          <p:cNvSpPr>
            <a:spLocks noGrp="1"/>
          </p:cNvSpPr>
          <p:nvPr>
            <p:ph type="title"/>
          </p:nvPr>
        </p:nvSpPr>
        <p:spPr>
          <a:xfrm>
            <a:off x="457200" y="142771"/>
            <a:ext cx="8229600" cy="572700"/>
          </a:xfrm>
        </p:spPr>
        <p:txBody>
          <a:bodyPr/>
          <a:lstStyle/>
          <a:p>
            <a:pPr marL="0" lvl="0" indent="0" algn="ctr" rtl="0">
              <a:spcBef>
                <a:spcPts val="0"/>
              </a:spcBef>
              <a:spcAft>
                <a:spcPts val="0"/>
              </a:spcAft>
              <a:buClr>
                <a:srgbClr val="000000"/>
              </a:buClr>
              <a:buSzPts val="1100"/>
              <a:buFont typeface="Arial"/>
              <a:buNone/>
            </a:pPr>
            <a:r>
              <a:rPr lang="en-IN" b="1" dirty="0">
                <a:solidFill>
                  <a:schemeClr val="tx1"/>
                </a:solidFill>
                <a:latin typeface="Fira Sans" panose="020B0503050000020004" pitchFamily="34" charset="0"/>
                <a:ea typeface="Roboto" panose="02000000000000000000" pitchFamily="2" charset="0"/>
                <a:cs typeface="Roboto" panose="02000000000000000000" pitchFamily="2" charset="0"/>
                <a:sym typeface="Fira Sans Extra Condensed"/>
              </a:rPr>
              <a:t>Support Vector Machines (SVM)</a:t>
            </a:r>
          </a:p>
        </p:txBody>
      </p:sp>
      <p:sp>
        <p:nvSpPr>
          <p:cNvPr id="8" name="TextBox 7">
            <a:extLst>
              <a:ext uri="{FF2B5EF4-FFF2-40B4-BE49-F238E27FC236}">
                <a16:creationId xmlns:a16="http://schemas.microsoft.com/office/drawing/2014/main" id="{5F59AEB8-67EE-9F60-66F7-FC640BC2416C}"/>
              </a:ext>
            </a:extLst>
          </p:cNvPr>
          <p:cNvSpPr txBox="1"/>
          <p:nvPr/>
        </p:nvSpPr>
        <p:spPr>
          <a:xfrm>
            <a:off x="100691" y="715471"/>
            <a:ext cx="6262842" cy="1997085"/>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Support Vector Machines are supervised learning models used for classification and regression tasks. SVMs aim to find the hyperplane that best separates the data points of different classes while maximizing the margin, the distance between the hyperplane and the nearest data points (support vectors). SVMs are effective in high-dimensional spaces and can handle non-linear decision boundaries through kernel functions, mapping the input space into a higher-dimensional feature space.</a:t>
            </a:r>
          </a:p>
          <a:p>
            <a:pPr>
              <a:lnSpc>
                <a:spcPct val="150000"/>
              </a:lnSpc>
            </a:pPr>
            <a:endParaRPr lang="en-IN" sz="1200" dirty="0"/>
          </a:p>
        </p:txBody>
      </p:sp>
      <p:pic>
        <p:nvPicPr>
          <p:cNvPr id="10244" name="Picture 4" descr="Chart ">
            <a:extLst>
              <a:ext uri="{FF2B5EF4-FFF2-40B4-BE49-F238E27FC236}">
                <a16:creationId xmlns:a16="http://schemas.microsoft.com/office/drawing/2014/main" id="{99D0383E-BF27-D37A-DB06-4A84FB52F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766" y="162485"/>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ACB839C-309C-B4B8-F7DA-7B49AAE94B8D}"/>
              </a:ext>
            </a:extLst>
          </p:cNvPr>
          <p:cNvSpPr txBox="1"/>
          <p:nvPr/>
        </p:nvSpPr>
        <p:spPr>
          <a:xfrm>
            <a:off x="137533" y="2471153"/>
            <a:ext cx="5108721" cy="2598275"/>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model shows high precision (0.95) in predicting non-fraudulent cases but has a lower recall (0.57), indicating it misses a significant number of actual non-fraudulent cases. It struggles more with fraudulent cases, reflected by a low precision (0.05) and moderate recall (0.45), indicating frequent misclassifications.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overall accuracy of the model stands at 0.56, and the macro-average F1-score of 0.40 suggests significant room for improvement in handling complex classifications effectively.</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EB456C-B3EE-F856-3BF9-AAA331AEF439}"/>
              </a:ext>
            </a:extLst>
          </p:cNvPr>
          <p:cNvPicPr>
            <a:picLocks noChangeAspect="1"/>
          </p:cNvPicPr>
          <p:nvPr/>
        </p:nvPicPr>
        <p:blipFill>
          <a:blip r:embed="rId4"/>
          <a:stretch>
            <a:fillRect/>
          </a:stretch>
        </p:blipFill>
        <p:spPr>
          <a:xfrm>
            <a:off x="5283096" y="2578186"/>
            <a:ext cx="3763989" cy="242897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735822E-262A-EB27-C6F6-AC5262EE76A0}"/>
              </a:ext>
            </a:extLst>
          </p:cNvPr>
          <p:cNvPicPr>
            <a:picLocks noChangeAspect="1"/>
          </p:cNvPicPr>
          <p:nvPr/>
        </p:nvPicPr>
        <p:blipFill>
          <a:blip r:embed="rId5"/>
          <a:stretch>
            <a:fillRect/>
          </a:stretch>
        </p:blipFill>
        <p:spPr>
          <a:xfrm>
            <a:off x="6440816" y="1070344"/>
            <a:ext cx="2602493" cy="1263131"/>
          </a:xfrm>
          <a:prstGeom prst="rect">
            <a:avLst/>
          </a:prstGeom>
        </p:spPr>
      </p:pic>
    </p:spTree>
    <p:extLst>
      <p:ext uri="{BB962C8B-B14F-4D97-AF65-F5344CB8AC3E}">
        <p14:creationId xmlns:p14="http://schemas.microsoft.com/office/powerpoint/2010/main" val="3878140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B94-858D-B8C7-9D1E-2A4BDC2B7156}"/>
              </a:ext>
            </a:extLst>
          </p:cNvPr>
          <p:cNvSpPr>
            <a:spLocks noGrp="1"/>
          </p:cNvSpPr>
          <p:nvPr>
            <p:ph type="title"/>
          </p:nvPr>
        </p:nvSpPr>
        <p:spPr>
          <a:xfrm>
            <a:off x="457200" y="127902"/>
            <a:ext cx="8229600" cy="572700"/>
          </a:xfrm>
        </p:spPr>
        <p:txBody>
          <a:bodyPr/>
          <a:lstStyle/>
          <a:p>
            <a:r>
              <a:rPr lang="en-US" b="1" dirty="0">
                <a:solidFill>
                  <a:schemeClr val="tx1"/>
                </a:solidFill>
                <a:latin typeface="Fira Sans" panose="020B0503050000020004" pitchFamily="34" charset="0"/>
                <a:ea typeface="Roboto" panose="02000000000000000000" pitchFamily="2" charset="0"/>
                <a:cs typeface="Roboto" panose="02000000000000000000" pitchFamily="2" charset="0"/>
              </a:rPr>
              <a:t>Multilayer Perceptron (MLP)</a:t>
            </a:r>
            <a:br>
              <a:rPr lang="en-US" b="1" dirty="0">
                <a:solidFill>
                  <a:schemeClr val="bg1"/>
                </a:solidFill>
                <a:latin typeface="Fira Sans" panose="020B0503050000020004" pitchFamily="34" charset="0"/>
                <a:ea typeface="Roboto" panose="02000000000000000000" pitchFamily="2" charset="0"/>
                <a:cs typeface="Roboto" panose="02000000000000000000" pitchFamily="2" charset="0"/>
              </a:rPr>
            </a:br>
            <a:endParaRPr lang="en-US"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A51BAD5D-C7EC-93F4-4617-65C6B29591ED}"/>
              </a:ext>
            </a:extLst>
          </p:cNvPr>
          <p:cNvSpPr txBox="1"/>
          <p:nvPr/>
        </p:nvSpPr>
        <p:spPr>
          <a:xfrm>
            <a:off x="148683" y="883980"/>
            <a:ext cx="8675649" cy="1167179"/>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A Multilayer Perceptron (MLP) is a type of artificial neural network used for supervised learning tasks like classification and regression. It consists of multiple layers of interconnected neurons, including an input layer, one or more hidden layers, and an output layer. Each neuron applies an activation function to a weighted sum of its inputs, allowing the model to learn complex relationships between input and output variables. </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2AC207-D447-9151-003E-7206DD7E2804}"/>
              </a:ext>
            </a:extLst>
          </p:cNvPr>
          <p:cNvPicPr>
            <a:picLocks noChangeAspect="1"/>
          </p:cNvPicPr>
          <p:nvPr/>
        </p:nvPicPr>
        <p:blipFill>
          <a:blip r:embed="rId2"/>
          <a:stretch>
            <a:fillRect/>
          </a:stretch>
        </p:blipFill>
        <p:spPr>
          <a:xfrm>
            <a:off x="6047373" y="3983492"/>
            <a:ext cx="2741622" cy="805945"/>
          </a:xfrm>
          <a:prstGeom prst="rect">
            <a:avLst/>
          </a:prstGeom>
        </p:spPr>
      </p:pic>
      <p:sp>
        <p:nvSpPr>
          <p:cNvPr id="8" name="TextBox 7">
            <a:extLst>
              <a:ext uri="{FF2B5EF4-FFF2-40B4-BE49-F238E27FC236}">
                <a16:creationId xmlns:a16="http://schemas.microsoft.com/office/drawing/2014/main" id="{795A0EE9-E955-A859-CCFA-320D3B3F349D}"/>
              </a:ext>
            </a:extLst>
          </p:cNvPr>
          <p:cNvSpPr txBox="1"/>
          <p:nvPr/>
        </p:nvSpPr>
        <p:spPr>
          <a:xfrm>
            <a:off x="148683" y="2051159"/>
            <a:ext cx="5452947" cy="2598275"/>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Analysis:</a:t>
            </a:r>
          </a:p>
          <a:p>
            <a:pPr marL="285750" indent="-2857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confusion matrix indicates that the model is performing substantially better in correctly predicting true positives and true negatives. The model demonstrates a strong ability to identify true positive instances and has a similar efficacy in recognizing true negative cases, with slightly less accuracy. Overall, the model shows a strong bias towards correctly identifying the positive class.</a:t>
            </a:r>
          </a:p>
          <a:p>
            <a:pPr marL="285750" indent="-2857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With a substantial recall rate for fraudulent cases, the model proficiently identifies most actual fraudulent instances, highlighting its effectiveness in detecting fraud.</a:t>
            </a:r>
            <a:endParaRPr lang="en-IN" sz="1200" dirty="0">
              <a:latin typeface="Times New Roman" panose="02020603050405020304" pitchFamily="18" charset="0"/>
              <a:cs typeface="Times New Roman" panose="02020603050405020304" pitchFamily="18" charset="0"/>
            </a:endParaRPr>
          </a:p>
        </p:txBody>
      </p:sp>
      <p:pic>
        <p:nvPicPr>
          <p:cNvPr id="4" name="Picture 2" descr="Analysis ">
            <a:extLst>
              <a:ext uri="{FF2B5EF4-FFF2-40B4-BE49-F238E27FC236}">
                <a16:creationId xmlns:a16="http://schemas.microsoft.com/office/drawing/2014/main" id="{9E20449E-92A1-6D7A-7775-33ECB4D1B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184" y="-4570"/>
            <a:ext cx="968433" cy="9684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91258C-709C-7895-DC6B-9972C074F6EE}"/>
              </a:ext>
            </a:extLst>
          </p:cNvPr>
          <p:cNvPicPr>
            <a:picLocks noChangeAspect="1"/>
          </p:cNvPicPr>
          <p:nvPr/>
        </p:nvPicPr>
        <p:blipFill>
          <a:blip r:embed="rId4"/>
          <a:stretch>
            <a:fillRect/>
          </a:stretch>
        </p:blipFill>
        <p:spPr>
          <a:xfrm>
            <a:off x="6250071" y="1916996"/>
            <a:ext cx="2336226" cy="1958400"/>
          </a:xfrm>
          <a:prstGeom prst="rect">
            <a:avLst/>
          </a:prstGeom>
        </p:spPr>
      </p:pic>
    </p:spTree>
    <p:extLst>
      <p:ext uri="{BB962C8B-B14F-4D97-AF65-F5344CB8AC3E}">
        <p14:creationId xmlns:p14="http://schemas.microsoft.com/office/powerpoint/2010/main" val="2094657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B94-858D-B8C7-9D1E-2A4BDC2B7156}"/>
              </a:ext>
            </a:extLst>
          </p:cNvPr>
          <p:cNvSpPr>
            <a:spLocks noGrp="1"/>
          </p:cNvSpPr>
          <p:nvPr>
            <p:ph type="title"/>
          </p:nvPr>
        </p:nvSpPr>
        <p:spPr>
          <a:xfrm>
            <a:off x="457200" y="127902"/>
            <a:ext cx="8229600" cy="572700"/>
          </a:xfrm>
        </p:spPr>
        <p:txBody>
          <a:bodyPr/>
          <a:lstStyle/>
          <a:p>
            <a:r>
              <a:rPr lang="en-US" b="1" dirty="0">
                <a:solidFill>
                  <a:schemeClr val="tx1"/>
                </a:solidFill>
                <a:latin typeface="Fira Sans" panose="020B0503050000020004" pitchFamily="34" charset="0"/>
                <a:ea typeface="Roboto" panose="02000000000000000000" pitchFamily="2" charset="0"/>
                <a:cs typeface="Roboto" panose="02000000000000000000" pitchFamily="2" charset="0"/>
              </a:rPr>
              <a:t>Comparisons</a:t>
            </a:r>
            <a:endParaRPr lang="en-US" dirty="0">
              <a:solidFill>
                <a:schemeClr val="bg1"/>
              </a:solidFill>
              <a:latin typeface="Fira Sans" panose="020B0503050000020004" pitchFamily="34" charset="0"/>
            </a:endParaRPr>
          </a:p>
        </p:txBody>
      </p:sp>
      <p:pic>
        <p:nvPicPr>
          <p:cNvPr id="17412" name="Picture 4" descr="Compare ">
            <a:extLst>
              <a:ext uri="{FF2B5EF4-FFF2-40B4-BE49-F238E27FC236}">
                <a16:creationId xmlns:a16="http://schemas.microsoft.com/office/drawing/2014/main" id="{C36B56C4-8A05-F2B8-0407-3E7096C88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927" y="621337"/>
            <a:ext cx="1237110" cy="1237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9ED5B6-BF42-6E94-726D-9AF15D87F983}"/>
              </a:ext>
            </a:extLst>
          </p:cNvPr>
          <p:cNvSpPr txBox="1"/>
          <p:nvPr/>
        </p:nvSpPr>
        <p:spPr>
          <a:xfrm>
            <a:off x="263775" y="749690"/>
            <a:ext cx="4895272" cy="393716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In comparing various machine learning models on the job listing dataset for fraud detection, we gained valuable insights. Decision Trees and MLP models excelled in accuracy, making them preferable for this application due to their effective handling of complex patterns. Conversely, Naive Bayes and SVM showed weaker performance, possibly due to deviations from their model assumptions in the dataset.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This analysis emphasizes the importance of selecting models carefully based on data characteristics and the need for continual model refinement. Enhancing models through feature engineering or integrating sophisticated ensemble methods could further improve our fraud detection capabilities in job listings. This project not only informs effective model selection but also illustrates the dynamic nature of machine learning in adapting to varied data sets.</a:t>
            </a:r>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938EFB4-4158-2BA3-7373-6CD132F1152B}"/>
              </a:ext>
            </a:extLst>
          </p:cNvPr>
          <p:cNvPicPr>
            <a:picLocks noChangeAspect="1"/>
          </p:cNvPicPr>
          <p:nvPr/>
        </p:nvPicPr>
        <p:blipFill>
          <a:blip r:embed="rId3"/>
          <a:stretch>
            <a:fillRect/>
          </a:stretch>
        </p:blipFill>
        <p:spPr>
          <a:xfrm>
            <a:off x="5295014" y="1779181"/>
            <a:ext cx="3750827" cy="3026205"/>
          </a:xfrm>
          <a:prstGeom prst="rect">
            <a:avLst/>
          </a:prstGeom>
        </p:spPr>
      </p:pic>
    </p:spTree>
    <p:extLst>
      <p:ext uri="{BB962C8B-B14F-4D97-AF65-F5344CB8AC3E}">
        <p14:creationId xmlns:p14="http://schemas.microsoft.com/office/powerpoint/2010/main" val="2201598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643"/>
        <p:cNvGrpSpPr/>
        <p:nvPr/>
      </p:nvGrpSpPr>
      <p:grpSpPr>
        <a:xfrm>
          <a:off x="0" y="0"/>
          <a:ext cx="0" cy="0"/>
          <a:chOff x="0" y="0"/>
          <a:chExt cx="0" cy="0"/>
        </a:xfrm>
      </p:grpSpPr>
      <p:sp>
        <p:nvSpPr>
          <p:cNvPr id="644" name="Google Shape;644;p20"/>
          <p:cNvSpPr txBox="1">
            <a:spLocks noGrp="1"/>
          </p:cNvSpPr>
          <p:nvPr>
            <p:ph type="title"/>
          </p:nvPr>
        </p:nvSpPr>
        <p:spPr>
          <a:xfrm>
            <a:off x="457200" y="281224"/>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Fira Sans" panose="020B0503050000020004" pitchFamily="34" charset="0"/>
                <a:ea typeface="Roboto" panose="02000000000000000000" pitchFamily="2" charset="0"/>
                <a:cs typeface="Times New Roman" panose="02020603050405020304" pitchFamily="18" charset="0"/>
              </a:rPr>
              <a:t>Key outcomes</a:t>
            </a:r>
            <a:endParaRPr sz="2400" dirty="0">
              <a:latin typeface="Fira Sans" panose="020B0503050000020004" pitchFamily="34" charset="0"/>
              <a:ea typeface="Roboto" panose="02000000000000000000" pitchFamily="2" charset="0"/>
              <a:cs typeface="Times New Roman" panose="02020603050405020304" pitchFamily="18" charset="0"/>
            </a:endParaRPr>
          </a:p>
        </p:txBody>
      </p:sp>
      <p:grpSp>
        <p:nvGrpSpPr>
          <p:cNvPr id="645" name="Google Shape;645;p20"/>
          <p:cNvGrpSpPr/>
          <p:nvPr/>
        </p:nvGrpSpPr>
        <p:grpSpPr>
          <a:xfrm>
            <a:off x="388071" y="2974082"/>
            <a:ext cx="2333674" cy="1488566"/>
            <a:chOff x="388071" y="2974082"/>
            <a:chExt cx="2333674" cy="1488566"/>
          </a:xfrm>
        </p:grpSpPr>
        <p:sp>
          <p:nvSpPr>
            <p:cNvPr id="646" name="Google Shape;646;p20"/>
            <p:cNvSpPr txBox="1"/>
            <p:nvPr/>
          </p:nvSpPr>
          <p:spPr>
            <a:xfrm>
              <a:off x="388071" y="2974082"/>
              <a:ext cx="2195729"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rgbClr val="000000"/>
                  </a:solidFill>
                  <a:latin typeface="Times New Roman" panose="02020603050405020304" pitchFamily="18" charset="0"/>
                  <a:ea typeface="Roboto" panose="02000000000000000000" pitchFamily="2" charset="0"/>
                  <a:cs typeface="Times New Roman" panose="02020603050405020304" pitchFamily="18" charset="0"/>
                  <a:sym typeface="Fira Sans Extra Condensed"/>
                </a:rPr>
                <a:t>Significant Progress in Fraud Detection:</a:t>
              </a:r>
              <a:endParaRPr b="1" dirty="0">
                <a:solidFill>
                  <a:srgbClr val="000000"/>
                </a:solidFill>
                <a:latin typeface="Times New Roman" panose="02020603050405020304" pitchFamily="18" charset="0"/>
                <a:ea typeface="Roboto" panose="02000000000000000000" pitchFamily="2" charset="0"/>
                <a:cs typeface="Times New Roman" panose="02020603050405020304" pitchFamily="18" charset="0"/>
                <a:sym typeface="Fira Sans Extra Condensed"/>
              </a:endParaRPr>
            </a:p>
          </p:txBody>
        </p:sp>
        <p:sp>
          <p:nvSpPr>
            <p:cNvPr id="647" name="Google Shape;647;p20"/>
            <p:cNvSpPr txBox="1"/>
            <p:nvPr/>
          </p:nvSpPr>
          <p:spPr>
            <a:xfrm>
              <a:off x="388071" y="3361699"/>
              <a:ext cx="2333674" cy="110094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solidFill>
                    <a:srgbClr val="000000"/>
                  </a:solidFill>
                  <a:latin typeface="Times New Roman" panose="02020603050405020304" pitchFamily="18" charset="0"/>
                  <a:ea typeface="Roboto"/>
                  <a:cs typeface="Times New Roman" panose="02020603050405020304" pitchFamily="18" charset="0"/>
                  <a:sym typeface="Roboto"/>
                </a:rPr>
                <a:t>Certain models, particularly the Multilayer Perceptron and Random Forest, have shown commendable success in detecting fraudulent postings, highlighting the capabilities of machine learning to address complex challenges in fraud detection.</a:t>
              </a:r>
              <a:endParaRPr sz="12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651" name="Google Shape;651;p20"/>
          <p:cNvGrpSpPr/>
          <p:nvPr/>
        </p:nvGrpSpPr>
        <p:grpSpPr>
          <a:xfrm>
            <a:off x="419359" y="657735"/>
            <a:ext cx="2436302" cy="1292252"/>
            <a:chOff x="419359" y="1241717"/>
            <a:chExt cx="2436302" cy="531470"/>
          </a:xfrm>
        </p:grpSpPr>
        <p:sp>
          <p:nvSpPr>
            <p:cNvPr id="652" name="Google Shape;652;p20"/>
            <p:cNvSpPr txBox="1"/>
            <p:nvPr/>
          </p:nvSpPr>
          <p:spPr>
            <a:xfrm>
              <a:off x="427509" y="1241717"/>
              <a:ext cx="2169687"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IN"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High Precision in Non-Fraudulent Identification:</a:t>
              </a:r>
              <a:endParaRPr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653" name="Google Shape;653;p20"/>
            <p:cNvSpPr txBox="1"/>
            <p:nvPr/>
          </p:nvSpPr>
          <p:spPr>
            <a:xfrm>
              <a:off x="419359" y="1486636"/>
              <a:ext cx="2436302" cy="28655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solidFill>
                    <a:srgbClr val="000000"/>
                  </a:solidFill>
                  <a:latin typeface="Times New Roman" panose="02020603050405020304" pitchFamily="18" charset="0"/>
                  <a:ea typeface="Roboto"/>
                  <a:cs typeface="Times New Roman" panose="02020603050405020304" pitchFamily="18" charset="0"/>
                  <a:sym typeface="Roboto"/>
                </a:rPr>
                <a:t>The models consistently achieve high precision rates for non-fraudulent job postings, effectively safeguarding the legitimacy of genuine listings and supporting reputable businesses.</a:t>
              </a:r>
              <a:endParaRPr sz="12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654" name="Google Shape;654;p20"/>
          <p:cNvGrpSpPr/>
          <p:nvPr/>
        </p:nvGrpSpPr>
        <p:grpSpPr>
          <a:xfrm>
            <a:off x="6205165" y="2830753"/>
            <a:ext cx="2864493" cy="1239836"/>
            <a:chOff x="6047251" y="3222812"/>
            <a:chExt cx="2864493" cy="1239836"/>
          </a:xfrm>
        </p:grpSpPr>
        <p:sp>
          <p:nvSpPr>
            <p:cNvPr id="655" name="Google Shape;655;p20"/>
            <p:cNvSpPr txBox="1"/>
            <p:nvPr/>
          </p:nvSpPr>
          <p:spPr>
            <a:xfrm>
              <a:off x="6888154" y="3222812"/>
              <a:ext cx="1796646" cy="7594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US"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Enhancement of Online Job Market Security:</a:t>
              </a:r>
              <a:endParaRPr lang="en-IN"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656" name="Google Shape;656;p20"/>
            <p:cNvSpPr txBox="1"/>
            <p:nvPr/>
          </p:nvSpPr>
          <p:spPr>
            <a:xfrm>
              <a:off x="6047251" y="3911248"/>
              <a:ext cx="2864493" cy="551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US" sz="1200" dirty="0">
                  <a:solidFill>
                    <a:srgbClr val="000000"/>
                  </a:solidFill>
                  <a:latin typeface="Times New Roman" panose="02020603050405020304" pitchFamily="18" charset="0"/>
                  <a:ea typeface="Roboto"/>
                  <a:cs typeface="Times New Roman" panose="02020603050405020304" pitchFamily="18" charset="0"/>
                  <a:sym typeface="Roboto"/>
                </a:rPr>
                <a:t>The application of machine learning models has significantly contributed to strengthening the security and trustworthiness of online job platforms, reducing the risks associated with fraudulent job postings and enhancing the overall user experience for job seekers.</a:t>
              </a:r>
              <a:endParaRPr sz="12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660" name="Google Shape;660;p20"/>
          <p:cNvGrpSpPr/>
          <p:nvPr/>
        </p:nvGrpSpPr>
        <p:grpSpPr>
          <a:xfrm>
            <a:off x="5959464" y="422897"/>
            <a:ext cx="2725186" cy="1269569"/>
            <a:chOff x="5959464" y="422897"/>
            <a:chExt cx="2725186" cy="1269569"/>
          </a:xfrm>
        </p:grpSpPr>
        <p:sp>
          <p:nvSpPr>
            <p:cNvPr id="661" name="Google Shape;661;p20"/>
            <p:cNvSpPr txBox="1"/>
            <p:nvPr/>
          </p:nvSpPr>
          <p:spPr>
            <a:xfrm>
              <a:off x="6337154" y="422897"/>
              <a:ext cx="2318045" cy="105085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latin typeface="Times New Roman" panose="02020603050405020304" pitchFamily="18" charset="0"/>
                  <a:ea typeface="Roboto" panose="02000000000000000000" pitchFamily="2" charset="0"/>
                  <a:cs typeface="Times New Roman" panose="02020603050405020304" pitchFamily="18" charset="0"/>
                  <a:sym typeface="Fira Sans Extra Condensed"/>
                </a:rPr>
                <a:t>Versatility and Adaptability of Models</a:t>
              </a:r>
              <a:r>
                <a:rPr lang="en-US"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662" name="Google Shape;662;p20"/>
            <p:cNvSpPr txBox="1"/>
            <p:nvPr/>
          </p:nvSpPr>
          <p:spPr>
            <a:xfrm>
              <a:off x="5959464" y="1141066"/>
              <a:ext cx="2725186" cy="551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solidFill>
                    <a:srgbClr val="000000"/>
                  </a:solidFill>
                  <a:latin typeface="Times New Roman" panose="02020603050405020304" pitchFamily="18" charset="0"/>
                  <a:ea typeface="Roboto"/>
                  <a:cs typeface="Times New Roman" panose="02020603050405020304" pitchFamily="18" charset="0"/>
                  <a:sym typeface="Roboto"/>
                </a:rPr>
                <a:t>The diverse array of machine learning models tested, from Decision Trees to Naive Bayes, demonstrates the adaptability and potential of these tools to be fine-tuned for specific tasks, paving the way for tailored solutions that enhance online job market integrity.</a:t>
              </a:r>
              <a:endParaRPr sz="12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663" name="Google Shape;663;p20"/>
          <p:cNvGrpSpPr/>
          <p:nvPr/>
        </p:nvGrpSpPr>
        <p:grpSpPr>
          <a:xfrm>
            <a:off x="3209572" y="1575862"/>
            <a:ext cx="2749892" cy="2783076"/>
            <a:chOff x="2957764" y="1575862"/>
            <a:chExt cx="3228485" cy="3154536"/>
          </a:xfrm>
        </p:grpSpPr>
        <p:sp>
          <p:nvSpPr>
            <p:cNvPr id="664" name="Google Shape;664;p20"/>
            <p:cNvSpPr/>
            <p:nvPr/>
          </p:nvSpPr>
          <p:spPr>
            <a:xfrm>
              <a:off x="2957764" y="1575862"/>
              <a:ext cx="3228485" cy="3137672"/>
            </a:xfrm>
            <a:custGeom>
              <a:avLst/>
              <a:gdLst/>
              <a:ahLst/>
              <a:cxnLst/>
              <a:rect l="l" t="t" r="r" b="b"/>
              <a:pathLst>
                <a:path w="35977" h="34965" extrusionOk="0">
                  <a:moveTo>
                    <a:pt x="8719" y="1"/>
                  </a:moveTo>
                  <a:cubicBezTo>
                    <a:pt x="8395" y="1"/>
                    <a:pt x="8071" y="25"/>
                    <a:pt x="7751" y="73"/>
                  </a:cubicBezTo>
                  <a:cubicBezTo>
                    <a:pt x="6034" y="331"/>
                    <a:pt x="4443" y="1289"/>
                    <a:pt x="3451" y="2661"/>
                  </a:cubicBezTo>
                  <a:cubicBezTo>
                    <a:pt x="2726" y="3664"/>
                    <a:pt x="2326" y="4865"/>
                    <a:pt x="2189" y="6081"/>
                  </a:cubicBezTo>
                  <a:cubicBezTo>
                    <a:pt x="1875" y="8958"/>
                    <a:pt x="3000" y="11774"/>
                    <a:pt x="3825" y="14555"/>
                  </a:cubicBezTo>
                  <a:cubicBezTo>
                    <a:pt x="4656" y="17336"/>
                    <a:pt x="5163" y="20472"/>
                    <a:pt x="3719" y="23015"/>
                  </a:cubicBezTo>
                  <a:cubicBezTo>
                    <a:pt x="2878" y="24499"/>
                    <a:pt x="1450" y="25629"/>
                    <a:pt x="715" y="27163"/>
                  </a:cubicBezTo>
                  <a:cubicBezTo>
                    <a:pt x="1" y="28648"/>
                    <a:pt x="31" y="30441"/>
                    <a:pt x="796" y="31900"/>
                  </a:cubicBezTo>
                  <a:cubicBezTo>
                    <a:pt x="1556" y="33364"/>
                    <a:pt x="3035" y="34463"/>
                    <a:pt x="4702" y="34807"/>
                  </a:cubicBezTo>
                  <a:lnTo>
                    <a:pt x="30369" y="34964"/>
                  </a:lnTo>
                  <a:cubicBezTo>
                    <a:pt x="32770" y="33642"/>
                    <a:pt x="34579" y="31368"/>
                    <a:pt x="35278" y="28795"/>
                  </a:cubicBezTo>
                  <a:cubicBezTo>
                    <a:pt x="35977" y="26226"/>
                    <a:pt x="35551" y="23395"/>
                    <a:pt x="34128" y="21115"/>
                  </a:cubicBezTo>
                  <a:cubicBezTo>
                    <a:pt x="33530" y="20158"/>
                    <a:pt x="32755" y="19281"/>
                    <a:pt x="32375" y="18223"/>
                  </a:cubicBezTo>
                  <a:cubicBezTo>
                    <a:pt x="31671" y="16267"/>
                    <a:pt x="32426" y="14150"/>
                    <a:pt x="32932" y="12144"/>
                  </a:cubicBezTo>
                  <a:cubicBezTo>
                    <a:pt x="33439" y="10133"/>
                    <a:pt x="33586" y="7727"/>
                    <a:pt x="32031" y="6298"/>
                  </a:cubicBezTo>
                  <a:cubicBezTo>
                    <a:pt x="31045" y="5392"/>
                    <a:pt x="29665" y="5144"/>
                    <a:pt x="28262" y="5144"/>
                  </a:cubicBezTo>
                  <a:cubicBezTo>
                    <a:pt x="27690" y="5144"/>
                    <a:pt x="27114" y="5185"/>
                    <a:pt x="26560" y="5240"/>
                  </a:cubicBezTo>
                  <a:cubicBezTo>
                    <a:pt x="24940" y="5400"/>
                    <a:pt x="23320" y="5613"/>
                    <a:pt x="21694" y="5613"/>
                  </a:cubicBezTo>
                  <a:cubicBezTo>
                    <a:pt x="21423" y="5613"/>
                    <a:pt x="21152" y="5607"/>
                    <a:pt x="20881" y="5594"/>
                  </a:cubicBezTo>
                  <a:cubicBezTo>
                    <a:pt x="18987" y="5508"/>
                    <a:pt x="17052" y="5037"/>
                    <a:pt x="15557" y="3913"/>
                  </a:cubicBezTo>
                  <a:cubicBezTo>
                    <a:pt x="14509" y="3122"/>
                    <a:pt x="13724" y="2048"/>
                    <a:pt x="12665" y="1273"/>
                  </a:cubicBezTo>
                  <a:cubicBezTo>
                    <a:pt x="11544" y="450"/>
                    <a:pt x="10129" y="1"/>
                    <a:pt x="8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65" name="Google Shape;665;p20"/>
            <p:cNvSpPr/>
            <p:nvPr/>
          </p:nvSpPr>
          <p:spPr>
            <a:xfrm>
              <a:off x="5267835" y="2782867"/>
              <a:ext cx="633345" cy="726377"/>
            </a:xfrm>
            <a:custGeom>
              <a:avLst/>
              <a:gdLst/>
              <a:ahLst/>
              <a:cxnLst/>
              <a:rect l="l" t="t" r="r" b="b"/>
              <a:pathLst>
                <a:path w="7863" h="9018" extrusionOk="0">
                  <a:moveTo>
                    <a:pt x="310" y="1"/>
                  </a:moveTo>
                  <a:cubicBezTo>
                    <a:pt x="137" y="1"/>
                    <a:pt x="1" y="142"/>
                    <a:pt x="1" y="315"/>
                  </a:cubicBezTo>
                  <a:lnTo>
                    <a:pt x="1" y="315"/>
                  </a:lnTo>
                  <a:lnTo>
                    <a:pt x="1" y="8708"/>
                  </a:lnTo>
                  <a:cubicBezTo>
                    <a:pt x="1" y="8881"/>
                    <a:pt x="137" y="9017"/>
                    <a:pt x="310" y="9017"/>
                  </a:cubicBezTo>
                  <a:lnTo>
                    <a:pt x="310" y="9017"/>
                  </a:lnTo>
                  <a:lnTo>
                    <a:pt x="7548" y="9017"/>
                  </a:lnTo>
                  <a:cubicBezTo>
                    <a:pt x="7721" y="9017"/>
                    <a:pt x="7863" y="8881"/>
                    <a:pt x="7863" y="8708"/>
                  </a:cubicBezTo>
                  <a:lnTo>
                    <a:pt x="7863" y="8708"/>
                  </a:lnTo>
                  <a:lnTo>
                    <a:pt x="7863" y="315"/>
                  </a:lnTo>
                  <a:cubicBezTo>
                    <a:pt x="7863" y="142"/>
                    <a:pt x="7721" y="1"/>
                    <a:pt x="7548" y="1"/>
                  </a:cubicBezTo>
                  <a:lnTo>
                    <a:pt x="7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6" name="Google Shape;666;p20"/>
            <p:cNvSpPr/>
            <p:nvPr/>
          </p:nvSpPr>
          <p:spPr>
            <a:xfrm>
              <a:off x="5606135" y="3442632"/>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7" name="Google Shape;667;p20"/>
            <p:cNvSpPr/>
            <p:nvPr/>
          </p:nvSpPr>
          <p:spPr>
            <a:xfrm>
              <a:off x="5606135" y="3376099"/>
              <a:ext cx="236729" cy="16834"/>
            </a:xfrm>
            <a:custGeom>
              <a:avLst/>
              <a:gdLst/>
              <a:ahLst/>
              <a:cxnLst/>
              <a:rect l="l" t="t" r="r" b="b"/>
              <a:pathLst>
                <a:path w="2939" h="209" extrusionOk="0">
                  <a:moveTo>
                    <a:pt x="0" y="1"/>
                  </a:moveTo>
                  <a:lnTo>
                    <a:pt x="0" y="209"/>
                  </a:lnTo>
                  <a:lnTo>
                    <a:pt x="2938" y="209"/>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8" name="Google Shape;668;p20"/>
            <p:cNvSpPr/>
            <p:nvPr/>
          </p:nvSpPr>
          <p:spPr>
            <a:xfrm>
              <a:off x="5606135" y="3309245"/>
              <a:ext cx="236729" cy="16754"/>
            </a:xfrm>
            <a:custGeom>
              <a:avLst/>
              <a:gdLst/>
              <a:ahLst/>
              <a:cxnLst/>
              <a:rect l="l" t="t" r="r" b="b"/>
              <a:pathLst>
                <a:path w="2939" h="208"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9" name="Google Shape;669;p20"/>
            <p:cNvSpPr/>
            <p:nvPr/>
          </p:nvSpPr>
          <p:spPr>
            <a:xfrm>
              <a:off x="5606135" y="3242713"/>
              <a:ext cx="236729" cy="16834"/>
            </a:xfrm>
            <a:custGeom>
              <a:avLst/>
              <a:gdLst/>
              <a:ahLst/>
              <a:cxnLst/>
              <a:rect l="l" t="t" r="r" b="b"/>
              <a:pathLst>
                <a:path w="2939" h="209"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0" name="Google Shape;670;p20"/>
            <p:cNvSpPr/>
            <p:nvPr/>
          </p:nvSpPr>
          <p:spPr>
            <a:xfrm>
              <a:off x="5606135" y="3176180"/>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1" name="Google Shape;671;p20"/>
            <p:cNvSpPr/>
            <p:nvPr/>
          </p:nvSpPr>
          <p:spPr>
            <a:xfrm>
              <a:off x="5326233" y="3109326"/>
              <a:ext cx="516632" cy="16754"/>
            </a:xfrm>
            <a:custGeom>
              <a:avLst/>
              <a:gdLst/>
              <a:ahLst/>
              <a:cxnLst/>
              <a:rect l="l" t="t" r="r" b="b"/>
              <a:pathLst>
                <a:path w="6414" h="208"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2" name="Google Shape;672;p20"/>
            <p:cNvSpPr/>
            <p:nvPr/>
          </p:nvSpPr>
          <p:spPr>
            <a:xfrm>
              <a:off x="5326232" y="3042794"/>
              <a:ext cx="516632" cy="16834"/>
            </a:xfrm>
            <a:custGeom>
              <a:avLst/>
              <a:gdLst/>
              <a:ahLst/>
              <a:cxnLst/>
              <a:rect l="l" t="t" r="r" b="b"/>
              <a:pathLst>
                <a:path w="6414" h="209"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3" name="Google Shape;673;p20"/>
            <p:cNvSpPr/>
            <p:nvPr/>
          </p:nvSpPr>
          <p:spPr>
            <a:xfrm>
              <a:off x="5326232" y="2976261"/>
              <a:ext cx="516632" cy="16834"/>
            </a:xfrm>
            <a:custGeom>
              <a:avLst/>
              <a:gdLst/>
              <a:ahLst/>
              <a:cxnLst/>
              <a:rect l="l" t="t" r="r" b="b"/>
              <a:pathLst>
                <a:path w="6414" h="209" extrusionOk="0">
                  <a:moveTo>
                    <a:pt x="0" y="1"/>
                  </a:moveTo>
                  <a:lnTo>
                    <a:pt x="0" y="208"/>
                  </a:lnTo>
                  <a:lnTo>
                    <a:pt x="6413" y="208"/>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4" name="Google Shape;674;p20"/>
            <p:cNvSpPr/>
            <p:nvPr/>
          </p:nvSpPr>
          <p:spPr>
            <a:xfrm>
              <a:off x="5326232" y="2909327"/>
              <a:ext cx="516632" cy="16834"/>
            </a:xfrm>
            <a:custGeom>
              <a:avLst/>
              <a:gdLst/>
              <a:ahLst/>
              <a:cxnLst/>
              <a:rect l="l" t="t" r="r" b="b"/>
              <a:pathLst>
                <a:path w="6414" h="209" extrusionOk="0">
                  <a:moveTo>
                    <a:pt x="0" y="1"/>
                  </a:moveTo>
                  <a:lnTo>
                    <a:pt x="0" y="209"/>
                  </a:lnTo>
                  <a:lnTo>
                    <a:pt x="6413" y="209"/>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5" name="Google Shape;675;p20"/>
            <p:cNvSpPr/>
            <p:nvPr/>
          </p:nvSpPr>
          <p:spPr>
            <a:xfrm>
              <a:off x="5326232" y="3174569"/>
              <a:ext cx="244059" cy="284897"/>
            </a:xfrm>
            <a:custGeom>
              <a:avLst/>
              <a:gdLst/>
              <a:ahLst/>
              <a:cxnLst/>
              <a:rect l="l" t="t" r="r" b="b"/>
              <a:pathLst>
                <a:path w="3030" h="3537" extrusionOk="0">
                  <a:moveTo>
                    <a:pt x="193" y="1"/>
                  </a:moveTo>
                  <a:cubicBezTo>
                    <a:pt x="86" y="1"/>
                    <a:pt x="0" y="87"/>
                    <a:pt x="0" y="193"/>
                  </a:cubicBezTo>
                  <a:lnTo>
                    <a:pt x="0" y="3344"/>
                  </a:lnTo>
                  <a:cubicBezTo>
                    <a:pt x="0" y="3450"/>
                    <a:pt x="86" y="3536"/>
                    <a:pt x="193" y="3536"/>
                  </a:cubicBezTo>
                  <a:lnTo>
                    <a:pt x="2837" y="3536"/>
                  </a:lnTo>
                  <a:cubicBezTo>
                    <a:pt x="2943" y="3536"/>
                    <a:pt x="3029" y="3450"/>
                    <a:pt x="3029" y="3344"/>
                  </a:cubicBezTo>
                  <a:lnTo>
                    <a:pt x="3029" y="193"/>
                  </a:lnTo>
                  <a:cubicBezTo>
                    <a:pt x="3029" y="87"/>
                    <a:pt x="2943" y="1"/>
                    <a:pt x="2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6" name="Google Shape;676;p20"/>
            <p:cNvSpPr/>
            <p:nvPr/>
          </p:nvSpPr>
          <p:spPr>
            <a:xfrm>
              <a:off x="5267835" y="2693540"/>
              <a:ext cx="633345" cy="166089"/>
            </a:xfrm>
            <a:custGeom>
              <a:avLst/>
              <a:gdLst/>
              <a:ahLst/>
              <a:cxnLst/>
              <a:rect l="l" t="t" r="r" b="b"/>
              <a:pathLst>
                <a:path w="7863" h="2062" extrusionOk="0">
                  <a:moveTo>
                    <a:pt x="310" y="0"/>
                  </a:moveTo>
                  <a:cubicBezTo>
                    <a:pt x="137" y="0"/>
                    <a:pt x="1" y="137"/>
                    <a:pt x="1" y="309"/>
                  </a:cubicBezTo>
                  <a:lnTo>
                    <a:pt x="1" y="309"/>
                  </a:lnTo>
                  <a:lnTo>
                    <a:pt x="1" y="2062"/>
                  </a:lnTo>
                  <a:lnTo>
                    <a:pt x="7863" y="2062"/>
                  </a:lnTo>
                  <a:lnTo>
                    <a:pt x="7863" y="309"/>
                  </a:lnTo>
                  <a:cubicBezTo>
                    <a:pt x="7863" y="137"/>
                    <a:pt x="7721" y="0"/>
                    <a:pt x="7548" y="0"/>
                  </a:cubicBezTo>
                  <a:lnTo>
                    <a:pt x="75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7" name="Google Shape;677;p20"/>
            <p:cNvSpPr/>
            <p:nvPr/>
          </p:nvSpPr>
          <p:spPr>
            <a:xfrm>
              <a:off x="3333629" y="1985881"/>
              <a:ext cx="632942" cy="597018"/>
            </a:xfrm>
            <a:custGeom>
              <a:avLst/>
              <a:gdLst/>
              <a:ahLst/>
              <a:cxnLst/>
              <a:rect l="l" t="t" r="r" b="b"/>
              <a:pathLst>
                <a:path w="7858" h="7412" extrusionOk="0">
                  <a:moveTo>
                    <a:pt x="335" y="0"/>
                  </a:moveTo>
                  <a:cubicBezTo>
                    <a:pt x="147" y="0"/>
                    <a:pt x="1" y="152"/>
                    <a:pt x="1" y="340"/>
                  </a:cubicBezTo>
                  <a:lnTo>
                    <a:pt x="1" y="340"/>
                  </a:lnTo>
                  <a:lnTo>
                    <a:pt x="1" y="7072"/>
                  </a:lnTo>
                  <a:cubicBezTo>
                    <a:pt x="1" y="7259"/>
                    <a:pt x="147" y="7411"/>
                    <a:pt x="335" y="7411"/>
                  </a:cubicBezTo>
                  <a:lnTo>
                    <a:pt x="335" y="7411"/>
                  </a:lnTo>
                  <a:lnTo>
                    <a:pt x="7523" y="7411"/>
                  </a:lnTo>
                  <a:cubicBezTo>
                    <a:pt x="7710" y="7411"/>
                    <a:pt x="7857" y="7259"/>
                    <a:pt x="7857" y="7072"/>
                  </a:cubicBezTo>
                  <a:lnTo>
                    <a:pt x="7857" y="7072"/>
                  </a:lnTo>
                  <a:lnTo>
                    <a:pt x="7857" y="340"/>
                  </a:lnTo>
                  <a:cubicBezTo>
                    <a:pt x="7857" y="152"/>
                    <a:pt x="7710" y="0"/>
                    <a:pt x="7523" y="0"/>
                  </a:cubicBez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8" name="Google Shape;678;p20"/>
            <p:cNvSpPr/>
            <p:nvPr/>
          </p:nvSpPr>
          <p:spPr>
            <a:xfrm>
              <a:off x="3333629" y="1985881"/>
              <a:ext cx="632942" cy="211840"/>
            </a:xfrm>
            <a:custGeom>
              <a:avLst/>
              <a:gdLst/>
              <a:ahLst/>
              <a:cxnLst/>
              <a:rect l="l" t="t" r="r" b="b"/>
              <a:pathLst>
                <a:path w="7858" h="2630" extrusionOk="0">
                  <a:moveTo>
                    <a:pt x="335" y="0"/>
                  </a:moveTo>
                  <a:cubicBezTo>
                    <a:pt x="147" y="0"/>
                    <a:pt x="1" y="152"/>
                    <a:pt x="1" y="340"/>
                  </a:cubicBezTo>
                  <a:lnTo>
                    <a:pt x="1" y="340"/>
                  </a:lnTo>
                  <a:lnTo>
                    <a:pt x="1" y="2629"/>
                  </a:lnTo>
                  <a:lnTo>
                    <a:pt x="7857" y="2629"/>
                  </a:lnTo>
                  <a:lnTo>
                    <a:pt x="7857" y="340"/>
                  </a:lnTo>
                  <a:cubicBezTo>
                    <a:pt x="7857" y="152"/>
                    <a:pt x="7710" y="0"/>
                    <a:pt x="7523" y="0"/>
                  </a:cubicBez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9" name="Google Shape;679;p20"/>
            <p:cNvSpPr/>
            <p:nvPr/>
          </p:nvSpPr>
          <p:spPr>
            <a:xfrm>
              <a:off x="3391945" y="2515883"/>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0" name="Google Shape;680;p20"/>
            <p:cNvSpPr/>
            <p:nvPr/>
          </p:nvSpPr>
          <p:spPr>
            <a:xfrm>
              <a:off x="3391945" y="2449351"/>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1" name="Google Shape;681;p20"/>
            <p:cNvSpPr/>
            <p:nvPr/>
          </p:nvSpPr>
          <p:spPr>
            <a:xfrm>
              <a:off x="3391945" y="2382899"/>
              <a:ext cx="516229" cy="16754"/>
            </a:xfrm>
            <a:custGeom>
              <a:avLst/>
              <a:gdLst/>
              <a:ahLst/>
              <a:cxnLst/>
              <a:rect l="l" t="t" r="r" b="b"/>
              <a:pathLst>
                <a:path w="6409" h="208"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2" name="Google Shape;682;p20"/>
            <p:cNvSpPr/>
            <p:nvPr/>
          </p:nvSpPr>
          <p:spPr>
            <a:xfrm>
              <a:off x="3391945" y="2315964"/>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3" name="Google Shape;683;p20"/>
            <p:cNvSpPr/>
            <p:nvPr/>
          </p:nvSpPr>
          <p:spPr>
            <a:xfrm>
              <a:off x="3391945" y="2249432"/>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4" name="Google Shape;684;p20"/>
            <p:cNvSpPr/>
            <p:nvPr/>
          </p:nvSpPr>
          <p:spPr>
            <a:xfrm>
              <a:off x="3256522" y="3761636"/>
              <a:ext cx="554972" cy="636567"/>
            </a:xfrm>
            <a:custGeom>
              <a:avLst/>
              <a:gdLst/>
              <a:ahLst/>
              <a:cxnLst/>
              <a:rect l="l" t="t" r="r" b="b"/>
              <a:pathLst>
                <a:path w="6890" h="7903" extrusionOk="0">
                  <a:moveTo>
                    <a:pt x="274" y="0"/>
                  </a:moveTo>
                  <a:cubicBezTo>
                    <a:pt x="122" y="0"/>
                    <a:pt x="0" y="122"/>
                    <a:pt x="0" y="274"/>
                  </a:cubicBezTo>
                  <a:lnTo>
                    <a:pt x="0" y="274"/>
                  </a:lnTo>
                  <a:lnTo>
                    <a:pt x="0" y="7629"/>
                  </a:lnTo>
                  <a:cubicBezTo>
                    <a:pt x="0" y="7781"/>
                    <a:pt x="122" y="7903"/>
                    <a:pt x="274" y="7903"/>
                  </a:cubicBezTo>
                  <a:lnTo>
                    <a:pt x="274" y="7903"/>
                  </a:lnTo>
                  <a:lnTo>
                    <a:pt x="6616" y="7903"/>
                  </a:lnTo>
                  <a:cubicBezTo>
                    <a:pt x="6768" y="7903"/>
                    <a:pt x="6890" y="7781"/>
                    <a:pt x="6890" y="7629"/>
                  </a:cubicBezTo>
                  <a:lnTo>
                    <a:pt x="6890" y="7629"/>
                  </a:lnTo>
                  <a:lnTo>
                    <a:pt x="6890" y="274"/>
                  </a:lnTo>
                  <a:cubicBezTo>
                    <a:pt x="6890" y="122"/>
                    <a:pt x="6768" y="0"/>
                    <a:pt x="6616" y="0"/>
                  </a:cubicBezTo>
                  <a:lnTo>
                    <a:pt x="6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5" name="Google Shape;685;p20"/>
            <p:cNvSpPr/>
            <p:nvPr/>
          </p:nvSpPr>
          <p:spPr>
            <a:xfrm>
              <a:off x="3307509" y="4339806"/>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6" name="Google Shape;686;p20"/>
            <p:cNvSpPr/>
            <p:nvPr/>
          </p:nvSpPr>
          <p:spPr>
            <a:xfrm>
              <a:off x="3307509" y="4281409"/>
              <a:ext cx="452596" cy="14821"/>
            </a:xfrm>
            <a:custGeom>
              <a:avLst/>
              <a:gdLst/>
              <a:ahLst/>
              <a:cxnLst/>
              <a:rect l="l" t="t" r="r" b="b"/>
              <a:pathLst>
                <a:path w="5619" h="184"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7" name="Google Shape;687;p20"/>
            <p:cNvSpPr/>
            <p:nvPr/>
          </p:nvSpPr>
          <p:spPr>
            <a:xfrm>
              <a:off x="3307509" y="4223092"/>
              <a:ext cx="452596" cy="14337"/>
            </a:xfrm>
            <a:custGeom>
              <a:avLst/>
              <a:gdLst/>
              <a:ahLst/>
              <a:cxnLst/>
              <a:rect l="l" t="t" r="r" b="b"/>
              <a:pathLst>
                <a:path w="5619" h="178" extrusionOk="0">
                  <a:moveTo>
                    <a:pt x="1" y="0"/>
                  </a:moveTo>
                  <a:lnTo>
                    <a:pt x="1" y="178"/>
                  </a:lnTo>
                  <a:lnTo>
                    <a:pt x="5618" y="178"/>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8" name="Google Shape;688;p20"/>
            <p:cNvSpPr/>
            <p:nvPr/>
          </p:nvSpPr>
          <p:spPr>
            <a:xfrm>
              <a:off x="3307509" y="4164373"/>
              <a:ext cx="452596" cy="14740"/>
            </a:xfrm>
            <a:custGeom>
              <a:avLst/>
              <a:gdLst/>
              <a:ahLst/>
              <a:cxnLst/>
              <a:rect l="l" t="t" r="r" b="b"/>
              <a:pathLst>
                <a:path w="5619" h="183" extrusionOk="0">
                  <a:moveTo>
                    <a:pt x="1" y="0"/>
                  </a:moveTo>
                  <a:lnTo>
                    <a:pt x="1" y="182"/>
                  </a:lnTo>
                  <a:lnTo>
                    <a:pt x="5618" y="182"/>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9" name="Google Shape;689;p20"/>
            <p:cNvSpPr/>
            <p:nvPr/>
          </p:nvSpPr>
          <p:spPr>
            <a:xfrm>
              <a:off x="3307509" y="4105976"/>
              <a:ext cx="452596" cy="14740"/>
            </a:xfrm>
            <a:custGeom>
              <a:avLst/>
              <a:gdLst/>
              <a:ahLst/>
              <a:cxnLst/>
              <a:rect l="l" t="t" r="r" b="b"/>
              <a:pathLst>
                <a:path w="5619" h="183"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0" name="Google Shape;690;p20"/>
            <p:cNvSpPr/>
            <p:nvPr/>
          </p:nvSpPr>
          <p:spPr>
            <a:xfrm>
              <a:off x="3307509" y="4047660"/>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1" name="Google Shape;691;p20"/>
            <p:cNvSpPr/>
            <p:nvPr/>
          </p:nvSpPr>
          <p:spPr>
            <a:xfrm>
              <a:off x="3307509" y="3865703"/>
              <a:ext cx="452596" cy="138381"/>
            </a:xfrm>
            <a:custGeom>
              <a:avLst/>
              <a:gdLst/>
              <a:ahLst/>
              <a:cxnLst/>
              <a:rect l="l" t="t" r="r" b="b"/>
              <a:pathLst>
                <a:path w="5619" h="1718" extrusionOk="0">
                  <a:moveTo>
                    <a:pt x="137" y="0"/>
                  </a:moveTo>
                  <a:cubicBezTo>
                    <a:pt x="61" y="0"/>
                    <a:pt x="1" y="61"/>
                    <a:pt x="1" y="137"/>
                  </a:cubicBezTo>
                  <a:lnTo>
                    <a:pt x="1" y="1580"/>
                  </a:lnTo>
                  <a:cubicBezTo>
                    <a:pt x="1" y="1656"/>
                    <a:pt x="61" y="1717"/>
                    <a:pt x="137" y="1717"/>
                  </a:cubicBezTo>
                  <a:lnTo>
                    <a:pt x="5487" y="1717"/>
                  </a:lnTo>
                  <a:cubicBezTo>
                    <a:pt x="5557" y="1717"/>
                    <a:pt x="5618" y="1656"/>
                    <a:pt x="5618" y="1580"/>
                  </a:cubicBezTo>
                  <a:lnTo>
                    <a:pt x="5618" y="137"/>
                  </a:lnTo>
                  <a:cubicBezTo>
                    <a:pt x="5618" y="61"/>
                    <a:pt x="5557" y="0"/>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2" name="Google Shape;692;p20"/>
            <p:cNvSpPr/>
            <p:nvPr/>
          </p:nvSpPr>
          <p:spPr>
            <a:xfrm>
              <a:off x="3256522" y="3761636"/>
              <a:ext cx="554972" cy="67016"/>
            </a:xfrm>
            <a:custGeom>
              <a:avLst/>
              <a:gdLst/>
              <a:ahLst/>
              <a:cxnLst/>
              <a:rect l="l" t="t" r="r" b="b"/>
              <a:pathLst>
                <a:path w="6890" h="832" extrusionOk="0">
                  <a:moveTo>
                    <a:pt x="274" y="0"/>
                  </a:moveTo>
                  <a:cubicBezTo>
                    <a:pt x="122" y="0"/>
                    <a:pt x="0" y="122"/>
                    <a:pt x="0" y="274"/>
                  </a:cubicBezTo>
                  <a:lnTo>
                    <a:pt x="0" y="274"/>
                  </a:lnTo>
                  <a:lnTo>
                    <a:pt x="0" y="831"/>
                  </a:lnTo>
                  <a:lnTo>
                    <a:pt x="6890" y="831"/>
                  </a:lnTo>
                  <a:lnTo>
                    <a:pt x="6890" y="274"/>
                  </a:lnTo>
                  <a:cubicBezTo>
                    <a:pt x="6890" y="122"/>
                    <a:pt x="6768" y="0"/>
                    <a:pt x="6616" y="0"/>
                  </a:cubicBezTo>
                  <a:lnTo>
                    <a:pt x="66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4" name="Google Shape;694;p20"/>
            <p:cNvSpPr/>
            <p:nvPr/>
          </p:nvSpPr>
          <p:spPr>
            <a:xfrm>
              <a:off x="4881257" y="1964247"/>
              <a:ext cx="652515" cy="386064"/>
            </a:xfrm>
            <a:custGeom>
              <a:avLst/>
              <a:gdLst/>
              <a:ahLst/>
              <a:cxnLst/>
              <a:rect l="l" t="t" r="r" b="b"/>
              <a:pathLst>
                <a:path w="8101" h="4793" extrusionOk="0">
                  <a:moveTo>
                    <a:pt x="320" y="1"/>
                  </a:moveTo>
                  <a:cubicBezTo>
                    <a:pt x="143" y="1"/>
                    <a:pt x="1" y="142"/>
                    <a:pt x="1" y="320"/>
                  </a:cubicBezTo>
                  <a:lnTo>
                    <a:pt x="1" y="320"/>
                  </a:lnTo>
                  <a:lnTo>
                    <a:pt x="1" y="4474"/>
                  </a:lnTo>
                  <a:cubicBezTo>
                    <a:pt x="1" y="4651"/>
                    <a:pt x="143" y="4793"/>
                    <a:pt x="320" y="4793"/>
                  </a:cubicBezTo>
                  <a:lnTo>
                    <a:pt x="320" y="4793"/>
                  </a:lnTo>
                  <a:lnTo>
                    <a:pt x="7777" y="4793"/>
                  </a:lnTo>
                  <a:cubicBezTo>
                    <a:pt x="7954" y="4793"/>
                    <a:pt x="8101" y="4651"/>
                    <a:pt x="8101" y="4474"/>
                  </a:cubicBezTo>
                  <a:lnTo>
                    <a:pt x="8101" y="4474"/>
                  </a:lnTo>
                  <a:lnTo>
                    <a:pt x="8101" y="320"/>
                  </a:lnTo>
                  <a:cubicBezTo>
                    <a:pt x="8101" y="142"/>
                    <a:pt x="7954" y="1"/>
                    <a:pt x="7777" y="1"/>
                  </a:cubicBezTo>
                  <a:lnTo>
                    <a:pt x="7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95" name="Google Shape;695;p20"/>
            <p:cNvSpPr/>
            <p:nvPr/>
          </p:nvSpPr>
          <p:spPr>
            <a:xfrm>
              <a:off x="4921692" y="2004279"/>
              <a:ext cx="571726" cy="306081"/>
            </a:xfrm>
            <a:custGeom>
              <a:avLst/>
              <a:gdLst/>
              <a:ahLst/>
              <a:cxnLst/>
              <a:rect l="l" t="t" r="r" b="b"/>
              <a:pathLst>
                <a:path w="7098" h="3800" extrusionOk="0">
                  <a:moveTo>
                    <a:pt x="76" y="0"/>
                  </a:moveTo>
                  <a:cubicBezTo>
                    <a:pt x="36" y="0"/>
                    <a:pt x="0" y="36"/>
                    <a:pt x="0" y="81"/>
                  </a:cubicBezTo>
                  <a:lnTo>
                    <a:pt x="0" y="81"/>
                  </a:lnTo>
                  <a:lnTo>
                    <a:pt x="0" y="3718"/>
                  </a:lnTo>
                  <a:cubicBezTo>
                    <a:pt x="0" y="3764"/>
                    <a:pt x="36" y="3799"/>
                    <a:pt x="76" y="3799"/>
                  </a:cubicBezTo>
                  <a:lnTo>
                    <a:pt x="76" y="3799"/>
                  </a:lnTo>
                  <a:lnTo>
                    <a:pt x="7016" y="3799"/>
                  </a:lnTo>
                  <a:cubicBezTo>
                    <a:pt x="7062" y="3799"/>
                    <a:pt x="7097" y="3764"/>
                    <a:pt x="7097" y="3718"/>
                  </a:cubicBezTo>
                  <a:lnTo>
                    <a:pt x="7097" y="3718"/>
                  </a:lnTo>
                  <a:lnTo>
                    <a:pt x="7097" y="81"/>
                  </a:lnTo>
                  <a:cubicBezTo>
                    <a:pt x="7097" y="36"/>
                    <a:pt x="7062" y="0"/>
                    <a:pt x="7016" y="0"/>
                  </a:cubicBezTo>
                  <a:lnTo>
                    <a:pt x="7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6" name="Google Shape;696;p20"/>
            <p:cNvSpPr/>
            <p:nvPr/>
          </p:nvSpPr>
          <p:spPr>
            <a:xfrm>
              <a:off x="5107354" y="2057279"/>
              <a:ext cx="199999" cy="199999"/>
            </a:xfrm>
            <a:custGeom>
              <a:avLst/>
              <a:gdLst/>
              <a:ahLst/>
              <a:cxnLst/>
              <a:rect l="l" t="t" r="r" b="b"/>
              <a:pathLst>
                <a:path w="2483" h="2483" extrusionOk="0">
                  <a:moveTo>
                    <a:pt x="0" y="1242"/>
                  </a:moveTo>
                  <a:cubicBezTo>
                    <a:pt x="0" y="1926"/>
                    <a:pt x="557" y="2483"/>
                    <a:pt x="1241" y="2483"/>
                  </a:cubicBezTo>
                  <a:lnTo>
                    <a:pt x="1241" y="2483"/>
                  </a:lnTo>
                  <a:cubicBezTo>
                    <a:pt x="1930" y="2483"/>
                    <a:pt x="2482" y="1926"/>
                    <a:pt x="2482" y="1242"/>
                  </a:cubicBezTo>
                  <a:lnTo>
                    <a:pt x="2482" y="1242"/>
                  </a:lnTo>
                  <a:cubicBezTo>
                    <a:pt x="2482" y="558"/>
                    <a:pt x="1930" y="1"/>
                    <a:pt x="1241" y="1"/>
                  </a:cubicBezTo>
                  <a:lnTo>
                    <a:pt x="1241" y="1"/>
                  </a:lnTo>
                  <a:cubicBezTo>
                    <a:pt x="557" y="1"/>
                    <a:pt x="0" y="558"/>
                    <a:pt x="0" y="1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97" name="Google Shape;697;p20"/>
            <p:cNvSpPr/>
            <p:nvPr/>
          </p:nvSpPr>
          <p:spPr>
            <a:xfrm>
              <a:off x="5175900" y="2108265"/>
              <a:ext cx="87797" cy="100040"/>
            </a:xfrm>
            <a:custGeom>
              <a:avLst/>
              <a:gdLst/>
              <a:ahLst/>
              <a:cxnLst/>
              <a:rect l="l" t="t" r="r" b="b"/>
              <a:pathLst>
                <a:path w="1090" h="1242" extrusionOk="0">
                  <a:moveTo>
                    <a:pt x="0" y="92"/>
                  </a:moveTo>
                  <a:lnTo>
                    <a:pt x="0" y="1125"/>
                  </a:lnTo>
                  <a:cubicBezTo>
                    <a:pt x="0" y="1196"/>
                    <a:pt x="71" y="1242"/>
                    <a:pt x="132" y="1206"/>
                  </a:cubicBezTo>
                  <a:lnTo>
                    <a:pt x="132" y="1206"/>
                  </a:lnTo>
                  <a:lnTo>
                    <a:pt x="1029" y="690"/>
                  </a:lnTo>
                  <a:cubicBezTo>
                    <a:pt x="1089" y="654"/>
                    <a:pt x="1089" y="568"/>
                    <a:pt x="1029" y="533"/>
                  </a:cubicBezTo>
                  <a:lnTo>
                    <a:pt x="1029" y="533"/>
                  </a:lnTo>
                  <a:lnTo>
                    <a:pt x="132" y="11"/>
                  </a:lnTo>
                  <a:cubicBezTo>
                    <a:pt x="117" y="6"/>
                    <a:pt x="101" y="1"/>
                    <a:pt x="86" y="1"/>
                  </a:cubicBezTo>
                  <a:lnTo>
                    <a:pt x="86" y="1"/>
                  </a:lnTo>
                  <a:cubicBezTo>
                    <a:pt x="41" y="1"/>
                    <a:pt x="0" y="36"/>
                    <a:pt x="0" y="92"/>
                  </a:cubicBezTo>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8" name="Google Shape;698;p20"/>
            <p:cNvSpPr/>
            <p:nvPr/>
          </p:nvSpPr>
          <p:spPr>
            <a:xfrm>
              <a:off x="5274966" y="3735941"/>
              <a:ext cx="619088" cy="578251"/>
            </a:xfrm>
            <a:custGeom>
              <a:avLst/>
              <a:gdLst/>
              <a:ahLst/>
              <a:cxnLst/>
              <a:rect l="l" t="t" r="r" b="b"/>
              <a:pathLst>
                <a:path w="7686" h="7179" extrusionOk="0">
                  <a:moveTo>
                    <a:pt x="148" y="2553"/>
                  </a:moveTo>
                  <a:cubicBezTo>
                    <a:pt x="143" y="2558"/>
                    <a:pt x="138" y="2558"/>
                    <a:pt x="138" y="2563"/>
                  </a:cubicBezTo>
                  <a:lnTo>
                    <a:pt x="138" y="2563"/>
                  </a:lnTo>
                  <a:lnTo>
                    <a:pt x="127" y="2568"/>
                  </a:lnTo>
                  <a:lnTo>
                    <a:pt x="127" y="2568"/>
                  </a:lnTo>
                  <a:cubicBezTo>
                    <a:pt x="51" y="2629"/>
                    <a:pt x="1" y="2720"/>
                    <a:pt x="1" y="2822"/>
                  </a:cubicBezTo>
                  <a:lnTo>
                    <a:pt x="1" y="2822"/>
                  </a:lnTo>
                  <a:lnTo>
                    <a:pt x="1" y="6859"/>
                  </a:lnTo>
                  <a:cubicBezTo>
                    <a:pt x="1" y="7036"/>
                    <a:pt x="143" y="7178"/>
                    <a:pt x="320" y="7178"/>
                  </a:cubicBezTo>
                  <a:lnTo>
                    <a:pt x="320" y="7178"/>
                  </a:lnTo>
                  <a:lnTo>
                    <a:pt x="7371" y="7178"/>
                  </a:lnTo>
                  <a:cubicBezTo>
                    <a:pt x="7543" y="7178"/>
                    <a:pt x="7685" y="7036"/>
                    <a:pt x="7685" y="6859"/>
                  </a:cubicBezTo>
                  <a:lnTo>
                    <a:pt x="7685" y="6859"/>
                  </a:lnTo>
                  <a:lnTo>
                    <a:pt x="7685" y="2822"/>
                  </a:lnTo>
                  <a:cubicBezTo>
                    <a:pt x="7685" y="2720"/>
                    <a:pt x="7635" y="2629"/>
                    <a:pt x="7564" y="2568"/>
                  </a:cubicBezTo>
                  <a:lnTo>
                    <a:pt x="7564" y="2568"/>
                  </a:lnTo>
                  <a:lnTo>
                    <a:pt x="7564" y="2568"/>
                  </a:lnTo>
                  <a:lnTo>
                    <a:pt x="7554" y="2563"/>
                  </a:lnTo>
                  <a:cubicBezTo>
                    <a:pt x="7549" y="2558"/>
                    <a:pt x="7543" y="2558"/>
                    <a:pt x="7538" y="2553"/>
                  </a:cubicBezTo>
                  <a:lnTo>
                    <a:pt x="7538" y="2553"/>
                  </a:lnTo>
                  <a:lnTo>
                    <a:pt x="3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9" name="Google Shape;699;p20"/>
            <p:cNvSpPr/>
            <p:nvPr/>
          </p:nvSpPr>
          <p:spPr>
            <a:xfrm>
              <a:off x="5408836" y="3788539"/>
              <a:ext cx="351348" cy="391783"/>
            </a:xfrm>
            <a:custGeom>
              <a:avLst/>
              <a:gdLst/>
              <a:ahLst/>
              <a:cxnLst/>
              <a:rect l="l" t="t" r="r" b="b"/>
              <a:pathLst>
                <a:path w="4362" h="4864" extrusionOk="0">
                  <a:moveTo>
                    <a:pt x="162" y="1"/>
                  </a:moveTo>
                  <a:cubicBezTo>
                    <a:pt x="76" y="1"/>
                    <a:pt x="0" y="72"/>
                    <a:pt x="0" y="158"/>
                  </a:cubicBezTo>
                  <a:lnTo>
                    <a:pt x="0" y="158"/>
                  </a:lnTo>
                  <a:lnTo>
                    <a:pt x="0" y="4864"/>
                  </a:lnTo>
                  <a:lnTo>
                    <a:pt x="4362" y="4864"/>
                  </a:lnTo>
                  <a:lnTo>
                    <a:pt x="4362" y="158"/>
                  </a:lnTo>
                  <a:cubicBezTo>
                    <a:pt x="4362" y="72"/>
                    <a:pt x="4291" y="1"/>
                    <a:pt x="4205" y="1"/>
                  </a:cubicBez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0" name="Google Shape;700;p20"/>
            <p:cNvSpPr/>
            <p:nvPr/>
          </p:nvSpPr>
          <p:spPr>
            <a:xfrm>
              <a:off x="5434531" y="3841217"/>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1" name="Google Shape;701;p20"/>
            <p:cNvSpPr/>
            <p:nvPr/>
          </p:nvSpPr>
          <p:spPr>
            <a:xfrm>
              <a:off x="5434531" y="3886484"/>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2" name="Google Shape;702;p20"/>
            <p:cNvSpPr/>
            <p:nvPr/>
          </p:nvSpPr>
          <p:spPr>
            <a:xfrm>
              <a:off x="5434531" y="3931752"/>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3" name="Google Shape;703;p20"/>
            <p:cNvSpPr/>
            <p:nvPr/>
          </p:nvSpPr>
          <p:spPr>
            <a:xfrm>
              <a:off x="5434531" y="3977020"/>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4" name="Google Shape;704;p20"/>
            <p:cNvSpPr/>
            <p:nvPr/>
          </p:nvSpPr>
          <p:spPr>
            <a:xfrm>
              <a:off x="5434531" y="4021965"/>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5" name="Google Shape;705;p20"/>
            <p:cNvSpPr/>
            <p:nvPr/>
          </p:nvSpPr>
          <p:spPr>
            <a:xfrm>
              <a:off x="5434531" y="4067233"/>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6" name="Google Shape;706;p20"/>
            <p:cNvSpPr/>
            <p:nvPr/>
          </p:nvSpPr>
          <p:spPr>
            <a:xfrm>
              <a:off x="5274966" y="3983544"/>
              <a:ext cx="619088" cy="330647"/>
            </a:xfrm>
            <a:custGeom>
              <a:avLst/>
              <a:gdLst/>
              <a:ahLst/>
              <a:cxnLst/>
              <a:rect l="l" t="t" r="r" b="b"/>
              <a:pathLst>
                <a:path w="7686" h="4105" extrusionOk="0">
                  <a:moveTo>
                    <a:pt x="3846" y="1769"/>
                  </a:moveTo>
                  <a:lnTo>
                    <a:pt x="1" y="193"/>
                  </a:lnTo>
                  <a:lnTo>
                    <a:pt x="1" y="3785"/>
                  </a:lnTo>
                  <a:cubicBezTo>
                    <a:pt x="1" y="3962"/>
                    <a:pt x="143" y="4104"/>
                    <a:pt x="320" y="4104"/>
                  </a:cubicBezTo>
                  <a:lnTo>
                    <a:pt x="320" y="4104"/>
                  </a:lnTo>
                  <a:lnTo>
                    <a:pt x="7371" y="4104"/>
                  </a:lnTo>
                  <a:cubicBezTo>
                    <a:pt x="7543" y="4104"/>
                    <a:pt x="7685" y="3962"/>
                    <a:pt x="7685" y="3785"/>
                  </a:cubicBezTo>
                  <a:lnTo>
                    <a:pt x="7685" y="3785"/>
                  </a:lnTo>
                  <a:lnTo>
                    <a:pt x="7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7" name="Google Shape;707;p20"/>
            <p:cNvSpPr/>
            <p:nvPr/>
          </p:nvSpPr>
          <p:spPr>
            <a:xfrm>
              <a:off x="5687128" y="4109923"/>
              <a:ext cx="113491" cy="140555"/>
            </a:xfrm>
            <a:custGeom>
              <a:avLst/>
              <a:gdLst/>
              <a:ahLst/>
              <a:cxnLst/>
              <a:rect l="l" t="t" r="r" b="b"/>
              <a:pathLst>
                <a:path w="1409" h="1745" extrusionOk="0">
                  <a:moveTo>
                    <a:pt x="45" y="0"/>
                  </a:moveTo>
                  <a:cubicBezTo>
                    <a:pt x="36" y="0"/>
                    <a:pt x="27" y="3"/>
                    <a:pt x="20" y="7"/>
                  </a:cubicBezTo>
                  <a:cubicBezTo>
                    <a:pt x="0" y="23"/>
                    <a:pt x="0" y="48"/>
                    <a:pt x="15" y="63"/>
                  </a:cubicBezTo>
                  <a:lnTo>
                    <a:pt x="1332" y="1730"/>
                  </a:lnTo>
                  <a:cubicBezTo>
                    <a:pt x="1337" y="1740"/>
                    <a:pt x="1353" y="1745"/>
                    <a:pt x="1363" y="1745"/>
                  </a:cubicBezTo>
                  <a:cubicBezTo>
                    <a:pt x="1373" y="1745"/>
                    <a:pt x="1378" y="1745"/>
                    <a:pt x="1388" y="1740"/>
                  </a:cubicBezTo>
                  <a:cubicBezTo>
                    <a:pt x="1403" y="1725"/>
                    <a:pt x="1408" y="1699"/>
                    <a:pt x="1393" y="1684"/>
                  </a:cubicBezTo>
                  <a:lnTo>
                    <a:pt x="76" y="12"/>
                  </a:lnTo>
                  <a:cubicBezTo>
                    <a:pt x="68" y="4"/>
                    <a:pt x="56" y="0"/>
                    <a:pt x="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8" name="Google Shape;708;p20"/>
            <p:cNvSpPr/>
            <p:nvPr/>
          </p:nvSpPr>
          <p:spPr>
            <a:xfrm>
              <a:off x="5368804" y="4109923"/>
              <a:ext cx="113572" cy="140555"/>
            </a:xfrm>
            <a:custGeom>
              <a:avLst/>
              <a:gdLst/>
              <a:ahLst/>
              <a:cxnLst/>
              <a:rect l="l" t="t" r="r" b="b"/>
              <a:pathLst>
                <a:path w="1410" h="1745" extrusionOk="0">
                  <a:moveTo>
                    <a:pt x="1360" y="0"/>
                  </a:moveTo>
                  <a:cubicBezTo>
                    <a:pt x="1349" y="0"/>
                    <a:pt x="1339" y="4"/>
                    <a:pt x="1333" y="12"/>
                  </a:cubicBezTo>
                  <a:lnTo>
                    <a:pt x="11" y="1684"/>
                  </a:lnTo>
                  <a:cubicBezTo>
                    <a:pt x="1" y="1699"/>
                    <a:pt x="1" y="1725"/>
                    <a:pt x="21" y="1740"/>
                  </a:cubicBezTo>
                  <a:cubicBezTo>
                    <a:pt x="26" y="1745"/>
                    <a:pt x="36" y="1745"/>
                    <a:pt x="41" y="1745"/>
                  </a:cubicBezTo>
                  <a:cubicBezTo>
                    <a:pt x="57" y="1745"/>
                    <a:pt x="67" y="1740"/>
                    <a:pt x="77" y="1730"/>
                  </a:cubicBezTo>
                  <a:lnTo>
                    <a:pt x="1394" y="63"/>
                  </a:lnTo>
                  <a:cubicBezTo>
                    <a:pt x="1409" y="48"/>
                    <a:pt x="1404" y="23"/>
                    <a:pt x="1389" y="7"/>
                  </a:cubicBezTo>
                  <a:cubicBezTo>
                    <a:pt x="1380" y="3"/>
                    <a:pt x="1370" y="0"/>
                    <a:pt x="136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9" name="Google Shape;709;p20"/>
            <p:cNvSpPr/>
            <p:nvPr/>
          </p:nvSpPr>
          <p:spPr>
            <a:xfrm>
              <a:off x="3319349" y="4660966"/>
              <a:ext cx="2509377" cy="69432"/>
            </a:xfrm>
            <a:custGeom>
              <a:avLst/>
              <a:gdLst/>
              <a:ahLst/>
              <a:cxnLst/>
              <a:rect l="l" t="t" r="r" b="b"/>
              <a:pathLst>
                <a:path w="31154" h="862" extrusionOk="0">
                  <a:moveTo>
                    <a:pt x="431" y="0"/>
                  </a:moveTo>
                  <a:cubicBezTo>
                    <a:pt x="193" y="0"/>
                    <a:pt x="0" y="193"/>
                    <a:pt x="0" y="431"/>
                  </a:cubicBezTo>
                  <a:lnTo>
                    <a:pt x="0" y="431"/>
                  </a:lnTo>
                  <a:cubicBezTo>
                    <a:pt x="0" y="669"/>
                    <a:pt x="193" y="861"/>
                    <a:pt x="431" y="861"/>
                  </a:cubicBezTo>
                  <a:lnTo>
                    <a:pt x="431" y="861"/>
                  </a:lnTo>
                  <a:lnTo>
                    <a:pt x="30723" y="861"/>
                  </a:lnTo>
                  <a:cubicBezTo>
                    <a:pt x="30961" y="861"/>
                    <a:pt x="31154" y="669"/>
                    <a:pt x="31154" y="431"/>
                  </a:cubicBezTo>
                  <a:lnTo>
                    <a:pt x="31154" y="431"/>
                  </a:lnTo>
                  <a:cubicBezTo>
                    <a:pt x="31154" y="193"/>
                    <a:pt x="30961" y="0"/>
                    <a:pt x="30723" y="0"/>
                  </a:cubicBezTo>
                  <a:lnTo>
                    <a:pt x="30723" y="0"/>
                  </a:lnTo>
                  <a:close/>
                </a:path>
              </a:pathLst>
            </a:custGeom>
            <a:solidFill>
              <a:srgbClr val="614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0" name="Google Shape;710;p20"/>
            <p:cNvSpPr/>
            <p:nvPr/>
          </p:nvSpPr>
          <p:spPr>
            <a:xfrm>
              <a:off x="4074967" y="3600057"/>
              <a:ext cx="998547" cy="393394"/>
            </a:xfrm>
            <a:custGeom>
              <a:avLst/>
              <a:gdLst/>
              <a:ahLst/>
              <a:cxnLst/>
              <a:rect l="l" t="t" r="r" b="b"/>
              <a:pathLst>
                <a:path w="12397" h="4884" extrusionOk="0">
                  <a:moveTo>
                    <a:pt x="1637" y="791"/>
                  </a:moveTo>
                  <a:cubicBezTo>
                    <a:pt x="690" y="953"/>
                    <a:pt x="1" y="1768"/>
                    <a:pt x="1" y="2731"/>
                  </a:cubicBezTo>
                  <a:lnTo>
                    <a:pt x="1" y="2731"/>
                  </a:lnTo>
                  <a:lnTo>
                    <a:pt x="1" y="4884"/>
                  </a:lnTo>
                  <a:lnTo>
                    <a:pt x="6196" y="4884"/>
                  </a:lnTo>
                  <a:lnTo>
                    <a:pt x="6196" y="4884"/>
                  </a:lnTo>
                  <a:lnTo>
                    <a:pt x="12396" y="4884"/>
                  </a:lnTo>
                  <a:lnTo>
                    <a:pt x="12396" y="2731"/>
                  </a:lnTo>
                  <a:cubicBezTo>
                    <a:pt x="12396" y="1768"/>
                    <a:pt x="11702" y="953"/>
                    <a:pt x="10760" y="791"/>
                  </a:cubicBezTo>
                  <a:lnTo>
                    <a:pt x="10760" y="791"/>
                  </a:lnTo>
                  <a:lnTo>
                    <a:pt x="6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1" name="Google Shape;711;p20"/>
            <p:cNvSpPr/>
            <p:nvPr/>
          </p:nvSpPr>
          <p:spPr>
            <a:xfrm>
              <a:off x="4196594" y="2545288"/>
              <a:ext cx="742648" cy="1008294"/>
            </a:xfrm>
            <a:custGeom>
              <a:avLst/>
              <a:gdLst/>
              <a:ahLst/>
              <a:cxnLst/>
              <a:rect l="l" t="t" r="r" b="b"/>
              <a:pathLst>
                <a:path w="9220" h="12518" extrusionOk="0">
                  <a:moveTo>
                    <a:pt x="2523" y="1956"/>
                  </a:moveTo>
                  <a:cubicBezTo>
                    <a:pt x="1282" y="2478"/>
                    <a:pt x="254" y="3557"/>
                    <a:pt x="228" y="5512"/>
                  </a:cubicBezTo>
                  <a:lnTo>
                    <a:pt x="228" y="5512"/>
                  </a:lnTo>
                  <a:cubicBezTo>
                    <a:pt x="188" y="8531"/>
                    <a:pt x="831" y="8258"/>
                    <a:pt x="482" y="9914"/>
                  </a:cubicBezTo>
                  <a:lnTo>
                    <a:pt x="482" y="9914"/>
                  </a:lnTo>
                  <a:cubicBezTo>
                    <a:pt x="0" y="12178"/>
                    <a:pt x="988" y="12518"/>
                    <a:pt x="4610" y="12518"/>
                  </a:cubicBezTo>
                  <a:lnTo>
                    <a:pt x="4610" y="12518"/>
                  </a:lnTo>
                  <a:cubicBezTo>
                    <a:pt x="8237" y="12518"/>
                    <a:pt x="9220" y="12178"/>
                    <a:pt x="8744" y="9914"/>
                  </a:cubicBezTo>
                  <a:lnTo>
                    <a:pt x="8744" y="9914"/>
                  </a:lnTo>
                  <a:cubicBezTo>
                    <a:pt x="8389" y="8258"/>
                    <a:pt x="9037" y="8531"/>
                    <a:pt x="8992" y="5512"/>
                  </a:cubicBezTo>
                  <a:lnTo>
                    <a:pt x="8992" y="5512"/>
                  </a:lnTo>
                  <a:cubicBezTo>
                    <a:pt x="8967" y="3425"/>
                    <a:pt x="7796" y="2336"/>
                    <a:pt x="6444" y="1860"/>
                  </a:cubicBezTo>
                  <a:lnTo>
                    <a:pt x="6444" y="1860"/>
                  </a:lnTo>
                  <a:cubicBezTo>
                    <a:pt x="6393" y="827"/>
                    <a:pt x="5532" y="1"/>
                    <a:pt x="4483" y="1"/>
                  </a:cubicBezTo>
                  <a:lnTo>
                    <a:pt x="4483" y="1"/>
                  </a:lnTo>
                  <a:cubicBezTo>
                    <a:pt x="3405" y="1"/>
                    <a:pt x="2528" y="877"/>
                    <a:pt x="2523" y="1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2" name="Google Shape;712;p20"/>
            <p:cNvSpPr/>
            <p:nvPr/>
          </p:nvSpPr>
          <p:spPr>
            <a:xfrm>
              <a:off x="4403843" y="3388701"/>
              <a:ext cx="340796" cy="312202"/>
            </a:xfrm>
            <a:custGeom>
              <a:avLst/>
              <a:gdLst/>
              <a:ahLst/>
              <a:cxnLst/>
              <a:rect l="l" t="t" r="r" b="b"/>
              <a:pathLst>
                <a:path w="4231" h="3876" extrusionOk="0">
                  <a:moveTo>
                    <a:pt x="913" y="2832"/>
                  </a:moveTo>
                  <a:lnTo>
                    <a:pt x="1" y="2989"/>
                  </a:lnTo>
                  <a:cubicBezTo>
                    <a:pt x="1" y="2989"/>
                    <a:pt x="1" y="3369"/>
                    <a:pt x="2113" y="3876"/>
                  </a:cubicBezTo>
                  <a:lnTo>
                    <a:pt x="2113" y="3876"/>
                  </a:lnTo>
                  <a:cubicBezTo>
                    <a:pt x="4231" y="3369"/>
                    <a:pt x="4231" y="2989"/>
                    <a:pt x="4231" y="2989"/>
                  </a:cubicBezTo>
                  <a:lnTo>
                    <a:pt x="4231" y="2989"/>
                  </a:lnTo>
                  <a:lnTo>
                    <a:pt x="3298" y="2832"/>
                  </a:lnTo>
                  <a:lnTo>
                    <a:pt x="3207" y="0"/>
                  </a:lnTo>
                  <a:lnTo>
                    <a:pt x="1004"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3" name="Google Shape;713;p20"/>
            <p:cNvSpPr/>
            <p:nvPr/>
          </p:nvSpPr>
          <p:spPr>
            <a:xfrm>
              <a:off x="4271664" y="2851771"/>
              <a:ext cx="603945" cy="612886"/>
            </a:xfrm>
            <a:custGeom>
              <a:avLst/>
              <a:gdLst/>
              <a:ahLst/>
              <a:cxnLst/>
              <a:rect l="l" t="t" r="r" b="b"/>
              <a:pathLst>
                <a:path w="7498" h="7609" extrusionOk="0">
                  <a:moveTo>
                    <a:pt x="122" y="1900"/>
                  </a:moveTo>
                  <a:cubicBezTo>
                    <a:pt x="41" y="2269"/>
                    <a:pt x="1" y="2654"/>
                    <a:pt x="1" y="3050"/>
                  </a:cubicBezTo>
                  <a:lnTo>
                    <a:pt x="1" y="3050"/>
                  </a:lnTo>
                  <a:cubicBezTo>
                    <a:pt x="1" y="5567"/>
                    <a:pt x="1677" y="7609"/>
                    <a:pt x="3749" y="7609"/>
                  </a:cubicBezTo>
                  <a:lnTo>
                    <a:pt x="3749" y="7609"/>
                  </a:lnTo>
                  <a:cubicBezTo>
                    <a:pt x="5816" y="7609"/>
                    <a:pt x="7493" y="5567"/>
                    <a:pt x="7498" y="3050"/>
                  </a:cubicBezTo>
                  <a:lnTo>
                    <a:pt x="7498" y="3050"/>
                  </a:lnTo>
                  <a:cubicBezTo>
                    <a:pt x="7498" y="2654"/>
                    <a:pt x="7452" y="2269"/>
                    <a:pt x="7376" y="1900"/>
                  </a:cubicBezTo>
                  <a:lnTo>
                    <a:pt x="7376" y="1900"/>
                  </a:lnTo>
                  <a:cubicBezTo>
                    <a:pt x="4256" y="2062"/>
                    <a:pt x="2792" y="0"/>
                    <a:pt x="2792" y="0"/>
                  </a:cubicBezTo>
                  <a:lnTo>
                    <a:pt x="2792" y="0"/>
                  </a:lnTo>
                  <a:cubicBezTo>
                    <a:pt x="2792" y="0"/>
                    <a:pt x="1363" y="1900"/>
                    <a:pt x="122" y="190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4" name="Google Shape;714;p20"/>
            <p:cNvSpPr/>
            <p:nvPr/>
          </p:nvSpPr>
          <p:spPr>
            <a:xfrm>
              <a:off x="4881249" y="3083909"/>
              <a:ext cx="52275" cy="124124"/>
            </a:xfrm>
            <a:custGeom>
              <a:avLst/>
              <a:gdLst/>
              <a:ahLst/>
              <a:cxnLst/>
              <a:rect l="l" t="t" r="r" b="b"/>
              <a:pathLst>
                <a:path w="649" h="1541" extrusionOk="0">
                  <a:moveTo>
                    <a:pt x="0" y="1540"/>
                  </a:moveTo>
                  <a:cubicBezTo>
                    <a:pt x="294" y="1449"/>
                    <a:pt x="532" y="1196"/>
                    <a:pt x="588" y="872"/>
                  </a:cubicBezTo>
                  <a:lnTo>
                    <a:pt x="588" y="872"/>
                  </a:lnTo>
                  <a:cubicBezTo>
                    <a:pt x="649" y="517"/>
                    <a:pt x="482" y="178"/>
                    <a:pt x="193" y="0"/>
                  </a:cubicBezTo>
                  <a:lnTo>
                    <a:pt x="193" y="0"/>
                  </a:lnTo>
                  <a:cubicBezTo>
                    <a:pt x="228" y="750"/>
                    <a:pt x="122" y="1236"/>
                    <a:pt x="0" y="1540"/>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5" name="Google Shape;715;p20"/>
            <p:cNvSpPr/>
            <p:nvPr/>
          </p:nvSpPr>
          <p:spPr>
            <a:xfrm>
              <a:off x="4212945" y="3083909"/>
              <a:ext cx="52678" cy="123721"/>
            </a:xfrm>
            <a:custGeom>
              <a:avLst/>
              <a:gdLst/>
              <a:ahLst/>
              <a:cxnLst/>
              <a:rect l="l" t="t" r="r" b="b"/>
              <a:pathLst>
                <a:path w="654" h="1536" extrusionOk="0">
                  <a:moveTo>
                    <a:pt x="61" y="872"/>
                  </a:moveTo>
                  <a:cubicBezTo>
                    <a:pt x="122" y="1196"/>
                    <a:pt x="360" y="1444"/>
                    <a:pt x="654" y="1535"/>
                  </a:cubicBezTo>
                  <a:lnTo>
                    <a:pt x="654" y="1535"/>
                  </a:lnTo>
                  <a:cubicBezTo>
                    <a:pt x="527" y="1231"/>
                    <a:pt x="426" y="750"/>
                    <a:pt x="456" y="0"/>
                  </a:cubicBezTo>
                  <a:lnTo>
                    <a:pt x="456" y="0"/>
                  </a:lnTo>
                  <a:cubicBezTo>
                    <a:pt x="167" y="178"/>
                    <a:pt x="0" y="517"/>
                    <a:pt x="61" y="872"/>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6" name="Google Shape;716;p20"/>
            <p:cNvSpPr/>
            <p:nvPr/>
          </p:nvSpPr>
          <p:spPr>
            <a:xfrm>
              <a:off x="3964456" y="4473192"/>
              <a:ext cx="1204910" cy="53967"/>
            </a:xfrm>
            <a:custGeom>
              <a:avLst/>
              <a:gdLst/>
              <a:ahLst/>
              <a:cxnLst/>
              <a:rect l="l" t="t" r="r" b="b"/>
              <a:pathLst>
                <a:path w="14959" h="670" extrusionOk="0">
                  <a:moveTo>
                    <a:pt x="167" y="1"/>
                  </a:moveTo>
                  <a:cubicBezTo>
                    <a:pt x="76" y="1"/>
                    <a:pt x="0" y="77"/>
                    <a:pt x="0" y="168"/>
                  </a:cubicBezTo>
                  <a:lnTo>
                    <a:pt x="0" y="168"/>
                  </a:lnTo>
                  <a:lnTo>
                    <a:pt x="0" y="502"/>
                  </a:lnTo>
                  <a:cubicBezTo>
                    <a:pt x="0" y="593"/>
                    <a:pt x="76" y="669"/>
                    <a:pt x="167" y="669"/>
                  </a:cubicBezTo>
                  <a:lnTo>
                    <a:pt x="167" y="669"/>
                  </a:lnTo>
                  <a:lnTo>
                    <a:pt x="14787" y="669"/>
                  </a:lnTo>
                  <a:cubicBezTo>
                    <a:pt x="14883" y="669"/>
                    <a:pt x="14959" y="593"/>
                    <a:pt x="14959" y="502"/>
                  </a:cubicBezTo>
                  <a:lnTo>
                    <a:pt x="14959" y="502"/>
                  </a:lnTo>
                  <a:lnTo>
                    <a:pt x="14959" y="168"/>
                  </a:lnTo>
                  <a:cubicBezTo>
                    <a:pt x="14959" y="77"/>
                    <a:pt x="14883" y="1"/>
                    <a:pt x="14787" y="1"/>
                  </a:cubicBezTo>
                  <a:lnTo>
                    <a:pt x="14787" y="1"/>
                  </a:lnTo>
                  <a:close/>
                </a:path>
              </a:pathLst>
            </a:custGeom>
            <a:solidFill>
              <a:srgbClr val="35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7" name="Google Shape;717;p20"/>
            <p:cNvSpPr/>
            <p:nvPr/>
          </p:nvSpPr>
          <p:spPr>
            <a:xfrm>
              <a:off x="3931753" y="3748587"/>
              <a:ext cx="1282961" cy="724686"/>
            </a:xfrm>
            <a:custGeom>
              <a:avLst/>
              <a:gdLst/>
              <a:ahLst/>
              <a:cxnLst/>
              <a:rect l="l" t="t" r="r" b="b"/>
              <a:pathLst>
                <a:path w="15928" h="8997" extrusionOk="0">
                  <a:moveTo>
                    <a:pt x="274" y="0"/>
                  </a:moveTo>
                  <a:cubicBezTo>
                    <a:pt x="122" y="0"/>
                    <a:pt x="1" y="132"/>
                    <a:pt x="21" y="284"/>
                  </a:cubicBezTo>
                  <a:lnTo>
                    <a:pt x="21" y="284"/>
                  </a:lnTo>
                  <a:lnTo>
                    <a:pt x="1176" y="8997"/>
                  </a:lnTo>
                  <a:lnTo>
                    <a:pt x="14757" y="8997"/>
                  </a:lnTo>
                  <a:lnTo>
                    <a:pt x="15907" y="284"/>
                  </a:lnTo>
                  <a:cubicBezTo>
                    <a:pt x="15927" y="132"/>
                    <a:pt x="15811" y="0"/>
                    <a:pt x="15659" y="0"/>
                  </a:cubicBezTo>
                  <a:lnTo>
                    <a:pt x="1565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8" name="Google Shape;718;p20"/>
            <p:cNvSpPr/>
            <p:nvPr/>
          </p:nvSpPr>
          <p:spPr>
            <a:xfrm>
              <a:off x="4513227" y="4050882"/>
              <a:ext cx="120016" cy="120096"/>
            </a:xfrm>
            <a:custGeom>
              <a:avLst/>
              <a:gdLst/>
              <a:ahLst/>
              <a:cxnLst/>
              <a:rect l="l" t="t" r="r" b="b"/>
              <a:pathLst>
                <a:path w="1490" h="1491" extrusionOk="0">
                  <a:moveTo>
                    <a:pt x="1490" y="745"/>
                  </a:moveTo>
                  <a:cubicBezTo>
                    <a:pt x="1490" y="1156"/>
                    <a:pt x="1160" y="1490"/>
                    <a:pt x="745" y="1490"/>
                  </a:cubicBezTo>
                  <a:cubicBezTo>
                    <a:pt x="335" y="1490"/>
                    <a:pt x="0" y="1156"/>
                    <a:pt x="0" y="745"/>
                  </a:cubicBezTo>
                  <a:cubicBezTo>
                    <a:pt x="0" y="335"/>
                    <a:pt x="335" y="1"/>
                    <a:pt x="745" y="1"/>
                  </a:cubicBezTo>
                  <a:cubicBezTo>
                    <a:pt x="1160" y="1"/>
                    <a:pt x="1490" y="335"/>
                    <a:pt x="1490" y="745"/>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19" name="Google Shape;719;p20"/>
          <p:cNvSpPr/>
          <p:nvPr/>
        </p:nvSpPr>
        <p:spPr>
          <a:xfrm>
            <a:off x="3339300" y="21324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0" name="Google Shape;720;p20"/>
          <p:cNvSpPr/>
          <p:nvPr/>
        </p:nvSpPr>
        <p:spPr>
          <a:xfrm>
            <a:off x="4903775" y="202807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1" name="Google Shape;721;p20"/>
          <p:cNvSpPr/>
          <p:nvPr/>
        </p:nvSpPr>
        <p:spPr>
          <a:xfrm>
            <a:off x="5086044" y="244325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2" name="Google Shape;722;p20"/>
          <p:cNvSpPr/>
          <p:nvPr/>
        </p:nvSpPr>
        <p:spPr>
          <a:xfrm>
            <a:off x="3425025" y="27906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3" name="Google Shape;723;p20"/>
          <p:cNvSpPr/>
          <p:nvPr/>
        </p:nvSpPr>
        <p:spPr>
          <a:xfrm>
            <a:off x="3425025" y="363362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4" name="Google Shape;724;p20"/>
          <p:cNvSpPr/>
          <p:nvPr/>
        </p:nvSpPr>
        <p:spPr>
          <a:xfrm>
            <a:off x="5086044" y="3737338"/>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725" name="Google Shape;725;p20"/>
          <p:cNvCxnSpPr>
            <a:cxnSpLocks/>
          </p:cNvCxnSpPr>
          <p:nvPr/>
        </p:nvCxnSpPr>
        <p:spPr>
          <a:xfrm>
            <a:off x="2597196" y="878836"/>
            <a:ext cx="1052904" cy="1050859"/>
          </a:xfrm>
          <a:prstGeom prst="bentConnector2">
            <a:avLst/>
          </a:prstGeom>
          <a:noFill/>
          <a:ln w="9525" cap="flat" cmpd="sng">
            <a:solidFill>
              <a:schemeClr val="dk1"/>
            </a:solidFill>
            <a:prstDash val="solid"/>
            <a:round/>
            <a:headEnd type="none" w="med" len="med"/>
            <a:tailEnd type="triangle" w="med" len="med"/>
          </a:ln>
        </p:spPr>
      </p:cxnSp>
      <p:cxnSp>
        <p:nvCxnSpPr>
          <p:cNvPr id="726" name="Google Shape;726;p20"/>
          <p:cNvCxnSpPr>
            <a:cxnSpLocks/>
          </p:cNvCxnSpPr>
          <p:nvPr/>
        </p:nvCxnSpPr>
        <p:spPr>
          <a:xfrm rot="10800000" flipV="1">
            <a:off x="5201579" y="855911"/>
            <a:ext cx="1122579" cy="1079748"/>
          </a:xfrm>
          <a:prstGeom prst="bentConnector2">
            <a:avLst/>
          </a:prstGeom>
          <a:noFill/>
          <a:ln w="9525" cap="flat" cmpd="sng">
            <a:solidFill>
              <a:schemeClr val="dk1"/>
            </a:solidFill>
            <a:prstDash val="solid"/>
            <a:round/>
            <a:headEnd type="none" w="med" len="med"/>
            <a:tailEnd type="triangle" w="med" len="med"/>
          </a:ln>
        </p:spPr>
      </p:cxnSp>
      <p:cxnSp>
        <p:nvCxnSpPr>
          <p:cNvPr id="729" name="Google Shape;729;p20"/>
          <p:cNvCxnSpPr>
            <a:cxnSpLocks/>
          </p:cNvCxnSpPr>
          <p:nvPr/>
        </p:nvCxnSpPr>
        <p:spPr>
          <a:xfrm>
            <a:off x="2583800" y="3019216"/>
            <a:ext cx="841225" cy="796043"/>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30" name="Google Shape;730;p20"/>
          <p:cNvCxnSpPr>
            <a:cxnSpLocks/>
          </p:cNvCxnSpPr>
          <p:nvPr/>
        </p:nvCxnSpPr>
        <p:spPr>
          <a:xfrm rot="10800000" flipV="1">
            <a:off x="5716653" y="2999099"/>
            <a:ext cx="1338424" cy="837678"/>
          </a:xfrm>
          <a:prstGeom prst="bentConnector3">
            <a:avLst>
              <a:gd name="adj1" fmla="val 69996"/>
            </a:avLst>
          </a:prstGeom>
          <a:noFill/>
          <a:ln w="9525" cap="flat" cmpd="sng">
            <a:solidFill>
              <a:schemeClr val="dk1"/>
            </a:solidFill>
            <a:prstDash val="solid"/>
            <a:round/>
            <a:headEnd type="none" w="med" len="med"/>
            <a:tailEnd type="triangl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2326265" y="541134"/>
            <a:ext cx="3914701" cy="87178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Team Members</a:t>
            </a:r>
            <a:endParaRPr dirty="0"/>
          </a:p>
        </p:txBody>
      </p:sp>
      <p:sp>
        <p:nvSpPr>
          <p:cNvPr id="59" name="Google Shape;59;p15"/>
          <p:cNvSpPr txBox="1">
            <a:spLocks noGrp="1"/>
          </p:cNvSpPr>
          <p:nvPr>
            <p:ph type="subTitle" idx="1"/>
          </p:nvPr>
        </p:nvSpPr>
        <p:spPr>
          <a:xfrm>
            <a:off x="438615" y="1694986"/>
            <a:ext cx="4222595" cy="2337676"/>
          </a:xfrm>
          <a:prstGeom prst="rect">
            <a:avLst/>
          </a:prstGeom>
        </p:spPr>
        <p:txBody>
          <a:bodyPr spcFirstLastPara="1" wrap="square" lIns="91425" tIns="91425" rIns="91425" bIns="91425" anchor="t" anchorCtr="0">
            <a:noAutofit/>
          </a:bodyPr>
          <a:lstStyle/>
          <a:p>
            <a:pPr indent="-228600" algn="l">
              <a:lnSpc>
                <a:spcPct val="200000"/>
              </a:lnSpc>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Antariksh</a:t>
            </a:r>
            <a:r>
              <a:rPr lang="en-US" sz="1800" b="1" dirty="0">
                <a:latin typeface="Times New Roman" panose="02020603050405020304" pitchFamily="18" charset="0"/>
                <a:cs typeface="Times New Roman" panose="02020603050405020304" pitchFamily="18" charset="0"/>
              </a:rPr>
              <a:t> Ramesh</a:t>
            </a:r>
          </a:p>
          <a:p>
            <a:pPr indent="-228600" algn="l">
              <a:lnSpc>
                <a:spcPct val="200000"/>
              </a:lnSpc>
              <a:buFont typeface="Arial" panose="020B0604020202020204" pitchFamily="34" charset="0"/>
              <a:buChar char="•"/>
            </a:pPr>
            <a:r>
              <a:rPr lang="en-US" sz="1800" b="1" i="0" dirty="0" err="1">
                <a:effectLst/>
                <a:latin typeface="Times New Roman" panose="02020603050405020304" pitchFamily="18" charset="0"/>
                <a:cs typeface="Times New Roman" panose="02020603050405020304" pitchFamily="18" charset="0"/>
              </a:rPr>
              <a:t>Prithviraju</a:t>
            </a:r>
            <a:r>
              <a:rPr lang="en-US" sz="1800" b="1" i="0" dirty="0">
                <a:effectLst/>
                <a:latin typeface="Times New Roman" panose="02020603050405020304" pitchFamily="18" charset="0"/>
                <a:cs typeface="Times New Roman" panose="02020603050405020304" pitchFamily="18" charset="0"/>
              </a:rPr>
              <a:t> Venkataraman</a:t>
            </a:r>
          </a:p>
          <a:p>
            <a:pPr indent="-228600" algn="l">
              <a:lnSpc>
                <a:spcPct val="200000"/>
              </a:lnSpc>
              <a:buFont typeface="Arial" panose="020B0604020202020204" pitchFamily="34" charset="0"/>
              <a:buChar char="•"/>
            </a:pPr>
            <a:r>
              <a:rPr lang="en-US" sz="1800" b="1" i="0" dirty="0" err="1">
                <a:effectLst/>
                <a:latin typeface="Times New Roman" panose="02020603050405020304" pitchFamily="18" charset="0"/>
                <a:cs typeface="Times New Roman" panose="02020603050405020304" pitchFamily="18" charset="0"/>
              </a:rPr>
              <a:t>Achyuth</a:t>
            </a:r>
            <a:r>
              <a:rPr lang="en-US" sz="1800" b="1" i="0" dirty="0">
                <a:effectLst/>
                <a:latin typeface="Times New Roman" panose="02020603050405020304" pitchFamily="18" charset="0"/>
                <a:cs typeface="Times New Roman" panose="02020603050405020304" pitchFamily="18" charset="0"/>
              </a:rPr>
              <a:t> </a:t>
            </a:r>
            <a:r>
              <a:rPr lang="en-US" sz="1800" b="1" i="0" dirty="0" err="1">
                <a:effectLst/>
                <a:latin typeface="Times New Roman" panose="02020603050405020304" pitchFamily="18" charset="0"/>
                <a:cs typeface="Times New Roman" panose="02020603050405020304" pitchFamily="18" charset="0"/>
              </a:rPr>
              <a:t>Sambaraju</a:t>
            </a:r>
            <a:endParaRPr lang="en-US" sz="1800" b="1" i="0" dirty="0">
              <a:effectLst/>
              <a:latin typeface="Times New Roman" panose="02020603050405020304" pitchFamily="18" charset="0"/>
              <a:cs typeface="Times New Roman" panose="02020603050405020304" pitchFamily="18" charset="0"/>
            </a:endParaRPr>
          </a:p>
          <a:p>
            <a:pPr indent="-228600" algn="l">
              <a:lnSpc>
                <a:spcPct val="20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Shreya Shree </a:t>
            </a:r>
            <a:r>
              <a:rPr lang="en-US" sz="1800" b="1" i="0" dirty="0" err="1">
                <a:effectLst/>
                <a:latin typeface="Times New Roman" panose="02020603050405020304" pitchFamily="18" charset="0"/>
                <a:cs typeface="Times New Roman" panose="02020603050405020304" pitchFamily="18" charset="0"/>
              </a:rPr>
              <a:t>Bukkarayasamudram</a:t>
            </a:r>
            <a:endParaRPr lang="en-US" sz="1800" b="1"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1CD14806-CDB1-65C2-DED0-9AE1597D1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534" y="977024"/>
            <a:ext cx="3575824" cy="357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38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1618"/>
        <p:cNvGrpSpPr/>
        <p:nvPr/>
      </p:nvGrpSpPr>
      <p:grpSpPr>
        <a:xfrm>
          <a:off x="0" y="0"/>
          <a:ext cx="0" cy="0"/>
          <a:chOff x="0" y="0"/>
          <a:chExt cx="0" cy="0"/>
        </a:xfrm>
      </p:grpSpPr>
      <p:sp>
        <p:nvSpPr>
          <p:cNvPr id="1619" name="Google Shape;1619;p3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Fira Sans" panose="020B0503050000020004" pitchFamily="34" charset="0"/>
                <a:ea typeface="Roboto" panose="02000000000000000000" pitchFamily="2" charset="0"/>
                <a:cs typeface="Roboto" panose="02000000000000000000" pitchFamily="2" charset="0"/>
              </a:rPr>
              <a:t>Conclusion</a:t>
            </a:r>
            <a:endParaRPr sz="2400" dirty="0">
              <a:latin typeface="Fira Sans" panose="020B0503050000020004" pitchFamily="34" charset="0"/>
              <a:ea typeface="Roboto" panose="02000000000000000000" pitchFamily="2" charset="0"/>
              <a:cs typeface="Roboto" panose="02000000000000000000" pitchFamily="2" charset="0"/>
            </a:endParaRPr>
          </a:p>
        </p:txBody>
      </p:sp>
      <p:grpSp>
        <p:nvGrpSpPr>
          <p:cNvPr id="1654" name="Google Shape;1654;p30"/>
          <p:cNvGrpSpPr/>
          <p:nvPr/>
        </p:nvGrpSpPr>
        <p:grpSpPr>
          <a:xfrm>
            <a:off x="457199" y="1148637"/>
            <a:ext cx="6464315" cy="1185104"/>
            <a:chOff x="1753927" y="1222184"/>
            <a:chExt cx="6645948" cy="1185104"/>
          </a:xfrm>
        </p:grpSpPr>
        <p:sp>
          <p:nvSpPr>
            <p:cNvPr id="1655" name="Google Shape;1655;p30"/>
            <p:cNvSpPr/>
            <p:nvPr/>
          </p:nvSpPr>
          <p:spPr>
            <a:xfrm>
              <a:off x="2595175" y="1222184"/>
              <a:ext cx="5804700" cy="11585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30"/>
            <p:cNvSpPr txBox="1"/>
            <p:nvPr/>
          </p:nvSpPr>
          <p:spPr>
            <a:xfrm>
              <a:off x="3385371" y="1250075"/>
              <a:ext cx="4281922" cy="551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200" dirty="0">
                  <a:latin typeface="Times New Roman" panose="02020603050405020304" pitchFamily="18" charset="0"/>
                  <a:ea typeface="Roboto"/>
                  <a:cs typeface="Times New Roman" panose="02020603050405020304" pitchFamily="18" charset="0"/>
                  <a:sym typeface="Roboto"/>
                </a:rPr>
                <a:t>The initiative to use machine learning for detecting fraudulent job postings has demonstrated considerable potential, with certain models providing robust detection capabilities. </a:t>
              </a:r>
            </a:p>
          </p:txBody>
        </p:sp>
        <p:grpSp>
          <p:nvGrpSpPr>
            <p:cNvPr id="1657" name="Google Shape;1657;p30"/>
            <p:cNvGrpSpPr/>
            <p:nvPr/>
          </p:nvGrpSpPr>
          <p:grpSpPr>
            <a:xfrm>
              <a:off x="1753927" y="1286125"/>
              <a:ext cx="1526958" cy="1121163"/>
              <a:chOff x="1447617" y="981325"/>
              <a:chExt cx="1526958" cy="1121163"/>
            </a:xfrm>
          </p:grpSpPr>
          <p:sp>
            <p:nvSpPr>
              <p:cNvPr id="1658" name="Google Shape;1658;p30"/>
              <p:cNvSpPr/>
              <p:nvPr/>
            </p:nvSpPr>
            <p:spPr>
              <a:xfrm>
                <a:off x="1447632" y="981325"/>
                <a:ext cx="1167784" cy="970244"/>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1447617" y="1857963"/>
                <a:ext cx="173974" cy="244525"/>
              </a:xfrm>
              <a:custGeom>
                <a:avLst/>
                <a:gdLst/>
                <a:ahLst/>
                <a:cxnLst/>
                <a:rect l="l" t="t" r="r" b="b"/>
                <a:pathLst>
                  <a:path w="978" h="1384" extrusionOk="0">
                    <a:moveTo>
                      <a:pt x="0" y="0"/>
                    </a:moveTo>
                    <a:lnTo>
                      <a:pt x="978" y="1383"/>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1544270" y="1278479"/>
                <a:ext cx="573816" cy="573808"/>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1743022" y="1462743"/>
                <a:ext cx="177374" cy="205108"/>
              </a:xfrm>
              <a:custGeom>
                <a:avLst/>
                <a:gdLst/>
                <a:ahLst/>
                <a:cxnLst/>
                <a:rect l="l" t="t" r="r" b="b"/>
                <a:pathLst>
                  <a:path w="1004" h="1161" extrusionOk="0">
                    <a:moveTo>
                      <a:pt x="0" y="1"/>
                    </a:moveTo>
                    <a:lnTo>
                      <a:pt x="0" y="1161"/>
                    </a:lnTo>
                    <a:lnTo>
                      <a:pt x="1003" y="5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2311189" y="1113825"/>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a:off x="2209251" y="1278479"/>
                <a:ext cx="765324"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2209251" y="1402853"/>
                <a:ext cx="765324"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2209251" y="1528110"/>
                <a:ext cx="765324"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2209251" y="1653367"/>
                <a:ext cx="765324"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2209251" y="1777741"/>
                <a:ext cx="492372" cy="74553"/>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1551076" y="1113825"/>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0" name="Google Shape;1670;p30"/>
            <p:cNvSpPr/>
            <p:nvPr/>
          </p:nvSpPr>
          <p:spPr>
            <a:xfrm>
              <a:off x="7809125" y="1545675"/>
              <a:ext cx="483900" cy="483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1</a:t>
              </a:r>
              <a:endParaRPr dirty="0"/>
            </a:p>
          </p:txBody>
        </p:sp>
      </p:grpSp>
      <p:grpSp>
        <p:nvGrpSpPr>
          <p:cNvPr id="1671" name="Google Shape;1671;p30"/>
          <p:cNvGrpSpPr/>
          <p:nvPr/>
        </p:nvGrpSpPr>
        <p:grpSpPr>
          <a:xfrm>
            <a:off x="386576" y="2375698"/>
            <a:ext cx="6812409" cy="1001062"/>
            <a:chOff x="2050487" y="2375698"/>
            <a:chExt cx="6349388" cy="1001062"/>
          </a:xfrm>
        </p:grpSpPr>
        <p:sp>
          <p:nvSpPr>
            <p:cNvPr id="1672" name="Google Shape;1672;p30"/>
            <p:cNvSpPr/>
            <p:nvPr/>
          </p:nvSpPr>
          <p:spPr>
            <a:xfrm>
              <a:off x="2595175" y="2439638"/>
              <a:ext cx="5804700" cy="93712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3" name="Google Shape;1673;p30"/>
            <p:cNvGrpSpPr/>
            <p:nvPr/>
          </p:nvGrpSpPr>
          <p:grpSpPr>
            <a:xfrm>
              <a:off x="2050487" y="2395275"/>
              <a:ext cx="1230406" cy="948275"/>
              <a:chOff x="1763574" y="2266250"/>
              <a:chExt cx="1230406" cy="948275"/>
            </a:xfrm>
          </p:grpSpPr>
          <p:sp>
            <p:nvSpPr>
              <p:cNvPr id="1674" name="Google Shape;1674;p30"/>
              <p:cNvSpPr/>
              <p:nvPr/>
            </p:nvSpPr>
            <p:spPr>
              <a:xfrm>
                <a:off x="1939797" y="2266250"/>
                <a:ext cx="820729" cy="948275"/>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rot="5400000" flipH="1">
                <a:off x="1795725" y="2236329"/>
                <a:ext cx="180199" cy="244501"/>
              </a:xfrm>
              <a:custGeom>
                <a:avLst/>
                <a:gdLst/>
                <a:ahLst/>
                <a:cxnLst/>
                <a:rect l="l" t="t" r="r" b="b"/>
                <a:pathLst>
                  <a:path w="978" h="1384" extrusionOk="0">
                    <a:moveTo>
                      <a:pt x="0" y="0"/>
                    </a:moveTo>
                    <a:lnTo>
                      <a:pt x="978" y="1383"/>
                    </a:lnTo>
                    <a:lnTo>
                      <a:pt x="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a:off x="2073398" y="2537797"/>
                <a:ext cx="447404" cy="447404"/>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a:off x="2228362" y="2681467"/>
                <a:ext cx="138298" cy="159925"/>
              </a:xfrm>
              <a:custGeom>
                <a:avLst/>
                <a:gdLst/>
                <a:ahLst/>
                <a:cxnLst/>
                <a:rect l="l" t="t" r="r" b="b"/>
                <a:pathLst>
                  <a:path w="1004" h="1161" extrusionOk="0">
                    <a:moveTo>
                      <a:pt x="0" y="1"/>
                    </a:moveTo>
                    <a:lnTo>
                      <a:pt x="0" y="1161"/>
                    </a:lnTo>
                    <a:lnTo>
                      <a:pt x="1003" y="5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2253061" y="2398738"/>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2596525" y="2543700"/>
                <a:ext cx="397439"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a:off x="2596525" y="2668074"/>
                <a:ext cx="397439"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2597440" y="2793325"/>
                <a:ext cx="396540"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2597440" y="2918582"/>
                <a:ext cx="396540"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0"/>
              <p:cNvSpPr/>
              <p:nvPr/>
            </p:nvSpPr>
            <p:spPr>
              <a:xfrm>
                <a:off x="2073401" y="3062650"/>
                <a:ext cx="920574" cy="74551"/>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5" name="Google Shape;1685;p30"/>
            <p:cNvSpPr/>
            <p:nvPr/>
          </p:nvSpPr>
          <p:spPr>
            <a:xfrm>
              <a:off x="7809125" y="2646625"/>
              <a:ext cx="483900" cy="483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a:t>
              </a:r>
              <a:endParaRPr/>
            </a:p>
          </p:txBody>
        </p:sp>
        <p:sp>
          <p:nvSpPr>
            <p:cNvPr id="1686" name="Google Shape;1686;p30"/>
            <p:cNvSpPr txBox="1"/>
            <p:nvPr/>
          </p:nvSpPr>
          <p:spPr>
            <a:xfrm>
              <a:off x="3317607" y="2375698"/>
              <a:ext cx="4148298" cy="551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200" dirty="0">
                  <a:latin typeface="Times New Roman" panose="02020603050405020304" pitchFamily="18" charset="0"/>
                  <a:ea typeface="Roboto"/>
                  <a:cs typeface="Times New Roman" panose="02020603050405020304" pitchFamily="18" charset="0"/>
                  <a:sym typeface="Roboto"/>
                </a:rPr>
                <a:t>The integration of these technologies not only supports the integrity of online job markets but also provides a foundation for future advancements in machine learning applications in fraud detection.</a:t>
              </a:r>
              <a:endParaRPr sz="1200" dirty="0">
                <a:latin typeface="Times New Roman" panose="02020603050405020304" pitchFamily="18" charset="0"/>
                <a:ea typeface="Roboto"/>
                <a:cs typeface="Times New Roman" panose="02020603050405020304" pitchFamily="18" charset="0"/>
                <a:sym typeface="Roboto"/>
              </a:endParaRPr>
            </a:p>
          </p:txBody>
        </p:sp>
      </p:grpSp>
      <p:grpSp>
        <p:nvGrpSpPr>
          <p:cNvPr id="1687" name="Google Shape;1687;p30"/>
          <p:cNvGrpSpPr/>
          <p:nvPr/>
        </p:nvGrpSpPr>
        <p:grpSpPr>
          <a:xfrm>
            <a:off x="457199" y="3321137"/>
            <a:ext cx="7748649" cy="1606962"/>
            <a:chOff x="1937888" y="3321137"/>
            <a:chExt cx="6461987" cy="1158373"/>
          </a:xfrm>
        </p:grpSpPr>
        <p:sp>
          <p:nvSpPr>
            <p:cNvPr id="1688" name="Google Shape;1688;p30"/>
            <p:cNvSpPr/>
            <p:nvPr/>
          </p:nvSpPr>
          <p:spPr>
            <a:xfrm>
              <a:off x="2799508" y="3499546"/>
              <a:ext cx="5600367" cy="979964"/>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30"/>
            <p:cNvGrpSpPr/>
            <p:nvPr/>
          </p:nvGrpSpPr>
          <p:grpSpPr>
            <a:xfrm>
              <a:off x="1937888" y="3321137"/>
              <a:ext cx="1343029" cy="1153513"/>
              <a:chOff x="1650976" y="3244937"/>
              <a:chExt cx="1343029" cy="1153513"/>
            </a:xfrm>
          </p:grpSpPr>
          <p:sp>
            <p:nvSpPr>
              <p:cNvPr id="1690" name="Google Shape;1690;p30"/>
              <p:cNvSpPr/>
              <p:nvPr/>
            </p:nvSpPr>
            <p:spPr>
              <a:xfrm rot="10800000" flipH="1">
                <a:off x="1650976" y="3428206"/>
                <a:ext cx="1070045" cy="970244"/>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30"/>
              <p:cNvSpPr/>
              <p:nvPr/>
            </p:nvSpPr>
            <p:spPr>
              <a:xfrm rot="10800000">
                <a:off x="1650984" y="3244937"/>
                <a:ext cx="170974" cy="244525"/>
              </a:xfrm>
              <a:custGeom>
                <a:avLst/>
                <a:gdLst/>
                <a:ahLst/>
                <a:cxnLst/>
                <a:rect l="l" t="t" r="r" b="b"/>
                <a:pathLst>
                  <a:path w="978" h="1384" extrusionOk="0">
                    <a:moveTo>
                      <a:pt x="0" y="0"/>
                    </a:moveTo>
                    <a:lnTo>
                      <a:pt x="978" y="1383"/>
                    </a:lnTo>
                    <a:lnTo>
                      <a:pt x="9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rot="10800000" flipH="1">
                <a:off x="1777214" y="3554588"/>
                <a:ext cx="447404" cy="447404"/>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rot="10800000" flipH="1">
                <a:off x="1932178" y="3698397"/>
                <a:ext cx="138298" cy="159925"/>
              </a:xfrm>
              <a:custGeom>
                <a:avLst/>
                <a:gdLst/>
                <a:ahLst/>
                <a:cxnLst/>
                <a:rect l="l" t="t" r="r" b="b"/>
                <a:pathLst>
                  <a:path w="1004" h="1161" extrusionOk="0">
                    <a:moveTo>
                      <a:pt x="0" y="1"/>
                    </a:moveTo>
                    <a:lnTo>
                      <a:pt x="0" y="1161"/>
                    </a:lnTo>
                    <a:lnTo>
                      <a:pt x="1003" y="57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rot="10800000" flipH="1">
                <a:off x="2296203" y="3922607"/>
                <a:ext cx="697777"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rot="10800000" flipH="1">
                <a:off x="2296203" y="3797350"/>
                <a:ext cx="697777"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rot="10800000" flipH="1">
                <a:off x="2297809" y="3672099"/>
                <a:ext cx="696196"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rot="10800000" flipH="1">
                <a:off x="2297809" y="3547725"/>
                <a:ext cx="696196"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rot="10800000" flipH="1">
                <a:off x="1777227" y="4065900"/>
                <a:ext cx="1216748" cy="74555"/>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rot="10800000" flipH="1">
                <a:off x="1777227" y="4204395"/>
                <a:ext cx="1216748" cy="74555"/>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30"/>
            <p:cNvSpPr/>
            <p:nvPr/>
          </p:nvSpPr>
          <p:spPr>
            <a:xfrm>
              <a:off x="7829354" y="3810915"/>
              <a:ext cx="483900" cy="35306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3</a:t>
              </a:r>
              <a:endParaRPr dirty="0"/>
            </a:p>
          </p:txBody>
        </p:sp>
        <p:sp>
          <p:nvSpPr>
            <p:cNvPr id="1702" name="Google Shape;1702;p30"/>
            <p:cNvSpPr txBox="1"/>
            <p:nvPr/>
          </p:nvSpPr>
          <p:spPr>
            <a:xfrm>
              <a:off x="3290566" y="3444933"/>
              <a:ext cx="4565951" cy="551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200" dirty="0">
                  <a:solidFill>
                    <a:srgbClr val="000000"/>
                  </a:solidFill>
                  <a:latin typeface="Roboto"/>
                  <a:ea typeface="Roboto"/>
                  <a:cs typeface="Roboto"/>
                  <a:sym typeface="Roboto"/>
                </a:rPr>
                <a:t> </a:t>
              </a:r>
              <a:r>
                <a:rPr lang="en-US" sz="1200" dirty="0">
                  <a:solidFill>
                    <a:srgbClr val="000000"/>
                  </a:solidFill>
                  <a:latin typeface="Times New Roman" panose="02020603050405020304" pitchFamily="18" charset="0"/>
                  <a:ea typeface="Roboto"/>
                  <a:cs typeface="Times New Roman" panose="02020603050405020304" pitchFamily="18" charset="0"/>
                  <a:sym typeface="Roboto"/>
                </a:rPr>
                <a:t>This project highlights the essential role of advanced data analytics in addressing real-world problems like job fraud. The insights derived from data visualization and machine learning model analysis demonstrate the power of data-driven approaches to enhance decision-making and improve security measures in online recruitment platforms.</a:t>
              </a:r>
            </a:p>
          </p:txBody>
        </p:sp>
      </p:grpSp>
      <p:grpSp>
        <p:nvGrpSpPr>
          <p:cNvPr id="2" name="Google Shape;933;p23">
            <a:extLst>
              <a:ext uri="{FF2B5EF4-FFF2-40B4-BE49-F238E27FC236}">
                <a16:creationId xmlns:a16="http://schemas.microsoft.com/office/drawing/2014/main" id="{0FC750D8-9C8C-9ED5-C58D-B70C2917A846}"/>
              </a:ext>
            </a:extLst>
          </p:cNvPr>
          <p:cNvGrpSpPr/>
          <p:nvPr/>
        </p:nvGrpSpPr>
        <p:grpSpPr>
          <a:xfrm>
            <a:off x="6887143" y="297463"/>
            <a:ext cx="2260168" cy="2860728"/>
            <a:chOff x="5428500" y="1193750"/>
            <a:chExt cx="3258296" cy="3536642"/>
          </a:xfrm>
        </p:grpSpPr>
        <p:sp>
          <p:nvSpPr>
            <p:cNvPr id="3" name="Google Shape;934;p23">
              <a:extLst>
                <a:ext uri="{FF2B5EF4-FFF2-40B4-BE49-F238E27FC236}">
                  <a16:creationId xmlns:a16="http://schemas.microsoft.com/office/drawing/2014/main" id="{FA88B522-38E2-7199-408B-7EABE9657494}"/>
                </a:ext>
              </a:extLst>
            </p:cNvPr>
            <p:cNvSpPr/>
            <p:nvPr/>
          </p:nvSpPr>
          <p:spPr>
            <a:xfrm>
              <a:off x="5428500" y="1909762"/>
              <a:ext cx="3258296" cy="2820630"/>
            </a:xfrm>
            <a:custGeom>
              <a:avLst/>
              <a:gdLst/>
              <a:ahLst/>
              <a:cxnLst/>
              <a:rect l="l" t="t" r="r" b="b"/>
              <a:pathLst>
                <a:path w="31372" h="27158" extrusionOk="0">
                  <a:moveTo>
                    <a:pt x="18632" y="26"/>
                  </a:moveTo>
                  <a:cubicBezTo>
                    <a:pt x="18074" y="229"/>
                    <a:pt x="17649" y="690"/>
                    <a:pt x="17482" y="1262"/>
                  </a:cubicBezTo>
                  <a:lnTo>
                    <a:pt x="17482" y="1262"/>
                  </a:lnTo>
                  <a:lnTo>
                    <a:pt x="17365" y="1657"/>
                  </a:lnTo>
                  <a:cubicBezTo>
                    <a:pt x="17203" y="2199"/>
                    <a:pt x="17122" y="2762"/>
                    <a:pt x="17122" y="3329"/>
                  </a:cubicBezTo>
                  <a:lnTo>
                    <a:pt x="17122" y="3329"/>
                  </a:lnTo>
                  <a:lnTo>
                    <a:pt x="17122" y="3613"/>
                  </a:lnTo>
                  <a:cubicBezTo>
                    <a:pt x="17122" y="4063"/>
                    <a:pt x="17173" y="4514"/>
                    <a:pt x="17269" y="4960"/>
                  </a:cubicBezTo>
                  <a:lnTo>
                    <a:pt x="17269" y="4960"/>
                  </a:lnTo>
                  <a:lnTo>
                    <a:pt x="18095" y="8724"/>
                  </a:lnTo>
                  <a:lnTo>
                    <a:pt x="10648" y="6044"/>
                  </a:lnTo>
                  <a:cubicBezTo>
                    <a:pt x="8809" y="5386"/>
                    <a:pt x="6884" y="4985"/>
                    <a:pt x="4934" y="4849"/>
                  </a:cubicBezTo>
                  <a:lnTo>
                    <a:pt x="4934" y="4849"/>
                  </a:lnTo>
                  <a:lnTo>
                    <a:pt x="1642" y="4595"/>
                  </a:lnTo>
                  <a:cubicBezTo>
                    <a:pt x="1241" y="4565"/>
                    <a:pt x="851" y="4707"/>
                    <a:pt x="563" y="4985"/>
                  </a:cubicBezTo>
                  <a:lnTo>
                    <a:pt x="563" y="4985"/>
                  </a:lnTo>
                  <a:lnTo>
                    <a:pt x="563" y="4985"/>
                  </a:lnTo>
                  <a:cubicBezTo>
                    <a:pt x="117" y="5411"/>
                    <a:pt x="0" y="6079"/>
                    <a:pt x="274" y="6632"/>
                  </a:cubicBezTo>
                  <a:lnTo>
                    <a:pt x="274" y="6632"/>
                  </a:lnTo>
                  <a:lnTo>
                    <a:pt x="421" y="6925"/>
                  </a:lnTo>
                  <a:cubicBezTo>
                    <a:pt x="634" y="7361"/>
                    <a:pt x="1059" y="7655"/>
                    <a:pt x="1540" y="7706"/>
                  </a:cubicBezTo>
                  <a:lnTo>
                    <a:pt x="1540" y="7706"/>
                  </a:lnTo>
                  <a:lnTo>
                    <a:pt x="6196" y="8248"/>
                  </a:lnTo>
                  <a:cubicBezTo>
                    <a:pt x="6960" y="8329"/>
                    <a:pt x="7700" y="8551"/>
                    <a:pt x="8384" y="8906"/>
                  </a:cubicBezTo>
                  <a:lnTo>
                    <a:pt x="8384" y="8906"/>
                  </a:lnTo>
                  <a:lnTo>
                    <a:pt x="6383" y="8774"/>
                  </a:lnTo>
                  <a:lnTo>
                    <a:pt x="3693" y="8774"/>
                  </a:lnTo>
                  <a:cubicBezTo>
                    <a:pt x="3080" y="8774"/>
                    <a:pt x="2488" y="8967"/>
                    <a:pt x="1991" y="9321"/>
                  </a:cubicBezTo>
                  <a:lnTo>
                    <a:pt x="1991" y="9321"/>
                  </a:lnTo>
                  <a:cubicBezTo>
                    <a:pt x="1398" y="9752"/>
                    <a:pt x="1211" y="10552"/>
                    <a:pt x="1555" y="11201"/>
                  </a:cubicBezTo>
                  <a:lnTo>
                    <a:pt x="1555" y="11201"/>
                  </a:lnTo>
                  <a:cubicBezTo>
                    <a:pt x="1824" y="11692"/>
                    <a:pt x="2346" y="11996"/>
                    <a:pt x="2903" y="11976"/>
                  </a:cubicBezTo>
                  <a:lnTo>
                    <a:pt x="2903" y="11976"/>
                  </a:lnTo>
                  <a:lnTo>
                    <a:pt x="5963" y="11864"/>
                  </a:lnTo>
                  <a:cubicBezTo>
                    <a:pt x="6489" y="11849"/>
                    <a:pt x="7011" y="11880"/>
                    <a:pt x="7528" y="11961"/>
                  </a:cubicBezTo>
                  <a:lnTo>
                    <a:pt x="7528" y="11961"/>
                  </a:lnTo>
                  <a:lnTo>
                    <a:pt x="8247" y="12072"/>
                  </a:lnTo>
                  <a:lnTo>
                    <a:pt x="4853" y="12771"/>
                  </a:lnTo>
                  <a:lnTo>
                    <a:pt x="2680" y="13288"/>
                  </a:lnTo>
                  <a:cubicBezTo>
                    <a:pt x="2219" y="13394"/>
                    <a:pt x="1834" y="13708"/>
                    <a:pt x="1637" y="14134"/>
                  </a:cubicBezTo>
                  <a:lnTo>
                    <a:pt x="1637" y="14134"/>
                  </a:lnTo>
                  <a:cubicBezTo>
                    <a:pt x="1434" y="14559"/>
                    <a:pt x="1439" y="15046"/>
                    <a:pt x="1642" y="15471"/>
                  </a:cubicBezTo>
                  <a:lnTo>
                    <a:pt x="1642" y="15471"/>
                  </a:lnTo>
                  <a:lnTo>
                    <a:pt x="1642" y="15476"/>
                  </a:lnTo>
                  <a:cubicBezTo>
                    <a:pt x="1839" y="15886"/>
                    <a:pt x="2204" y="16185"/>
                    <a:pt x="2645" y="16302"/>
                  </a:cubicBezTo>
                  <a:lnTo>
                    <a:pt x="2645" y="16302"/>
                  </a:lnTo>
                  <a:lnTo>
                    <a:pt x="5122" y="16965"/>
                  </a:lnTo>
                  <a:cubicBezTo>
                    <a:pt x="5334" y="17021"/>
                    <a:pt x="5517" y="17158"/>
                    <a:pt x="5628" y="17345"/>
                  </a:cubicBezTo>
                  <a:lnTo>
                    <a:pt x="5628" y="17345"/>
                  </a:lnTo>
                  <a:cubicBezTo>
                    <a:pt x="6008" y="17973"/>
                    <a:pt x="6505" y="18526"/>
                    <a:pt x="7097" y="18961"/>
                  </a:cubicBezTo>
                  <a:lnTo>
                    <a:pt x="7097" y="18961"/>
                  </a:lnTo>
                  <a:lnTo>
                    <a:pt x="13672" y="23794"/>
                  </a:lnTo>
                  <a:cubicBezTo>
                    <a:pt x="13672" y="23794"/>
                    <a:pt x="16043" y="25415"/>
                    <a:pt x="19351" y="25172"/>
                  </a:cubicBezTo>
                  <a:lnTo>
                    <a:pt x="19351" y="25172"/>
                  </a:lnTo>
                  <a:lnTo>
                    <a:pt x="21169" y="27132"/>
                  </a:lnTo>
                  <a:lnTo>
                    <a:pt x="31372" y="27157"/>
                  </a:lnTo>
                  <a:lnTo>
                    <a:pt x="31372" y="21818"/>
                  </a:lnTo>
                  <a:lnTo>
                    <a:pt x="26767" y="18450"/>
                  </a:lnTo>
                  <a:cubicBezTo>
                    <a:pt x="25060" y="17203"/>
                    <a:pt x="23950" y="15304"/>
                    <a:pt x="23707" y="13202"/>
                  </a:cubicBezTo>
                  <a:lnTo>
                    <a:pt x="23707" y="13202"/>
                  </a:lnTo>
                  <a:lnTo>
                    <a:pt x="23591" y="12219"/>
                  </a:lnTo>
                  <a:cubicBezTo>
                    <a:pt x="23363" y="10279"/>
                    <a:pt x="22714" y="8410"/>
                    <a:pt x="21696" y="6743"/>
                  </a:cubicBezTo>
                  <a:lnTo>
                    <a:pt x="21696" y="6743"/>
                  </a:lnTo>
                  <a:lnTo>
                    <a:pt x="21230" y="5973"/>
                  </a:lnTo>
                  <a:cubicBezTo>
                    <a:pt x="20379" y="4585"/>
                    <a:pt x="19771" y="3060"/>
                    <a:pt x="19427" y="1470"/>
                  </a:cubicBezTo>
                  <a:lnTo>
                    <a:pt x="19427" y="1470"/>
                  </a:lnTo>
                  <a:lnTo>
                    <a:pt x="19179" y="325"/>
                  </a:lnTo>
                  <a:cubicBezTo>
                    <a:pt x="19138" y="127"/>
                    <a:pt x="18966" y="1"/>
                    <a:pt x="18778" y="1"/>
                  </a:cubicBezTo>
                  <a:lnTo>
                    <a:pt x="18778" y="1"/>
                  </a:lnTo>
                  <a:cubicBezTo>
                    <a:pt x="18728" y="1"/>
                    <a:pt x="18682" y="6"/>
                    <a:pt x="18632" y="26"/>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935;p23">
              <a:extLst>
                <a:ext uri="{FF2B5EF4-FFF2-40B4-BE49-F238E27FC236}">
                  <a16:creationId xmlns:a16="http://schemas.microsoft.com/office/drawing/2014/main" id="{B4BA43C2-392A-F64E-2CC3-2B92C678E7C8}"/>
                </a:ext>
              </a:extLst>
            </p:cNvPr>
            <p:cNvSpPr/>
            <p:nvPr/>
          </p:nvSpPr>
          <p:spPr>
            <a:xfrm>
              <a:off x="7347731" y="1951306"/>
              <a:ext cx="148520" cy="289562"/>
            </a:xfrm>
            <a:custGeom>
              <a:avLst/>
              <a:gdLst/>
              <a:ahLst/>
              <a:cxnLst/>
              <a:rect l="l" t="t" r="r" b="b"/>
              <a:pathLst>
                <a:path w="1430" h="2788" extrusionOk="0">
                  <a:moveTo>
                    <a:pt x="279" y="2134"/>
                  </a:moveTo>
                  <a:cubicBezTo>
                    <a:pt x="396" y="2519"/>
                    <a:pt x="543" y="2716"/>
                    <a:pt x="938" y="2757"/>
                  </a:cubicBezTo>
                  <a:lnTo>
                    <a:pt x="938" y="2757"/>
                  </a:lnTo>
                  <a:cubicBezTo>
                    <a:pt x="1009" y="2767"/>
                    <a:pt x="1226" y="2787"/>
                    <a:pt x="1429" y="2777"/>
                  </a:cubicBezTo>
                  <a:lnTo>
                    <a:pt x="1429" y="2777"/>
                  </a:lnTo>
                  <a:cubicBezTo>
                    <a:pt x="1232" y="2220"/>
                    <a:pt x="1069" y="1647"/>
                    <a:pt x="948" y="1070"/>
                  </a:cubicBezTo>
                  <a:lnTo>
                    <a:pt x="948" y="1070"/>
                  </a:lnTo>
                  <a:lnTo>
                    <a:pt x="715" y="1"/>
                  </a:lnTo>
                  <a:cubicBezTo>
                    <a:pt x="1" y="432"/>
                    <a:pt x="66" y="1399"/>
                    <a:pt x="279" y="2134"/>
                  </a:cubicBezTo>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23">
              <a:extLst>
                <a:ext uri="{FF2B5EF4-FFF2-40B4-BE49-F238E27FC236}">
                  <a16:creationId xmlns:a16="http://schemas.microsoft.com/office/drawing/2014/main" id="{6266A82C-BBCA-DA96-827C-960F9BA84DF1}"/>
                </a:ext>
              </a:extLst>
            </p:cNvPr>
            <p:cNvSpPr/>
            <p:nvPr/>
          </p:nvSpPr>
          <p:spPr>
            <a:xfrm>
              <a:off x="5783078" y="1193750"/>
              <a:ext cx="1423817" cy="2616441"/>
            </a:xfrm>
            <a:custGeom>
              <a:avLst/>
              <a:gdLst/>
              <a:ahLst/>
              <a:cxnLst/>
              <a:rect l="l" t="t" r="r" b="b"/>
              <a:pathLst>
                <a:path w="13709" h="25192" extrusionOk="0">
                  <a:moveTo>
                    <a:pt x="1191" y="1"/>
                  </a:moveTo>
                  <a:cubicBezTo>
                    <a:pt x="532" y="1"/>
                    <a:pt x="1" y="532"/>
                    <a:pt x="1" y="1191"/>
                  </a:cubicBezTo>
                  <a:lnTo>
                    <a:pt x="1" y="24001"/>
                  </a:lnTo>
                  <a:cubicBezTo>
                    <a:pt x="1" y="24660"/>
                    <a:pt x="532" y="25192"/>
                    <a:pt x="1191" y="25192"/>
                  </a:cubicBezTo>
                  <a:lnTo>
                    <a:pt x="12523" y="25192"/>
                  </a:lnTo>
                  <a:cubicBezTo>
                    <a:pt x="13176" y="25192"/>
                    <a:pt x="13708" y="24660"/>
                    <a:pt x="13708" y="24001"/>
                  </a:cubicBezTo>
                  <a:lnTo>
                    <a:pt x="13708" y="1191"/>
                  </a:lnTo>
                  <a:cubicBezTo>
                    <a:pt x="13708" y="532"/>
                    <a:pt x="13176" y="1"/>
                    <a:pt x="1252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7;p23">
              <a:extLst>
                <a:ext uri="{FF2B5EF4-FFF2-40B4-BE49-F238E27FC236}">
                  <a16:creationId xmlns:a16="http://schemas.microsoft.com/office/drawing/2014/main" id="{0AFE7426-0A67-BC20-331C-31DE7AF8F979}"/>
                </a:ext>
              </a:extLst>
            </p:cNvPr>
            <p:cNvSpPr/>
            <p:nvPr/>
          </p:nvSpPr>
          <p:spPr>
            <a:xfrm>
              <a:off x="6395957" y="1285251"/>
              <a:ext cx="198476" cy="42271"/>
            </a:xfrm>
            <a:custGeom>
              <a:avLst/>
              <a:gdLst/>
              <a:ahLst/>
              <a:cxnLst/>
              <a:rect l="l" t="t" r="r" b="b"/>
              <a:pathLst>
                <a:path w="1911" h="407" extrusionOk="0">
                  <a:moveTo>
                    <a:pt x="188" y="1"/>
                  </a:moveTo>
                  <a:cubicBezTo>
                    <a:pt x="87" y="1"/>
                    <a:pt x="1" y="82"/>
                    <a:pt x="1" y="188"/>
                  </a:cubicBezTo>
                  <a:lnTo>
                    <a:pt x="1" y="214"/>
                  </a:lnTo>
                  <a:cubicBezTo>
                    <a:pt x="1" y="320"/>
                    <a:pt x="87" y="406"/>
                    <a:pt x="188" y="406"/>
                  </a:cubicBezTo>
                  <a:lnTo>
                    <a:pt x="1718" y="406"/>
                  </a:lnTo>
                  <a:cubicBezTo>
                    <a:pt x="1825" y="406"/>
                    <a:pt x="1911" y="320"/>
                    <a:pt x="1911" y="214"/>
                  </a:cubicBezTo>
                  <a:lnTo>
                    <a:pt x="1911" y="188"/>
                  </a:lnTo>
                  <a:cubicBezTo>
                    <a:pt x="1911" y="82"/>
                    <a:pt x="1825" y="1"/>
                    <a:pt x="17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8;p23">
              <a:extLst>
                <a:ext uri="{FF2B5EF4-FFF2-40B4-BE49-F238E27FC236}">
                  <a16:creationId xmlns:a16="http://schemas.microsoft.com/office/drawing/2014/main" id="{D6294417-F81A-8991-DD7E-585FA46EFF5C}"/>
                </a:ext>
              </a:extLst>
            </p:cNvPr>
            <p:cNvSpPr/>
            <p:nvPr/>
          </p:nvSpPr>
          <p:spPr>
            <a:xfrm>
              <a:off x="6300821" y="1285251"/>
              <a:ext cx="42686" cy="42271"/>
            </a:xfrm>
            <a:custGeom>
              <a:avLst/>
              <a:gdLst/>
              <a:ahLst/>
              <a:cxnLst/>
              <a:rect l="l" t="t" r="r" b="b"/>
              <a:pathLst>
                <a:path w="411" h="407" extrusionOk="0">
                  <a:moveTo>
                    <a:pt x="208" y="1"/>
                  </a:moveTo>
                  <a:cubicBezTo>
                    <a:pt x="91" y="1"/>
                    <a:pt x="0" y="87"/>
                    <a:pt x="0" y="204"/>
                  </a:cubicBezTo>
                  <a:cubicBezTo>
                    <a:pt x="0" y="315"/>
                    <a:pt x="91" y="406"/>
                    <a:pt x="208" y="406"/>
                  </a:cubicBezTo>
                  <a:cubicBezTo>
                    <a:pt x="319" y="406"/>
                    <a:pt x="410" y="315"/>
                    <a:pt x="410" y="204"/>
                  </a:cubicBezTo>
                  <a:cubicBezTo>
                    <a:pt x="410" y="87"/>
                    <a:pt x="319" y="1"/>
                    <a:pt x="20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9;p23">
              <a:extLst>
                <a:ext uri="{FF2B5EF4-FFF2-40B4-BE49-F238E27FC236}">
                  <a16:creationId xmlns:a16="http://schemas.microsoft.com/office/drawing/2014/main" id="{C65C0BD8-78BF-5AF0-DBED-0DC9F38BFEFE}"/>
                </a:ext>
              </a:extLst>
            </p:cNvPr>
            <p:cNvSpPr/>
            <p:nvPr/>
          </p:nvSpPr>
          <p:spPr>
            <a:xfrm>
              <a:off x="6397100" y="3553868"/>
              <a:ext cx="196295" cy="195880"/>
            </a:xfrm>
            <a:custGeom>
              <a:avLst/>
              <a:gdLst/>
              <a:ahLst/>
              <a:cxnLst/>
              <a:rect l="l" t="t" r="r" b="b"/>
              <a:pathLst>
                <a:path w="1890" h="1886" extrusionOk="0">
                  <a:moveTo>
                    <a:pt x="942" y="1"/>
                  </a:moveTo>
                  <a:cubicBezTo>
                    <a:pt x="421" y="1"/>
                    <a:pt x="0" y="421"/>
                    <a:pt x="0" y="943"/>
                  </a:cubicBezTo>
                  <a:cubicBezTo>
                    <a:pt x="0" y="1465"/>
                    <a:pt x="421" y="1885"/>
                    <a:pt x="942" y="1885"/>
                  </a:cubicBezTo>
                  <a:cubicBezTo>
                    <a:pt x="1464" y="1885"/>
                    <a:pt x="1890" y="1465"/>
                    <a:pt x="1890" y="943"/>
                  </a:cubicBezTo>
                  <a:cubicBezTo>
                    <a:pt x="1890" y="421"/>
                    <a:pt x="1464" y="1"/>
                    <a:pt x="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0;p23">
              <a:extLst>
                <a:ext uri="{FF2B5EF4-FFF2-40B4-BE49-F238E27FC236}">
                  <a16:creationId xmlns:a16="http://schemas.microsoft.com/office/drawing/2014/main" id="{434249E4-9F15-83D0-F9E4-5C19CD145850}"/>
                </a:ext>
              </a:extLst>
            </p:cNvPr>
            <p:cNvSpPr/>
            <p:nvPr/>
          </p:nvSpPr>
          <p:spPr>
            <a:xfrm>
              <a:off x="6450691" y="3607563"/>
              <a:ext cx="89008" cy="88489"/>
            </a:xfrm>
            <a:custGeom>
              <a:avLst/>
              <a:gdLst/>
              <a:ahLst/>
              <a:cxnLst/>
              <a:rect l="l" t="t" r="r" b="b"/>
              <a:pathLst>
                <a:path w="857" h="852" extrusionOk="0">
                  <a:moveTo>
                    <a:pt x="664" y="147"/>
                  </a:moveTo>
                  <a:cubicBezTo>
                    <a:pt x="690" y="147"/>
                    <a:pt x="705" y="168"/>
                    <a:pt x="705" y="188"/>
                  </a:cubicBezTo>
                  <a:lnTo>
                    <a:pt x="705" y="664"/>
                  </a:lnTo>
                  <a:cubicBezTo>
                    <a:pt x="705" y="684"/>
                    <a:pt x="690" y="704"/>
                    <a:pt x="664" y="704"/>
                  </a:cubicBezTo>
                  <a:lnTo>
                    <a:pt x="193" y="704"/>
                  </a:lnTo>
                  <a:cubicBezTo>
                    <a:pt x="168" y="704"/>
                    <a:pt x="148" y="684"/>
                    <a:pt x="148" y="664"/>
                  </a:cubicBezTo>
                  <a:lnTo>
                    <a:pt x="148" y="188"/>
                  </a:lnTo>
                  <a:cubicBezTo>
                    <a:pt x="148" y="168"/>
                    <a:pt x="168" y="147"/>
                    <a:pt x="193" y="147"/>
                  </a:cubicBezTo>
                  <a:close/>
                  <a:moveTo>
                    <a:pt x="193" y="0"/>
                  </a:moveTo>
                  <a:cubicBezTo>
                    <a:pt x="87" y="0"/>
                    <a:pt x="1" y="86"/>
                    <a:pt x="1" y="188"/>
                  </a:cubicBezTo>
                  <a:lnTo>
                    <a:pt x="1" y="664"/>
                  </a:lnTo>
                  <a:cubicBezTo>
                    <a:pt x="1" y="765"/>
                    <a:pt x="87" y="851"/>
                    <a:pt x="193" y="851"/>
                  </a:cubicBezTo>
                  <a:lnTo>
                    <a:pt x="664" y="851"/>
                  </a:lnTo>
                  <a:cubicBezTo>
                    <a:pt x="771" y="851"/>
                    <a:pt x="857" y="765"/>
                    <a:pt x="857" y="664"/>
                  </a:cubicBezTo>
                  <a:lnTo>
                    <a:pt x="857" y="188"/>
                  </a:lnTo>
                  <a:cubicBezTo>
                    <a:pt x="857" y="86"/>
                    <a:pt x="771" y="0"/>
                    <a:pt x="664"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1;p23">
              <a:extLst>
                <a:ext uri="{FF2B5EF4-FFF2-40B4-BE49-F238E27FC236}">
                  <a16:creationId xmlns:a16="http://schemas.microsoft.com/office/drawing/2014/main" id="{7E1EE8FA-D15F-103B-BE8A-1145315900C7}"/>
                </a:ext>
              </a:extLst>
            </p:cNvPr>
            <p:cNvSpPr/>
            <p:nvPr/>
          </p:nvSpPr>
          <p:spPr>
            <a:xfrm>
              <a:off x="5847264" y="1536800"/>
              <a:ext cx="1295446" cy="1960358"/>
            </a:xfrm>
            <a:custGeom>
              <a:avLst/>
              <a:gdLst/>
              <a:ahLst/>
              <a:cxnLst/>
              <a:rect l="l" t="t" r="r" b="b"/>
              <a:pathLst>
                <a:path w="12473" h="18875" extrusionOk="0">
                  <a:moveTo>
                    <a:pt x="289" y="0"/>
                  </a:moveTo>
                  <a:cubicBezTo>
                    <a:pt x="132" y="0"/>
                    <a:pt x="1" y="127"/>
                    <a:pt x="1" y="289"/>
                  </a:cubicBezTo>
                  <a:lnTo>
                    <a:pt x="1" y="289"/>
                  </a:lnTo>
                  <a:lnTo>
                    <a:pt x="1" y="18586"/>
                  </a:lnTo>
                  <a:cubicBezTo>
                    <a:pt x="1" y="18748"/>
                    <a:pt x="132" y="18875"/>
                    <a:pt x="289" y="18875"/>
                  </a:cubicBezTo>
                  <a:lnTo>
                    <a:pt x="289" y="18875"/>
                  </a:lnTo>
                  <a:lnTo>
                    <a:pt x="12183" y="18875"/>
                  </a:lnTo>
                  <a:cubicBezTo>
                    <a:pt x="12345" y="18875"/>
                    <a:pt x="12472" y="18748"/>
                    <a:pt x="12472" y="18586"/>
                  </a:cubicBezTo>
                  <a:lnTo>
                    <a:pt x="12472" y="18586"/>
                  </a:lnTo>
                  <a:lnTo>
                    <a:pt x="12472" y="289"/>
                  </a:lnTo>
                  <a:cubicBezTo>
                    <a:pt x="12472" y="127"/>
                    <a:pt x="12345" y="0"/>
                    <a:pt x="12183" y="0"/>
                  </a:cubicBezTo>
                  <a:lnTo>
                    <a:pt x="121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942;p23">
              <a:extLst>
                <a:ext uri="{FF2B5EF4-FFF2-40B4-BE49-F238E27FC236}">
                  <a16:creationId xmlns:a16="http://schemas.microsoft.com/office/drawing/2014/main" id="{EDD36DC8-CFFF-686A-878F-8A440372AE7B}"/>
                </a:ext>
              </a:extLst>
            </p:cNvPr>
            <p:cNvGrpSpPr/>
            <p:nvPr/>
          </p:nvGrpSpPr>
          <p:grpSpPr>
            <a:xfrm>
              <a:off x="6058572" y="2580023"/>
              <a:ext cx="891204" cy="212201"/>
              <a:chOff x="6058572" y="1969548"/>
              <a:chExt cx="891204" cy="212201"/>
            </a:xfrm>
          </p:grpSpPr>
          <p:sp>
            <p:nvSpPr>
              <p:cNvPr id="40" name="Google Shape;943;p23">
                <a:extLst>
                  <a:ext uri="{FF2B5EF4-FFF2-40B4-BE49-F238E27FC236}">
                    <a16:creationId xmlns:a16="http://schemas.microsoft.com/office/drawing/2014/main" id="{1BA54649-8226-B778-3F0F-A187D9ECC025}"/>
                  </a:ext>
                </a:extLst>
              </p:cNvPr>
              <p:cNvSpPr/>
              <p:nvPr/>
            </p:nvSpPr>
            <p:spPr>
              <a:xfrm>
                <a:off x="6058572" y="1973211"/>
                <a:ext cx="181903" cy="206096"/>
              </a:xfrm>
              <a:custGeom>
                <a:avLst/>
                <a:gdLst/>
                <a:ahLst/>
                <a:cxnLst/>
                <a:rect l="l" t="t" r="r" b="b"/>
                <a:pathLst>
                  <a:path w="1490" h="1688" extrusionOk="0">
                    <a:moveTo>
                      <a:pt x="0" y="1"/>
                    </a:moveTo>
                    <a:lnTo>
                      <a:pt x="0" y="1688"/>
                    </a:lnTo>
                    <a:lnTo>
                      <a:pt x="314" y="1688"/>
                    </a:lnTo>
                    <a:lnTo>
                      <a:pt x="314" y="528"/>
                    </a:lnTo>
                    <a:lnTo>
                      <a:pt x="1186" y="1688"/>
                    </a:lnTo>
                    <a:lnTo>
                      <a:pt x="1489" y="1688"/>
                    </a:lnTo>
                    <a:lnTo>
                      <a:pt x="1489" y="1"/>
                    </a:lnTo>
                    <a:lnTo>
                      <a:pt x="1175" y="1"/>
                    </a:lnTo>
                    <a:lnTo>
                      <a:pt x="1175" y="1166"/>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944;p23">
                <a:extLst>
                  <a:ext uri="{FF2B5EF4-FFF2-40B4-BE49-F238E27FC236}">
                    <a16:creationId xmlns:a16="http://schemas.microsoft.com/office/drawing/2014/main" id="{D0C2F6A6-D12D-49B8-25C6-05C95B00042D}"/>
                  </a:ext>
                </a:extLst>
              </p:cNvPr>
              <p:cNvSpPr/>
              <p:nvPr/>
            </p:nvSpPr>
            <p:spPr>
              <a:xfrm>
                <a:off x="6291628" y="1973211"/>
                <a:ext cx="155411" cy="206096"/>
              </a:xfrm>
              <a:custGeom>
                <a:avLst/>
                <a:gdLst/>
                <a:ahLst/>
                <a:cxnLst/>
                <a:rect l="l" t="t" r="r" b="b"/>
                <a:pathLst>
                  <a:path w="1273" h="1688" extrusionOk="0">
                    <a:moveTo>
                      <a:pt x="1" y="1"/>
                    </a:moveTo>
                    <a:lnTo>
                      <a:pt x="1" y="1688"/>
                    </a:lnTo>
                    <a:lnTo>
                      <a:pt x="1272" y="1688"/>
                    </a:lnTo>
                    <a:lnTo>
                      <a:pt x="1272" y="1409"/>
                    </a:lnTo>
                    <a:lnTo>
                      <a:pt x="325" y="1409"/>
                    </a:lnTo>
                    <a:lnTo>
                      <a:pt x="325" y="984"/>
                    </a:lnTo>
                    <a:lnTo>
                      <a:pt x="1146" y="984"/>
                    </a:lnTo>
                    <a:lnTo>
                      <a:pt x="1146" y="700"/>
                    </a:lnTo>
                    <a:lnTo>
                      <a:pt x="325" y="700"/>
                    </a:lnTo>
                    <a:lnTo>
                      <a:pt x="325" y="280"/>
                    </a:lnTo>
                    <a:lnTo>
                      <a:pt x="1242" y="280"/>
                    </a:lnTo>
                    <a:lnTo>
                      <a:pt x="1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5;p23">
                <a:extLst>
                  <a:ext uri="{FF2B5EF4-FFF2-40B4-BE49-F238E27FC236}">
                    <a16:creationId xmlns:a16="http://schemas.microsoft.com/office/drawing/2014/main" id="{CD70E7B6-58CA-313E-B0CD-B8E4A26D74CA}"/>
                  </a:ext>
                </a:extLst>
              </p:cNvPr>
              <p:cNvSpPr/>
              <p:nvPr/>
            </p:nvSpPr>
            <p:spPr>
              <a:xfrm>
                <a:off x="6455586" y="1973211"/>
                <a:ext cx="316072" cy="206096"/>
              </a:xfrm>
              <a:custGeom>
                <a:avLst/>
                <a:gdLst/>
                <a:ahLst/>
                <a:cxnLst/>
                <a:rect l="l" t="t" r="r" b="b"/>
                <a:pathLst>
                  <a:path w="2589" h="1688" extrusionOk="0">
                    <a:moveTo>
                      <a:pt x="0" y="1"/>
                    </a:moveTo>
                    <a:lnTo>
                      <a:pt x="573" y="1688"/>
                    </a:lnTo>
                    <a:lnTo>
                      <a:pt x="902" y="1688"/>
                    </a:lnTo>
                    <a:lnTo>
                      <a:pt x="1297" y="406"/>
                    </a:lnTo>
                    <a:lnTo>
                      <a:pt x="1682" y="1688"/>
                    </a:lnTo>
                    <a:lnTo>
                      <a:pt x="2016" y="1688"/>
                    </a:lnTo>
                    <a:lnTo>
                      <a:pt x="2589" y="1"/>
                    </a:lnTo>
                    <a:lnTo>
                      <a:pt x="2254" y="1"/>
                    </a:lnTo>
                    <a:lnTo>
                      <a:pt x="1859" y="1343"/>
                    </a:lnTo>
                    <a:lnTo>
                      <a:pt x="1464" y="1"/>
                    </a:lnTo>
                    <a:lnTo>
                      <a:pt x="1145" y="1"/>
                    </a:lnTo>
                    <a:lnTo>
                      <a:pt x="750" y="1338"/>
                    </a:lnTo>
                    <a:lnTo>
                      <a:pt x="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46;p23">
                <a:extLst>
                  <a:ext uri="{FF2B5EF4-FFF2-40B4-BE49-F238E27FC236}">
                    <a16:creationId xmlns:a16="http://schemas.microsoft.com/office/drawing/2014/main" id="{41673451-DFAD-D380-4772-76769FFCC926}"/>
                  </a:ext>
                </a:extLst>
              </p:cNvPr>
              <p:cNvSpPr/>
              <p:nvPr/>
            </p:nvSpPr>
            <p:spPr>
              <a:xfrm>
                <a:off x="6783378" y="1969548"/>
                <a:ext cx="166398" cy="212201"/>
              </a:xfrm>
              <a:custGeom>
                <a:avLst/>
                <a:gdLst/>
                <a:ahLst/>
                <a:cxnLst/>
                <a:rect l="l" t="t" r="r" b="b"/>
                <a:pathLst>
                  <a:path w="1363" h="1738" extrusionOk="0">
                    <a:moveTo>
                      <a:pt x="735" y="1"/>
                    </a:moveTo>
                    <a:cubicBezTo>
                      <a:pt x="608" y="1"/>
                      <a:pt x="502" y="21"/>
                      <a:pt x="400" y="61"/>
                    </a:cubicBezTo>
                    <a:cubicBezTo>
                      <a:pt x="309" y="102"/>
                      <a:pt x="233" y="163"/>
                      <a:pt x="182" y="234"/>
                    </a:cubicBezTo>
                    <a:cubicBezTo>
                      <a:pt x="127" y="304"/>
                      <a:pt x="101" y="391"/>
                      <a:pt x="101" y="492"/>
                    </a:cubicBezTo>
                    <a:cubicBezTo>
                      <a:pt x="101" y="598"/>
                      <a:pt x="127" y="684"/>
                      <a:pt x="182" y="750"/>
                    </a:cubicBezTo>
                    <a:cubicBezTo>
                      <a:pt x="233" y="811"/>
                      <a:pt x="294" y="862"/>
                      <a:pt x="365" y="892"/>
                    </a:cubicBezTo>
                    <a:cubicBezTo>
                      <a:pt x="441" y="928"/>
                      <a:pt x="532" y="958"/>
                      <a:pt x="648" y="993"/>
                    </a:cubicBezTo>
                    <a:cubicBezTo>
                      <a:pt x="729" y="1019"/>
                      <a:pt x="795" y="1039"/>
                      <a:pt x="846" y="1059"/>
                    </a:cubicBezTo>
                    <a:cubicBezTo>
                      <a:pt x="892" y="1079"/>
                      <a:pt x="932" y="1105"/>
                      <a:pt x="963" y="1135"/>
                    </a:cubicBezTo>
                    <a:cubicBezTo>
                      <a:pt x="993" y="1166"/>
                      <a:pt x="1013" y="1206"/>
                      <a:pt x="1013" y="1252"/>
                    </a:cubicBezTo>
                    <a:cubicBezTo>
                      <a:pt x="1013" y="1312"/>
                      <a:pt x="988" y="1358"/>
                      <a:pt x="932" y="1394"/>
                    </a:cubicBezTo>
                    <a:cubicBezTo>
                      <a:pt x="881" y="1429"/>
                      <a:pt x="811" y="1444"/>
                      <a:pt x="719" y="1444"/>
                    </a:cubicBezTo>
                    <a:cubicBezTo>
                      <a:pt x="628" y="1444"/>
                      <a:pt x="532" y="1424"/>
                      <a:pt x="426" y="1378"/>
                    </a:cubicBezTo>
                    <a:cubicBezTo>
                      <a:pt x="319" y="1333"/>
                      <a:pt x="223" y="1272"/>
                      <a:pt x="137" y="1191"/>
                    </a:cubicBezTo>
                    <a:lnTo>
                      <a:pt x="0" y="1470"/>
                    </a:lnTo>
                    <a:cubicBezTo>
                      <a:pt x="96" y="1551"/>
                      <a:pt x="203" y="1616"/>
                      <a:pt x="329" y="1667"/>
                    </a:cubicBezTo>
                    <a:cubicBezTo>
                      <a:pt x="456" y="1713"/>
                      <a:pt x="583" y="1738"/>
                      <a:pt x="714" y="1738"/>
                    </a:cubicBezTo>
                    <a:cubicBezTo>
                      <a:pt x="841" y="1738"/>
                      <a:pt x="952" y="1718"/>
                      <a:pt x="1049" y="1677"/>
                    </a:cubicBezTo>
                    <a:cubicBezTo>
                      <a:pt x="1150" y="1637"/>
                      <a:pt x="1226" y="1581"/>
                      <a:pt x="1282" y="1505"/>
                    </a:cubicBezTo>
                    <a:cubicBezTo>
                      <a:pt x="1337" y="1429"/>
                      <a:pt x="1363" y="1338"/>
                      <a:pt x="1363" y="1237"/>
                    </a:cubicBezTo>
                    <a:cubicBezTo>
                      <a:pt x="1363" y="1125"/>
                      <a:pt x="1337" y="1039"/>
                      <a:pt x="1287" y="973"/>
                    </a:cubicBezTo>
                    <a:cubicBezTo>
                      <a:pt x="1236" y="907"/>
                      <a:pt x="1170" y="857"/>
                      <a:pt x="1099" y="821"/>
                    </a:cubicBezTo>
                    <a:cubicBezTo>
                      <a:pt x="1023" y="791"/>
                      <a:pt x="932" y="755"/>
                      <a:pt x="816" y="720"/>
                    </a:cubicBezTo>
                    <a:cubicBezTo>
                      <a:pt x="735" y="700"/>
                      <a:pt x="669" y="674"/>
                      <a:pt x="623" y="659"/>
                    </a:cubicBezTo>
                    <a:cubicBezTo>
                      <a:pt x="578" y="634"/>
                      <a:pt x="537" y="608"/>
                      <a:pt x="507" y="578"/>
                    </a:cubicBezTo>
                    <a:cubicBezTo>
                      <a:pt x="471" y="548"/>
                      <a:pt x="456" y="507"/>
                      <a:pt x="456" y="461"/>
                    </a:cubicBezTo>
                    <a:cubicBezTo>
                      <a:pt x="456" y="411"/>
                      <a:pt x="481" y="370"/>
                      <a:pt x="527" y="340"/>
                    </a:cubicBezTo>
                    <a:cubicBezTo>
                      <a:pt x="572" y="310"/>
                      <a:pt x="633" y="299"/>
                      <a:pt x="709" y="299"/>
                    </a:cubicBezTo>
                    <a:cubicBezTo>
                      <a:pt x="780" y="299"/>
                      <a:pt x="856" y="310"/>
                      <a:pt x="947" y="340"/>
                    </a:cubicBezTo>
                    <a:cubicBezTo>
                      <a:pt x="1038" y="370"/>
                      <a:pt x="1130" y="411"/>
                      <a:pt x="1216" y="461"/>
                    </a:cubicBezTo>
                    <a:lnTo>
                      <a:pt x="1347" y="183"/>
                    </a:lnTo>
                    <a:cubicBezTo>
                      <a:pt x="1261" y="127"/>
                      <a:pt x="1165" y="82"/>
                      <a:pt x="1059" y="51"/>
                    </a:cubicBezTo>
                    <a:cubicBezTo>
                      <a:pt x="952" y="21"/>
                      <a:pt x="846" y="1"/>
                      <a:pt x="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47;p23">
              <a:extLst>
                <a:ext uri="{FF2B5EF4-FFF2-40B4-BE49-F238E27FC236}">
                  <a16:creationId xmlns:a16="http://schemas.microsoft.com/office/drawing/2014/main" id="{D766B6D8-18C8-9F72-D360-8748D5017058}"/>
                </a:ext>
              </a:extLst>
            </p:cNvPr>
            <p:cNvSpPr/>
            <p:nvPr/>
          </p:nvSpPr>
          <p:spPr>
            <a:xfrm>
              <a:off x="6932083" y="1608879"/>
              <a:ext cx="82776" cy="82673"/>
            </a:xfrm>
            <a:custGeom>
              <a:avLst/>
              <a:gdLst/>
              <a:ahLst/>
              <a:cxnLst/>
              <a:rect l="l" t="t" r="r" b="b"/>
              <a:pathLst>
                <a:path w="797" h="796" fill="none" extrusionOk="0">
                  <a:moveTo>
                    <a:pt x="796" y="400"/>
                  </a:moveTo>
                  <a:cubicBezTo>
                    <a:pt x="796" y="178"/>
                    <a:pt x="619" y="0"/>
                    <a:pt x="401" y="0"/>
                  </a:cubicBezTo>
                  <a:cubicBezTo>
                    <a:pt x="178" y="0"/>
                    <a:pt x="1" y="178"/>
                    <a:pt x="1" y="400"/>
                  </a:cubicBezTo>
                  <a:cubicBezTo>
                    <a:pt x="1" y="618"/>
                    <a:pt x="178" y="796"/>
                    <a:pt x="401" y="796"/>
                  </a:cubicBezTo>
                  <a:cubicBezTo>
                    <a:pt x="619" y="796"/>
                    <a:pt x="796" y="618"/>
                    <a:pt x="796" y="40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p23">
              <a:extLst>
                <a:ext uri="{FF2B5EF4-FFF2-40B4-BE49-F238E27FC236}">
                  <a16:creationId xmlns:a16="http://schemas.microsoft.com/office/drawing/2014/main" id="{63DFE4B2-9B03-7523-7F5C-8F5F2FC22F18}"/>
                </a:ext>
              </a:extLst>
            </p:cNvPr>
            <p:cNvSpPr/>
            <p:nvPr/>
          </p:nvSpPr>
          <p:spPr>
            <a:xfrm>
              <a:off x="6908403" y="1706196"/>
              <a:ext cx="130656" cy="58473"/>
            </a:xfrm>
            <a:custGeom>
              <a:avLst/>
              <a:gdLst/>
              <a:ahLst/>
              <a:cxnLst/>
              <a:rect l="l" t="t" r="r" b="b"/>
              <a:pathLst>
                <a:path w="1258" h="563" fill="none" extrusionOk="0">
                  <a:moveTo>
                    <a:pt x="892" y="0"/>
                  </a:moveTo>
                  <a:lnTo>
                    <a:pt x="366" y="0"/>
                  </a:lnTo>
                  <a:cubicBezTo>
                    <a:pt x="163" y="0"/>
                    <a:pt x="1" y="163"/>
                    <a:pt x="1" y="365"/>
                  </a:cubicBezTo>
                  <a:lnTo>
                    <a:pt x="1" y="477"/>
                  </a:lnTo>
                  <a:cubicBezTo>
                    <a:pt x="1" y="522"/>
                    <a:pt x="36" y="563"/>
                    <a:pt x="87" y="563"/>
                  </a:cubicBezTo>
                  <a:lnTo>
                    <a:pt x="1171" y="563"/>
                  </a:lnTo>
                  <a:cubicBezTo>
                    <a:pt x="1217" y="563"/>
                    <a:pt x="1257" y="522"/>
                    <a:pt x="1257" y="477"/>
                  </a:cubicBezTo>
                  <a:lnTo>
                    <a:pt x="1257" y="365"/>
                  </a:lnTo>
                  <a:cubicBezTo>
                    <a:pt x="1257" y="163"/>
                    <a:pt x="1095" y="0"/>
                    <a:pt x="892"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9;p23">
              <a:extLst>
                <a:ext uri="{FF2B5EF4-FFF2-40B4-BE49-F238E27FC236}">
                  <a16:creationId xmlns:a16="http://schemas.microsoft.com/office/drawing/2014/main" id="{856FFC77-0FE0-448F-8D0E-8D4411D89B94}"/>
                </a:ext>
              </a:extLst>
            </p:cNvPr>
            <p:cNvSpPr/>
            <p:nvPr/>
          </p:nvSpPr>
          <p:spPr>
            <a:xfrm>
              <a:off x="6633797" y="3168235"/>
              <a:ext cx="148520" cy="134810"/>
            </a:xfrm>
            <a:custGeom>
              <a:avLst/>
              <a:gdLst/>
              <a:ahLst/>
              <a:cxnLst/>
              <a:rect l="l" t="t" r="r" b="b"/>
              <a:pathLst>
                <a:path w="1430" h="1298" extrusionOk="0">
                  <a:moveTo>
                    <a:pt x="578" y="259"/>
                  </a:moveTo>
                  <a:cubicBezTo>
                    <a:pt x="760" y="259"/>
                    <a:pt x="907" y="406"/>
                    <a:pt x="907" y="583"/>
                  </a:cubicBezTo>
                  <a:cubicBezTo>
                    <a:pt x="907" y="664"/>
                    <a:pt x="877" y="740"/>
                    <a:pt x="826" y="801"/>
                  </a:cubicBezTo>
                  <a:lnTo>
                    <a:pt x="973" y="948"/>
                  </a:lnTo>
                  <a:cubicBezTo>
                    <a:pt x="983" y="958"/>
                    <a:pt x="988" y="968"/>
                    <a:pt x="988" y="983"/>
                  </a:cubicBezTo>
                  <a:cubicBezTo>
                    <a:pt x="988" y="999"/>
                    <a:pt x="983" y="1014"/>
                    <a:pt x="973" y="1019"/>
                  </a:cubicBezTo>
                  <a:cubicBezTo>
                    <a:pt x="963" y="1029"/>
                    <a:pt x="948" y="1039"/>
                    <a:pt x="938" y="1039"/>
                  </a:cubicBezTo>
                  <a:cubicBezTo>
                    <a:pt x="923" y="1039"/>
                    <a:pt x="907" y="1029"/>
                    <a:pt x="897" y="1019"/>
                  </a:cubicBezTo>
                  <a:lnTo>
                    <a:pt x="750" y="872"/>
                  </a:lnTo>
                  <a:cubicBezTo>
                    <a:pt x="750" y="872"/>
                    <a:pt x="745" y="867"/>
                    <a:pt x="745" y="867"/>
                  </a:cubicBezTo>
                  <a:cubicBezTo>
                    <a:pt x="695" y="892"/>
                    <a:pt x="639" y="912"/>
                    <a:pt x="578" y="912"/>
                  </a:cubicBezTo>
                  <a:cubicBezTo>
                    <a:pt x="401" y="912"/>
                    <a:pt x="254" y="766"/>
                    <a:pt x="254" y="583"/>
                  </a:cubicBezTo>
                  <a:cubicBezTo>
                    <a:pt x="254" y="406"/>
                    <a:pt x="401" y="259"/>
                    <a:pt x="578" y="259"/>
                  </a:cubicBezTo>
                  <a:close/>
                  <a:moveTo>
                    <a:pt x="1" y="1"/>
                  </a:moveTo>
                  <a:lnTo>
                    <a:pt x="1" y="1297"/>
                  </a:lnTo>
                  <a:lnTo>
                    <a:pt x="781" y="1297"/>
                  </a:lnTo>
                  <a:cubicBezTo>
                    <a:pt x="1135" y="1297"/>
                    <a:pt x="1429" y="1004"/>
                    <a:pt x="1429" y="649"/>
                  </a:cubicBezTo>
                  <a:cubicBezTo>
                    <a:pt x="1429" y="289"/>
                    <a:pt x="1135" y="1"/>
                    <a:pt x="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0;p23">
              <a:extLst>
                <a:ext uri="{FF2B5EF4-FFF2-40B4-BE49-F238E27FC236}">
                  <a16:creationId xmlns:a16="http://schemas.microsoft.com/office/drawing/2014/main" id="{68D80CBD-5C82-C74F-22A6-B89EC1EF2CB1}"/>
                </a:ext>
              </a:extLst>
            </p:cNvPr>
            <p:cNvSpPr/>
            <p:nvPr/>
          </p:nvSpPr>
          <p:spPr>
            <a:xfrm>
              <a:off x="6671186" y="3206144"/>
              <a:ext cx="45802" cy="45906"/>
            </a:xfrm>
            <a:custGeom>
              <a:avLst/>
              <a:gdLst/>
              <a:ahLst/>
              <a:cxnLst/>
              <a:rect l="l" t="t" r="r" b="b"/>
              <a:pathLst>
                <a:path w="441" h="442" extrusionOk="0">
                  <a:moveTo>
                    <a:pt x="218" y="0"/>
                  </a:moveTo>
                  <a:cubicBezTo>
                    <a:pt x="97" y="0"/>
                    <a:pt x="0" y="97"/>
                    <a:pt x="0" y="218"/>
                  </a:cubicBezTo>
                  <a:cubicBezTo>
                    <a:pt x="0" y="340"/>
                    <a:pt x="97" y="441"/>
                    <a:pt x="218" y="441"/>
                  </a:cubicBezTo>
                  <a:cubicBezTo>
                    <a:pt x="340" y="441"/>
                    <a:pt x="441" y="340"/>
                    <a:pt x="441" y="218"/>
                  </a:cubicBezTo>
                  <a:cubicBezTo>
                    <a:pt x="441" y="97"/>
                    <a:pt x="340"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1;p23">
              <a:extLst>
                <a:ext uri="{FF2B5EF4-FFF2-40B4-BE49-F238E27FC236}">
                  <a16:creationId xmlns:a16="http://schemas.microsoft.com/office/drawing/2014/main" id="{ADF21597-434A-4BB2-DE2B-5F1F1F238509}"/>
                </a:ext>
              </a:extLst>
            </p:cNvPr>
            <p:cNvSpPr/>
            <p:nvPr/>
          </p:nvSpPr>
          <p:spPr>
            <a:xfrm>
              <a:off x="6671186" y="3206144"/>
              <a:ext cx="45802" cy="45906"/>
            </a:xfrm>
            <a:custGeom>
              <a:avLst/>
              <a:gdLst/>
              <a:ahLst/>
              <a:cxnLst/>
              <a:rect l="l" t="t" r="r" b="b"/>
              <a:pathLst>
                <a:path w="441" h="442" fill="none" extrusionOk="0">
                  <a:moveTo>
                    <a:pt x="218" y="0"/>
                  </a:moveTo>
                  <a:cubicBezTo>
                    <a:pt x="97" y="0"/>
                    <a:pt x="0" y="97"/>
                    <a:pt x="0" y="218"/>
                  </a:cubicBezTo>
                  <a:cubicBezTo>
                    <a:pt x="0" y="340"/>
                    <a:pt x="97" y="441"/>
                    <a:pt x="218" y="441"/>
                  </a:cubicBezTo>
                  <a:cubicBezTo>
                    <a:pt x="340" y="441"/>
                    <a:pt x="441" y="340"/>
                    <a:pt x="441" y="218"/>
                  </a:cubicBezTo>
                  <a:cubicBezTo>
                    <a:pt x="441" y="97"/>
                    <a:pt x="340" y="0"/>
                    <a:pt x="218" y="0"/>
                  </a:cubicBezTo>
                  <a:close/>
                </a:path>
              </a:pathLst>
            </a:custGeom>
            <a:noFill/>
            <a:ln w="20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2;p23">
              <a:extLst>
                <a:ext uri="{FF2B5EF4-FFF2-40B4-BE49-F238E27FC236}">
                  <a16:creationId xmlns:a16="http://schemas.microsoft.com/office/drawing/2014/main" id="{E49C7491-BCFD-ADA5-D0A1-898E2AF90987}"/>
                </a:ext>
              </a:extLst>
            </p:cNvPr>
            <p:cNvSpPr/>
            <p:nvPr/>
          </p:nvSpPr>
          <p:spPr>
            <a:xfrm>
              <a:off x="6208178" y="3168235"/>
              <a:ext cx="574138" cy="134810"/>
            </a:xfrm>
            <a:custGeom>
              <a:avLst/>
              <a:gdLst/>
              <a:ahLst/>
              <a:cxnLst/>
              <a:rect l="l" t="t" r="r" b="b"/>
              <a:pathLst>
                <a:path w="5528" h="1298" fill="none" extrusionOk="0">
                  <a:moveTo>
                    <a:pt x="4879" y="1297"/>
                  </a:moveTo>
                  <a:lnTo>
                    <a:pt x="649" y="1297"/>
                  </a:lnTo>
                  <a:cubicBezTo>
                    <a:pt x="289" y="1297"/>
                    <a:pt x="1" y="1004"/>
                    <a:pt x="1" y="649"/>
                  </a:cubicBezTo>
                  <a:cubicBezTo>
                    <a:pt x="1" y="289"/>
                    <a:pt x="289" y="1"/>
                    <a:pt x="649" y="1"/>
                  </a:cubicBezTo>
                  <a:lnTo>
                    <a:pt x="4879" y="1"/>
                  </a:lnTo>
                  <a:cubicBezTo>
                    <a:pt x="5233" y="1"/>
                    <a:pt x="5527" y="289"/>
                    <a:pt x="5527" y="649"/>
                  </a:cubicBezTo>
                  <a:cubicBezTo>
                    <a:pt x="5527" y="1004"/>
                    <a:pt x="5233" y="1297"/>
                    <a:pt x="4879" y="129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3;p23">
              <a:extLst>
                <a:ext uri="{FF2B5EF4-FFF2-40B4-BE49-F238E27FC236}">
                  <a16:creationId xmlns:a16="http://schemas.microsoft.com/office/drawing/2014/main" id="{538B14BF-2E38-B58B-D862-58310EABC1CB}"/>
                </a:ext>
              </a:extLst>
            </p:cNvPr>
            <p:cNvSpPr/>
            <p:nvPr/>
          </p:nvSpPr>
          <p:spPr>
            <a:xfrm>
              <a:off x="6311311" y="3217153"/>
              <a:ext cx="31158" cy="40609"/>
            </a:xfrm>
            <a:custGeom>
              <a:avLst/>
              <a:gdLst/>
              <a:ahLst/>
              <a:cxnLst/>
              <a:rect l="l" t="t" r="r" b="b"/>
              <a:pathLst>
                <a:path w="300" h="391" extrusionOk="0">
                  <a:moveTo>
                    <a:pt x="157" y="1"/>
                  </a:moveTo>
                  <a:cubicBezTo>
                    <a:pt x="117" y="1"/>
                    <a:pt x="87" y="11"/>
                    <a:pt x="56" y="31"/>
                  </a:cubicBezTo>
                  <a:cubicBezTo>
                    <a:pt x="31" y="51"/>
                    <a:pt x="21" y="77"/>
                    <a:pt x="21" y="112"/>
                  </a:cubicBezTo>
                  <a:cubicBezTo>
                    <a:pt x="21" y="138"/>
                    <a:pt x="26" y="158"/>
                    <a:pt x="36" y="173"/>
                  </a:cubicBezTo>
                  <a:cubicBezTo>
                    <a:pt x="46" y="188"/>
                    <a:pt x="61" y="198"/>
                    <a:pt x="76" y="203"/>
                  </a:cubicBezTo>
                  <a:cubicBezTo>
                    <a:pt x="92" y="213"/>
                    <a:pt x="112" y="219"/>
                    <a:pt x="137" y="229"/>
                  </a:cubicBezTo>
                  <a:cubicBezTo>
                    <a:pt x="157" y="234"/>
                    <a:pt x="173" y="239"/>
                    <a:pt x="183" y="244"/>
                  </a:cubicBezTo>
                  <a:cubicBezTo>
                    <a:pt x="193" y="244"/>
                    <a:pt x="203" y="249"/>
                    <a:pt x="208" y="259"/>
                  </a:cubicBezTo>
                  <a:cubicBezTo>
                    <a:pt x="213" y="264"/>
                    <a:pt x="218" y="274"/>
                    <a:pt x="218" y="284"/>
                  </a:cubicBezTo>
                  <a:cubicBezTo>
                    <a:pt x="218" y="300"/>
                    <a:pt x="213" y="310"/>
                    <a:pt x="203" y="315"/>
                  </a:cubicBezTo>
                  <a:cubicBezTo>
                    <a:pt x="188" y="320"/>
                    <a:pt x="173" y="325"/>
                    <a:pt x="157" y="325"/>
                  </a:cubicBezTo>
                  <a:cubicBezTo>
                    <a:pt x="132" y="325"/>
                    <a:pt x="112" y="320"/>
                    <a:pt x="87" y="310"/>
                  </a:cubicBezTo>
                  <a:cubicBezTo>
                    <a:pt x="66" y="305"/>
                    <a:pt x="46" y="289"/>
                    <a:pt x="31" y="279"/>
                  </a:cubicBezTo>
                  <a:lnTo>
                    <a:pt x="0" y="335"/>
                  </a:lnTo>
                  <a:cubicBezTo>
                    <a:pt x="16" y="350"/>
                    <a:pt x="41" y="365"/>
                    <a:pt x="66" y="376"/>
                  </a:cubicBezTo>
                  <a:cubicBezTo>
                    <a:pt x="97" y="386"/>
                    <a:pt x="122" y="391"/>
                    <a:pt x="152" y="391"/>
                  </a:cubicBezTo>
                  <a:cubicBezTo>
                    <a:pt x="193" y="391"/>
                    <a:pt x="228" y="381"/>
                    <a:pt x="259" y="360"/>
                  </a:cubicBezTo>
                  <a:cubicBezTo>
                    <a:pt x="284" y="340"/>
                    <a:pt x="299" y="315"/>
                    <a:pt x="299" y="274"/>
                  </a:cubicBezTo>
                  <a:cubicBezTo>
                    <a:pt x="299" y="249"/>
                    <a:pt x="294" y="229"/>
                    <a:pt x="279" y="213"/>
                  </a:cubicBezTo>
                  <a:cubicBezTo>
                    <a:pt x="269" y="198"/>
                    <a:pt x="254" y="188"/>
                    <a:pt x="238" y="183"/>
                  </a:cubicBezTo>
                  <a:cubicBezTo>
                    <a:pt x="218" y="173"/>
                    <a:pt x="198" y="163"/>
                    <a:pt x="173" y="158"/>
                  </a:cubicBezTo>
                  <a:cubicBezTo>
                    <a:pt x="147" y="148"/>
                    <a:pt x="127" y="143"/>
                    <a:pt x="112" y="132"/>
                  </a:cubicBezTo>
                  <a:cubicBezTo>
                    <a:pt x="102" y="127"/>
                    <a:pt x="97" y="117"/>
                    <a:pt x="97" y="107"/>
                  </a:cubicBezTo>
                  <a:cubicBezTo>
                    <a:pt x="97" y="92"/>
                    <a:pt x="102" y="82"/>
                    <a:pt x="112" y="77"/>
                  </a:cubicBezTo>
                  <a:cubicBezTo>
                    <a:pt x="122" y="72"/>
                    <a:pt x="137" y="67"/>
                    <a:pt x="152" y="67"/>
                  </a:cubicBezTo>
                  <a:cubicBezTo>
                    <a:pt x="168" y="67"/>
                    <a:pt x="188" y="72"/>
                    <a:pt x="208" y="77"/>
                  </a:cubicBezTo>
                  <a:cubicBezTo>
                    <a:pt x="228" y="82"/>
                    <a:pt x="244" y="92"/>
                    <a:pt x="264" y="102"/>
                  </a:cubicBezTo>
                  <a:lnTo>
                    <a:pt x="294" y="41"/>
                  </a:lnTo>
                  <a:cubicBezTo>
                    <a:pt x="274" y="26"/>
                    <a:pt x="254" y="21"/>
                    <a:pt x="228" y="11"/>
                  </a:cubicBezTo>
                  <a:cubicBezTo>
                    <a:pt x="208" y="6"/>
                    <a:pt x="183"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4;p23">
              <a:extLst>
                <a:ext uri="{FF2B5EF4-FFF2-40B4-BE49-F238E27FC236}">
                  <a16:creationId xmlns:a16="http://schemas.microsoft.com/office/drawing/2014/main" id="{AA2238E5-E5D8-E5C8-DF88-1168DBB1A040}"/>
                </a:ext>
              </a:extLst>
            </p:cNvPr>
            <p:cNvSpPr/>
            <p:nvPr/>
          </p:nvSpPr>
          <p:spPr>
            <a:xfrm>
              <a:off x="6348701" y="3217153"/>
              <a:ext cx="38428" cy="40609"/>
            </a:xfrm>
            <a:custGeom>
              <a:avLst/>
              <a:gdLst/>
              <a:ahLst/>
              <a:cxnLst/>
              <a:rect l="l" t="t" r="r" b="b"/>
              <a:pathLst>
                <a:path w="370" h="391" extrusionOk="0">
                  <a:moveTo>
                    <a:pt x="193" y="67"/>
                  </a:moveTo>
                  <a:cubicBezTo>
                    <a:pt x="223" y="67"/>
                    <a:pt x="248" y="77"/>
                    <a:pt x="269" y="97"/>
                  </a:cubicBezTo>
                  <a:cubicBezTo>
                    <a:pt x="289" y="112"/>
                    <a:pt x="299" y="138"/>
                    <a:pt x="299" y="168"/>
                  </a:cubicBezTo>
                  <a:lnTo>
                    <a:pt x="81" y="168"/>
                  </a:lnTo>
                  <a:cubicBezTo>
                    <a:pt x="86" y="138"/>
                    <a:pt x="96" y="112"/>
                    <a:pt x="117" y="97"/>
                  </a:cubicBezTo>
                  <a:cubicBezTo>
                    <a:pt x="137" y="77"/>
                    <a:pt x="162" y="67"/>
                    <a:pt x="193" y="67"/>
                  </a:cubicBezTo>
                  <a:close/>
                  <a:moveTo>
                    <a:pt x="193" y="1"/>
                  </a:moveTo>
                  <a:cubicBezTo>
                    <a:pt x="157" y="1"/>
                    <a:pt x="122" y="11"/>
                    <a:pt x="91" y="26"/>
                  </a:cubicBezTo>
                  <a:cubicBezTo>
                    <a:pt x="61" y="41"/>
                    <a:pt x="41" y="67"/>
                    <a:pt x="25" y="97"/>
                  </a:cubicBezTo>
                  <a:cubicBezTo>
                    <a:pt x="5" y="127"/>
                    <a:pt x="0" y="158"/>
                    <a:pt x="0" y="198"/>
                  </a:cubicBezTo>
                  <a:cubicBezTo>
                    <a:pt x="0" y="234"/>
                    <a:pt x="5" y="269"/>
                    <a:pt x="25" y="295"/>
                  </a:cubicBezTo>
                  <a:cubicBezTo>
                    <a:pt x="41" y="325"/>
                    <a:pt x="61" y="350"/>
                    <a:pt x="91" y="365"/>
                  </a:cubicBezTo>
                  <a:cubicBezTo>
                    <a:pt x="122" y="381"/>
                    <a:pt x="157" y="391"/>
                    <a:pt x="193" y="391"/>
                  </a:cubicBezTo>
                  <a:cubicBezTo>
                    <a:pt x="228" y="391"/>
                    <a:pt x="258" y="386"/>
                    <a:pt x="284" y="371"/>
                  </a:cubicBezTo>
                  <a:cubicBezTo>
                    <a:pt x="309" y="360"/>
                    <a:pt x="334" y="345"/>
                    <a:pt x="350" y="325"/>
                  </a:cubicBezTo>
                  <a:lnTo>
                    <a:pt x="309" y="279"/>
                  </a:lnTo>
                  <a:cubicBezTo>
                    <a:pt x="294" y="295"/>
                    <a:pt x="279" y="305"/>
                    <a:pt x="258" y="310"/>
                  </a:cubicBezTo>
                  <a:cubicBezTo>
                    <a:pt x="238" y="320"/>
                    <a:pt x="223" y="325"/>
                    <a:pt x="203" y="325"/>
                  </a:cubicBezTo>
                  <a:cubicBezTo>
                    <a:pt x="172" y="325"/>
                    <a:pt x="147" y="315"/>
                    <a:pt x="122" y="300"/>
                  </a:cubicBezTo>
                  <a:cubicBezTo>
                    <a:pt x="101" y="279"/>
                    <a:pt x="91" y="259"/>
                    <a:pt x="81" y="229"/>
                  </a:cubicBezTo>
                  <a:lnTo>
                    <a:pt x="370" y="229"/>
                  </a:lnTo>
                  <a:cubicBezTo>
                    <a:pt x="370" y="213"/>
                    <a:pt x="370" y="203"/>
                    <a:pt x="370" y="198"/>
                  </a:cubicBezTo>
                  <a:cubicBezTo>
                    <a:pt x="370" y="132"/>
                    <a:pt x="355" y="87"/>
                    <a:pt x="324" y="51"/>
                  </a:cubicBezTo>
                  <a:cubicBezTo>
                    <a:pt x="299" y="21"/>
                    <a:pt x="253"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5;p23">
              <a:extLst>
                <a:ext uri="{FF2B5EF4-FFF2-40B4-BE49-F238E27FC236}">
                  <a16:creationId xmlns:a16="http://schemas.microsoft.com/office/drawing/2014/main" id="{7BD008C9-BEF1-AA56-5E6A-C508E3B3355A}"/>
                </a:ext>
              </a:extLst>
            </p:cNvPr>
            <p:cNvSpPr/>
            <p:nvPr/>
          </p:nvSpPr>
          <p:spPr>
            <a:xfrm>
              <a:off x="6392841" y="3217153"/>
              <a:ext cx="35312" cy="40609"/>
            </a:xfrm>
            <a:custGeom>
              <a:avLst/>
              <a:gdLst/>
              <a:ahLst/>
              <a:cxnLst/>
              <a:rect l="l" t="t" r="r" b="b"/>
              <a:pathLst>
                <a:path w="340" h="391" extrusionOk="0">
                  <a:moveTo>
                    <a:pt x="259" y="219"/>
                  </a:moveTo>
                  <a:lnTo>
                    <a:pt x="259" y="254"/>
                  </a:lnTo>
                  <a:cubicBezTo>
                    <a:pt x="259" y="274"/>
                    <a:pt x="244" y="289"/>
                    <a:pt x="223" y="305"/>
                  </a:cubicBezTo>
                  <a:cubicBezTo>
                    <a:pt x="203" y="320"/>
                    <a:pt x="183" y="325"/>
                    <a:pt x="153" y="325"/>
                  </a:cubicBezTo>
                  <a:cubicBezTo>
                    <a:pt x="127" y="325"/>
                    <a:pt x="112" y="320"/>
                    <a:pt x="97" y="310"/>
                  </a:cubicBezTo>
                  <a:cubicBezTo>
                    <a:pt x="82" y="300"/>
                    <a:pt x="77" y="284"/>
                    <a:pt x="77" y="269"/>
                  </a:cubicBezTo>
                  <a:cubicBezTo>
                    <a:pt x="77" y="249"/>
                    <a:pt x="82" y="239"/>
                    <a:pt x="97" y="229"/>
                  </a:cubicBezTo>
                  <a:cubicBezTo>
                    <a:pt x="107" y="224"/>
                    <a:pt x="127" y="219"/>
                    <a:pt x="158" y="219"/>
                  </a:cubicBezTo>
                  <a:close/>
                  <a:moveTo>
                    <a:pt x="188" y="1"/>
                  </a:moveTo>
                  <a:cubicBezTo>
                    <a:pt x="153" y="1"/>
                    <a:pt x="122" y="6"/>
                    <a:pt x="102" y="16"/>
                  </a:cubicBezTo>
                  <a:cubicBezTo>
                    <a:pt x="77" y="21"/>
                    <a:pt x="51" y="31"/>
                    <a:pt x="21" y="51"/>
                  </a:cubicBezTo>
                  <a:lnTo>
                    <a:pt x="56" y="107"/>
                  </a:lnTo>
                  <a:cubicBezTo>
                    <a:pt x="97" y="82"/>
                    <a:pt x="132" y="67"/>
                    <a:pt x="168" y="67"/>
                  </a:cubicBezTo>
                  <a:cubicBezTo>
                    <a:pt x="198" y="67"/>
                    <a:pt x="218" y="77"/>
                    <a:pt x="234" y="87"/>
                  </a:cubicBezTo>
                  <a:cubicBezTo>
                    <a:pt x="254" y="102"/>
                    <a:pt x="259" y="122"/>
                    <a:pt x="259" y="148"/>
                  </a:cubicBezTo>
                  <a:lnTo>
                    <a:pt x="259" y="158"/>
                  </a:lnTo>
                  <a:lnTo>
                    <a:pt x="142" y="158"/>
                  </a:lnTo>
                  <a:cubicBezTo>
                    <a:pt x="97" y="158"/>
                    <a:pt x="61" y="168"/>
                    <a:pt x="36" y="188"/>
                  </a:cubicBezTo>
                  <a:cubicBezTo>
                    <a:pt x="11" y="208"/>
                    <a:pt x="1" y="239"/>
                    <a:pt x="1" y="269"/>
                  </a:cubicBezTo>
                  <a:cubicBezTo>
                    <a:pt x="1" y="295"/>
                    <a:pt x="6" y="315"/>
                    <a:pt x="16" y="330"/>
                  </a:cubicBezTo>
                  <a:cubicBezTo>
                    <a:pt x="26" y="350"/>
                    <a:pt x="41" y="365"/>
                    <a:pt x="61" y="376"/>
                  </a:cubicBezTo>
                  <a:cubicBezTo>
                    <a:pt x="82" y="386"/>
                    <a:pt x="107" y="391"/>
                    <a:pt x="132" y="391"/>
                  </a:cubicBezTo>
                  <a:cubicBezTo>
                    <a:pt x="193" y="391"/>
                    <a:pt x="234" y="371"/>
                    <a:pt x="259" y="340"/>
                  </a:cubicBezTo>
                  <a:lnTo>
                    <a:pt x="259" y="386"/>
                  </a:lnTo>
                  <a:lnTo>
                    <a:pt x="340" y="386"/>
                  </a:lnTo>
                  <a:lnTo>
                    <a:pt x="340" y="138"/>
                  </a:lnTo>
                  <a:cubicBezTo>
                    <a:pt x="340" y="92"/>
                    <a:pt x="325" y="62"/>
                    <a:pt x="299" y="36"/>
                  </a:cubicBezTo>
                  <a:cubicBezTo>
                    <a:pt x="274" y="16"/>
                    <a:pt x="23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6;p23">
              <a:extLst>
                <a:ext uri="{FF2B5EF4-FFF2-40B4-BE49-F238E27FC236}">
                  <a16:creationId xmlns:a16="http://schemas.microsoft.com/office/drawing/2014/main" id="{E4D9C6CD-4951-0AC8-5A18-1239DCA2FD29}"/>
                </a:ext>
              </a:extLst>
            </p:cNvPr>
            <p:cNvSpPr/>
            <p:nvPr/>
          </p:nvSpPr>
          <p:spPr>
            <a:xfrm>
              <a:off x="6440202" y="3217153"/>
              <a:ext cx="22226" cy="40090"/>
            </a:xfrm>
            <a:custGeom>
              <a:avLst/>
              <a:gdLst/>
              <a:ahLst/>
              <a:cxnLst/>
              <a:rect l="l" t="t" r="r" b="b"/>
              <a:pathLst>
                <a:path w="214" h="386" extrusionOk="0">
                  <a:moveTo>
                    <a:pt x="213" y="1"/>
                  </a:moveTo>
                  <a:cubicBezTo>
                    <a:pt x="183" y="1"/>
                    <a:pt x="157" y="11"/>
                    <a:pt x="132" y="21"/>
                  </a:cubicBezTo>
                  <a:cubicBezTo>
                    <a:pt x="112" y="36"/>
                    <a:pt x="92" y="56"/>
                    <a:pt x="82" y="82"/>
                  </a:cubicBezTo>
                  <a:lnTo>
                    <a:pt x="82" y="6"/>
                  </a:lnTo>
                  <a:lnTo>
                    <a:pt x="0" y="6"/>
                  </a:lnTo>
                  <a:lnTo>
                    <a:pt x="0" y="386"/>
                  </a:lnTo>
                  <a:lnTo>
                    <a:pt x="82" y="386"/>
                  </a:lnTo>
                  <a:lnTo>
                    <a:pt x="82" y="188"/>
                  </a:lnTo>
                  <a:cubicBezTo>
                    <a:pt x="82" y="153"/>
                    <a:pt x="97" y="127"/>
                    <a:pt x="122" y="107"/>
                  </a:cubicBezTo>
                  <a:cubicBezTo>
                    <a:pt x="139" y="90"/>
                    <a:pt x="163" y="80"/>
                    <a:pt x="193" y="80"/>
                  </a:cubicBezTo>
                  <a:cubicBezTo>
                    <a:pt x="200" y="80"/>
                    <a:pt x="206" y="81"/>
                    <a:pt x="213" y="82"/>
                  </a:cubicBez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7;p23">
              <a:extLst>
                <a:ext uri="{FF2B5EF4-FFF2-40B4-BE49-F238E27FC236}">
                  <a16:creationId xmlns:a16="http://schemas.microsoft.com/office/drawing/2014/main" id="{844DFD00-6255-60B0-DD78-7DC73A8B0E40}"/>
                </a:ext>
              </a:extLst>
            </p:cNvPr>
            <p:cNvSpPr/>
            <p:nvPr/>
          </p:nvSpPr>
          <p:spPr>
            <a:xfrm>
              <a:off x="6464920" y="3217153"/>
              <a:ext cx="36974" cy="40609"/>
            </a:xfrm>
            <a:custGeom>
              <a:avLst/>
              <a:gdLst/>
              <a:ahLst/>
              <a:cxnLst/>
              <a:rect l="l" t="t" r="r" b="b"/>
              <a:pathLst>
                <a:path w="356" h="391" extrusionOk="0">
                  <a:moveTo>
                    <a:pt x="193" y="1"/>
                  </a:moveTo>
                  <a:cubicBezTo>
                    <a:pt x="158" y="1"/>
                    <a:pt x="122" y="11"/>
                    <a:pt x="97" y="26"/>
                  </a:cubicBezTo>
                  <a:cubicBezTo>
                    <a:pt x="66" y="41"/>
                    <a:pt x="41" y="67"/>
                    <a:pt x="26" y="97"/>
                  </a:cubicBezTo>
                  <a:cubicBezTo>
                    <a:pt x="11" y="122"/>
                    <a:pt x="1" y="158"/>
                    <a:pt x="1" y="198"/>
                  </a:cubicBezTo>
                  <a:cubicBezTo>
                    <a:pt x="1" y="234"/>
                    <a:pt x="11" y="269"/>
                    <a:pt x="26" y="295"/>
                  </a:cubicBezTo>
                  <a:cubicBezTo>
                    <a:pt x="41" y="325"/>
                    <a:pt x="66" y="350"/>
                    <a:pt x="97" y="365"/>
                  </a:cubicBezTo>
                  <a:cubicBezTo>
                    <a:pt x="122" y="381"/>
                    <a:pt x="158" y="391"/>
                    <a:pt x="193" y="391"/>
                  </a:cubicBezTo>
                  <a:cubicBezTo>
                    <a:pt x="228" y="391"/>
                    <a:pt x="264" y="381"/>
                    <a:pt x="289" y="371"/>
                  </a:cubicBezTo>
                  <a:cubicBezTo>
                    <a:pt x="315" y="360"/>
                    <a:pt x="340" y="340"/>
                    <a:pt x="355" y="320"/>
                  </a:cubicBezTo>
                  <a:lnTo>
                    <a:pt x="310" y="274"/>
                  </a:lnTo>
                  <a:cubicBezTo>
                    <a:pt x="284" y="305"/>
                    <a:pt x="249" y="320"/>
                    <a:pt x="198" y="320"/>
                  </a:cubicBezTo>
                  <a:cubicBezTo>
                    <a:pt x="163" y="320"/>
                    <a:pt x="137" y="305"/>
                    <a:pt x="117" y="284"/>
                  </a:cubicBezTo>
                  <a:cubicBezTo>
                    <a:pt x="97" y="259"/>
                    <a:pt x="87" y="234"/>
                    <a:pt x="87" y="198"/>
                  </a:cubicBezTo>
                  <a:cubicBezTo>
                    <a:pt x="87" y="158"/>
                    <a:pt x="97" y="132"/>
                    <a:pt x="117" y="107"/>
                  </a:cubicBezTo>
                  <a:cubicBezTo>
                    <a:pt x="137" y="87"/>
                    <a:pt x="168" y="77"/>
                    <a:pt x="203" y="77"/>
                  </a:cubicBezTo>
                  <a:cubicBezTo>
                    <a:pt x="244" y="77"/>
                    <a:pt x="279" y="87"/>
                    <a:pt x="304" y="117"/>
                  </a:cubicBezTo>
                  <a:lnTo>
                    <a:pt x="350" y="67"/>
                  </a:lnTo>
                  <a:cubicBezTo>
                    <a:pt x="335" y="46"/>
                    <a:pt x="310" y="31"/>
                    <a:pt x="284" y="21"/>
                  </a:cubicBezTo>
                  <a:cubicBezTo>
                    <a:pt x="259" y="6"/>
                    <a:pt x="228"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8;p23">
              <a:extLst>
                <a:ext uri="{FF2B5EF4-FFF2-40B4-BE49-F238E27FC236}">
                  <a16:creationId xmlns:a16="http://schemas.microsoft.com/office/drawing/2014/main" id="{FD11ED79-89F7-55CF-7C80-11CED2E77BB5}"/>
                </a:ext>
              </a:extLst>
            </p:cNvPr>
            <p:cNvSpPr/>
            <p:nvPr/>
          </p:nvSpPr>
          <p:spPr>
            <a:xfrm>
              <a:off x="6510723" y="3201886"/>
              <a:ext cx="37909" cy="55357"/>
            </a:xfrm>
            <a:custGeom>
              <a:avLst/>
              <a:gdLst/>
              <a:ahLst/>
              <a:cxnLst/>
              <a:rect l="l" t="t" r="r" b="b"/>
              <a:pathLst>
                <a:path w="365" h="533" extrusionOk="0">
                  <a:moveTo>
                    <a:pt x="0" y="1"/>
                  </a:moveTo>
                  <a:lnTo>
                    <a:pt x="0" y="533"/>
                  </a:lnTo>
                  <a:lnTo>
                    <a:pt x="81" y="533"/>
                  </a:lnTo>
                  <a:lnTo>
                    <a:pt x="81" y="345"/>
                  </a:lnTo>
                  <a:cubicBezTo>
                    <a:pt x="81" y="310"/>
                    <a:pt x="91" y="285"/>
                    <a:pt x="112" y="259"/>
                  </a:cubicBezTo>
                  <a:cubicBezTo>
                    <a:pt x="132" y="239"/>
                    <a:pt x="157" y="229"/>
                    <a:pt x="188" y="229"/>
                  </a:cubicBezTo>
                  <a:cubicBezTo>
                    <a:pt x="218" y="229"/>
                    <a:pt x="238" y="234"/>
                    <a:pt x="259" y="254"/>
                  </a:cubicBezTo>
                  <a:cubicBezTo>
                    <a:pt x="274" y="269"/>
                    <a:pt x="279" y="290"/>
                    <a:pt x="279" y="320"/>
                  </a:cubicBezTo>
                  <a:lnTo>
                    <a:pt x="279" y="533"/>
                  </a:lnTo>
                  <a:lnTo>
                    <a:pt x="365" y="533"/>
                  </a:lnTo>
                  <a:lnTo>
                    <a:pt x="365" y="295"/>
                  </a:lnTo>
                  <a:cubicBezTo>
                    <a:pt x="365" y="249"/>
                    <a:pt x="350" y="214"/>
                    <a:pt x="324" y="188"/>
                  </a:cubicBezTo>
                  <a:cubicBezTo>
                    <a:pt x="299" y="163"/>
                    <a:pt x="264" y="148"/>
                    <a:pt x="223" y="148"/>
                  </a:cubicBezTo>
                  <a:cubicBezTo>
                    <a:pt x="152" y="148"/>
                    <a:pt x="107" y="173"/>
                    <a:pt x="81" y="229"/>
                  </a:cubicBezTo>
                  <a:lnTo>
                    <a:pt x="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p23">
              <a:extLst>
                <a:ext uri="{FF2B5EF4-FFF2-40B4-BE49-F238E27FC236}">
                  <a16:creationId xmlns:a16="http://schemas.microsoft.com/office/drawing/2014/main" id="{DA537F3D-A0D8-F519-17D9-7FA25DB03A1C}"/>
                </a:ext>
              </a:extLst>
            </p:cNvPr>
            <p:cNvSpPr/>
            <p:nvPr/>
          </p:nvSpPr>
          <p:spPr>
            <a:xfrm>
              <a:off x="5559987" y="3302422"/>
              <a:ext cx="303687" cy="395187"/>
            </a:xfrm>
            <a:custGeom>
              <a:avLst/>
              <a:gdLst/>
              <a:ahLst/>
              <a:cxnLst/>
              <a:rect l="l" t="t" r="r" b="b"/>
              <a:pathLst>
                <a:path w="2924" h="3805" extrusionOk="0">
                  <a:moveTo>
                    <a:pt x="1014" y="31"/>
                  </a:moveTo>
                  <a:cubicBezTo>
                    <a:pt x="720" y="147"/>
                    <a:pt x="462" y="314"/>
                    <a:pt x="295" y="598"/>
                  </a:cubicBezTo>
                  <a:lnTo>
                    <a:pt x="295" y="598"/>
                  </a:lnTo>
                  <a:cubicBezTo>
                    <a:pt x="97" y="927"/>
                    <a:pt x="1" y="1246"/>
                    <a:pt x="158" y="1961"/>
                  </a:cubicBezTo>
                  <a:lnTo>
                    <a:pt x="158" y="1961"/>
                  </a:lnTo>
                  <a:cubicBezTo>
                    <a:pt x="284" y="2518"/>
                    <a:pt x="507" y="2979"/>
                    <a:pt x="913" y="3303"/>
                  </a:cubicBezTo>
                  <a:lnTo>
                    <a:pt x="913" y="3303"/>
                  </a:lnTo>
                  <a:cubicBezTo>
                    <a:pt x="1070" y="3425"/>
                    <a:pt x="1708" y="3805"/>
                    <a:pt x="2219" y="3409"/>
                  </a:cubicBezTo>
                  <a:lnTo>
                    <a:pt x="2219" y="3409"/>
                  </a:lnTo>
                  <a:cubicBezTo>
                    <a:pt x="2903" y="2878"/>
                    <a:pt x="2924" y="1758"/>
                    <a:pt x="2427" y="1084"/>
                  </a:cubicBezTo>
                  <a:lnTo>
                    <a:pt x="2427" y="1084"/>
                  </a:lnTo>
                  <a:lnTo>
                    <a:pt x="2189" y="755"/>
                  </a:lnTo>
                  <a:cubicBezTo>
                    <a:pt x="1976" y="466"/>
                    <a:pt x="1566" y="0"/>
                    <a:pt x="1181" y="0"/>
                  </a:cubicBezTo>
                  <a:lnTo>
                    <a:pt x="1181" y="0"/>
                  </a:lnTo>
                  <a:cubicBezTo>
                    <a:pt x="1125" y="0"/>
                    <a:pt x="1070" y="10"/>
                    <a:pt x="1014" y="31"/>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0;p23">
              <a:extLst>
                <a:ext uri="{FF2B5EF4-FFF2-40B4-BE49-F238E27FC236}">
                  <a16:creationId xmlns:a16="http://schemas.microsoft.com/office/drawing/2014/main" id="{02883792-BF1D-5FEA-2546-7C57795179BE}"/>
                </a:ext>
              </a:extLst>
            </p:cNvPr>
            <p:cNvSpPr/>
            <p:nvPr/>
          </p:nvSpPr>
          <p:spPr>
            <a:xfrm>
              <a:off x="5608386" y="3406075"/>
              <a:ext cx="208966" cy="224234"/>
            </a:xfrm>
            <a:custGeom>
              <a:avLst/>
              <a:gdLst/>
              <a:ahLst/>
              <a:cxnLst/>
              <a:rect l="l" t="t" r="r" b="b"/>
              <a:pathLst>
                <a:path w="2012" h="2159" extrusionOk="0">
                  <a:moveTo>
                    <a:pt x="153" y="395"/>
                  </a:moveTo>
                  <a:cubicBezTo>
                    <a:pt x="26" y="659"/>
                    <a:pt x="1" y="993"/>
                    <a:pt x="122" y="1292"/>
                  </a:cubicBezTo>
                  <a:lnTo>
                    <a:pt x="122" y="1292"/>
                  </a:lnTo>
                  <a:cubicBezTo>
                    <a:pt x="219" y="1530"/>
                    <a:pt x="507" y="2158"/>
                    <a:pt x="690" y="2148"/>
                  </a:cubicBezTo>
                  <a:lnTo>
                    <a:pt x="690" y="2148"/>
                  </a:lnTo>
                  <a:cubicBezTo>
                    <a:pt x="852" y="2138"/>
                    <a:pt x="913" y="1895"/>
                    <a:pt x="1196" y="1667"/>
                  </a:cubicBezTo>
                  <a:lnTo>
                    <a:pt x="1196" y="1667"/>
                  </a:lnTo>
                  <a:cubicBezTo>
                    <a:pt x="1586" y="1353"/>
                    <a:pt x="1961" y="1307"/>
                    <a:pt x="1992" y="1165"/>
                  </a:cubicBezTo>
                  <a:lnTo>
                    <a:pt x="1992" y="1165"/>
                  </a:lnTo>
                  <a:cubicBezTo>
                    <a:pt x="2012" y="1059"/>
                    <a:pt x="1662" y="537"/>
                    <a:pt x="1662" y="537"/>
                  </a:cubicBezTo>
                  <a:lnTo>
                    <a:pt x="1662" y="537"/>
                  </a:lnTo>
                  <a:cubicBezTo>
                    <a:pt x="1485" y="264"/>
                    <a:pt x="1222" y="71"/>
                    <a:pt x="933" y="15"/>
                  </a:cubicBezTo>
                  <a:lnTo>
                    <a:pt x="933" y="15"/>
                  </a:lnTo>
                  <a:cubicBezTo>
                    <a:pt x="882" y="5"/>
                    <a:pt x="832" y="0"/>
                    <a:pt x="786" y="0"/>
                  </a:cubicBezTo>
                  <a:lnTo>
                    <a:pt x="786" y="0"/>
                  </a:lnTo>
                  <a:cubicBezTo>
                    <a:pt x="517" y="0"/>
                    <a:pt x="279" y="147"/>
                    <a:pt x="153" y="395"/>
                  </a:cubicBezTo>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1;p23">
              <a:extLst>
                <a:ext uri="{FF2B5EF4-FFF2-40B4-BE49-F238E27FC236}">
                  <a16:creationId xmlns:a16="http://schemas.microsoft.com/office/drawing/2014/main" id="{C85E459C-1DAF-EF4F-B4CC-CF42B078ECA5}"/>
                </a:ext>
              </a:extLst>
            </p:cNvPr>
            <p:cNvSpPr/>
            <p:nvPr/>
          </p:nvSpPr>
          <p:spPr>
            <a:xfrm>
              <a:off x="5558948" y="2863613"/>
              <a:ext cx="304725" cy="375246"/>
            </a:xfrm>
            <a:custGeom>
              <a:avLst/>
              <a:gdLst/>
              <a:ahLst/>
              <a:cxnLst/>
              <a:rect l="l" t="t" r="r" b="b"/>
              <a:pathLst>
                <a:path w="2934" h="3613" extrusionOk="0">
                  <a:moveTo>
                    <a:pt x="487" y="294"/>
                  </a:moveTo>
                  <a:cubicBezTo>
                    <a:pt x="208" y="548"/>
                    <a:pt x="1" y="1100"/>
                    <a:pt x="46" y="1525"/>
                  </a:cubicBezTo>
                  <a:lnTo>
                    <a:pt x="46" y="1525"/>
                  </a:lnTo>
                  <a:lnTo>
                    <a:pt x="66" y="1688"/>
                  </a:lnTo>
                  <a:cubicBezTo>
                    <a:pt x="163" y="2508"/>
                    <a:pt x="705" y="3212"/>
                    <a:pt x="1475" y="3516"/>
                  </a:cubicBezTo>
                  <a:lnTo>
                    <a:pt x="1475" y="3516"/>
                  </a:lnTo>
                  <a:cubicBezTo>
                    <a:pt x="1713" y="3612"/>
                    <a:pt x="1986" y="3552"/>
                    <a:pt x="2164" y="3359"/>
                  </a:cubicBezTo>
                  <a:lnTo>
                    <a:pt x="2164" y="3359"/>
                  </a:lnTo>
                  <a:lnTo>
                    <a:pt x="2311" y="3202"/>
                  </a:lnTo>
                  <a:cubicBezTo>
                    <a:pt x="2883" y="2589"/>
                    <a:pt x="2934" y="1662"/>
                    <a:pt x="2437" y="988"/>
                  </a:cubicBezTo>
                  <a:lnTo>
                    <a:pt x="2437" y="988"/>
                  </a:lnTo>
                  <a:lnTo>
                    <a:pt x="2199" y="659"/>
                  </a:lnTo>
                  <a:cubicBezTo>
                    <a:pt x="1956" y="330"/>
                    <a:pt x="1601" y="102"/>
                    <a:pt x="1201" y="11"/>
                  </a:cubicBezTo>
                  <a:lnTo>
                    <a:pt x="1201" y="11"/>
                  </a:lnTo>
                  <a:cubicBezTo>
                    <a:pt x="1176" y="1"/>
                    <a:pt x="1145" y="1"/>
                    <a:pt x="1110" y="1"/>
                  </a:cubicBezTo>
                  <a:lnTo>
                    <a:pt x="1110" y="1"/>
                  </a:lnTo>
                  <a:cubicBezTo>
                    <a:pt x="948" y="1"/>
                    <a:pt x="725" y="82"/>
                    <a:pt x="487" y="294"/>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2;p23">
              <a:extLst>
                <a:ext uri="{FF2B5EF4-FFF2-40B4-BE49-F238E27FC236}">
                  <a16:creationId xmlns:a16="http://schemas.microsoft.com/office/drawing/2014/main" id="{C2D1F565-53E4-2BAA-EBFB-671D04F4388C}"/>
                </a:ext>
              </a:extLst>
            </p:cNvPr>
            <p:cNvSpPr/>
            <p:nvPr/>
          </p:nvSpPr>
          <p:spPr>
            <a:xfrm>
              <a:off x="5587925" y="2976198"/>
              <a:ext cx="200034" cy="212705"/>
            </a:xfrm>
            <a:custGeom>
              <a:avLst/>
              <a:gdLst/>
              <a:ahLst/>
              <a:cxnLst/>
              <a:rect l="l" t="t" r="r" b="b"/>
              <a:pathLst>
                <a:path w="1926" h="2048" extrusionOk="0">
                  <a:moveTo>
                    <a:pt x="618" y="11"/>
                  </a:moveTo>
                  <a:cubicBezTo>
                    <a:pt x="304" y="51"/>
                    <a:pt x="81" y="279"/>
                    <a:pt x="41" y="588"/>
                  </a:cubicBezTo>
                  <a:lnTo>
                    <a:pt x="41" y="588"/>
                  </a:lnTo>
                  <a:cubicBezTo>
                    <a:pt x="0" y="862"/>
                    <a:pt x="86" y="1166"/>
                    <a:pt x="284" y="1394"/>
                  </a:cubicBezTo>
                  <a:lnTo>
                    <a:pt x="284" y="1394"/>
                  </a:lnTo>
                  <a:cubicBezTo>
                    <a:pt x="441" y="1576"/>
                    <a:pt x="887" y="2047"/>
                    <a:pt x="1049" y="1986"/>
                  </a:cubicBezTo>
                  <a:lnTo>
                    <a:pt x="1049" y="1986"/>
                  </a:lnTo>
                  <a:cubicBezTo>
                    <a:pt x="1191" y="1931"/>
                    <a:pt x="1150" y="1632"/>
                    <a:pt x="1241" y="1409"/>
                  </a:cubicBezTo>
                  <a:lnTo>
                    <a:pt x="1241" y="1409"/>
                  </a:lnTo>
                  <a:cubicBezTo>
                    <a:pt x="1419" y="973"/>
                    <a:pt x="1925" y="847"/>
                    <a:pt x="1910" y="715"/>
                  </a:cubicBezTo>
                  <a:lnTo>
                    <a:pt x="1910" y="715"/>
                  </a:lnTo>
                  <a:cubicBezTo>
                    <a:pt x="1895" y="614"/>
                    <a:pt x="1424" y="254"/>
                    <a:pt x="1424" y="254"/>
                  </a:cubicBezTo>
                  <a:lnTo>
                    <a:pt x="1424" y="254"/>
                  </a:lnTo>
                  <a:cubicBezTo>
                    <a:pt x="1221" y="92"/>
                    <a:pt x="978" y="1"/>
                    <a:pt x="740" y="1"/>
                  </a:cubicBezTo>
                  <a:lnTo>
                    <a:pt x="740" y="1"/>
                  </a:lnTo>
                  <a:cubicBezTo>
                    <a:pt x="699" y="1"/>
                    <a:pt x="659" y="6"/>
                    <a:pt x="618" y="11"/>
                  </a:cubicBezTo>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3;p23">
              <a:extLst>
                <a:ext uri="{FF2B5EF4-FFF2-40B4-BE49-F238E27FC236}">
                  <a16:creationId xmlns:a16="http://schemas.microsoft.com/office/drawing/2014/main" id="{AFB35121-7B55-FEAB-6FB9-1EB1012EE3FE}"/>
                </a:ext>
              </a:extLst>
            </p:cNvPr>
            <p:cNvSpPr/>
            <p:nvPr/>
          </p:nvSpPr>
          <p:spPr>
            <a:xfrm>
              <a:off x="6066097" y="3787968"/>
              <a:ext cx="493127" cy="329963"/>
            </a:xfrm>
            <a:custGeom>
              <a:avLst/>
              <a:gdLst/>
              <a:ahLst/>
              <a:cxnLst/>
              <a:rect l="l" t="t" r="r" b="b"/>
              <a:pathLst>
                <a:path w="4748" h="3177" extrusionOk="0">
                  <a:moveTo>
                    <a:pt x="325" y="376"/>
                  </a:moveTo>
                  <a:cubicBezTo>
                    <a:pt x="148" y="573"/>
                    <a:pt x="41" y="827"/>
                    <a:pt x="31" y="1095"/>
                  </a:cubicBezTo>
                  <a:lnTo>
                    <a:pt x="31" y="1095"/>
                  </a:lnTo>
                  <a:lnTo>
                    <a:pt x="26" y="1227"/>
                  </a:lnTo>
                  <a:cubicBezTo>
                    <a:pt x="1" y="1693"/>
                    <a:pt x="269" y="2128"/>
                    <a:pt x="695" y="2326"/>
                  </a:cubicBezTo>
                  <a:lnTo>
                    <a:pt x="695" y="2326"/>
                  </a:lnTo>
                  <a:lnTo>
                    <a:pt x="882" y="2407"/>
                  </a:lnTo>
                  <a:cubicBezTo>
                    <a:pt x="1536" y="2701"/>
                    <a:pt x="2220" y="2919"/>
                    <a:pt x="2929" y="3045"/>
                  </a:cubicBezTo>
                  <a:lnTo>
                    <a:pt x="2929" y="3045"/>
                  </a:lnTo>
                  <a:lnTo>
                    <a:pt x="3223" y="3101"/>
                  </a:lnTo>
                  <a:cubicBezTo>
                    <a:pt x="3628" y="3177"/>
                    <a:pt x="4043" y="3040"/>
                    <a:pt x="4327" y="2736"/>
                  </a:cubicBezTo>
                  <a:lnTo>
                    <a:pt x="4327" y="2736"/>
                  </a:lnTo>
                  <a:lnTo>
                    <a:pt x="4337" y="2731"/>
                  </a:lnTo>
                  <a:cubicBezTo>
                    <a:pt x="4646" y="2402"/>
                    <a:pt x="4747" y="1926"/>
                    <a:pt x="4600" y="1500"/>
                  </a:cubicBezTo>
                  <a:lnTo>
                    <a:pt x="4600" y="1500"/>
                  </a:lnTo>
                  <a:cubicBezTo>
                    <a:pt x="4489" y="1171"/>
                    <a:pt x="4236" y="903"/>
                    <a:pt x="3917" y="771"/>
                  </a:cubicBezTo>
                  <a:lnTo>
                    <a:pt x="3917" y="771"/>
                  </a:lnTo>
                  <a:lnTo>
                    <a:pt x="3521" y="609"/>
                  </a:lnTo>
                  <a:cubicBezTo>
                    <a:pt x="2919" y="361"/>
                    <a:pt x="2290" y="178"/>
                    <a:pt x="1647" y="67"/>
                  </a:cubicBezTo>
                  <a:lnTo>
                    <a:pt x="1647" y="67"/>
                  </a:lnTo>
                  <a:lnTo>
                    <a:pt x="1369" y="16"/>
                  </a:lnTo>
                  <a:cubicBezTo>
                    <a:pt x="1303" y="6"/>
                    <a:pt x="1242" y="1"/>
                    <a:pt x="1176" y="1"/>
                  </a:cubicBezTo>
                  <a:lnTo>
                    <a:pt x="1176" y="1"/>
                  </a:lnTo>
                  <a:cubicBezTo>
                    <a:pt x="857" y="1"/>
                    <a:pt x="543" y="138"/>
                    <a:pt x="325" y="376"/>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4;p23">
              <a:extLst>
                <a:ext uri="{FF2B5EF4-FFF2-40B4-BE49-F238E27FC236}">
                  <a16:creationId xmlns:a16="http://schemas.microsoft.com/office/drawing/2014/main" id="{5B35E32F-B28D-E680-1F0B-FCF4D1545025}"/>
                </a:ext>
              </a:extLst>
            </p:cNvPr>
            <p:cNvSpPr/>
            <p:nvPr/>
          </p:nvSpPr>
          <p:spPr>
            <a:xfrm>
              <a:off x="6299679" y="3893802"/>
              <a:ext cx="245317" cy="199931"/>
            </a:xfrm>
            <a:custGeom>
              <a:avLst/>
              <a:gdLst/>
              <a:ahLst/>
              <a:cxnLst/>
              <a:rect l="l" t="t" r="r" b="b"/>
              <a:pathLst>
                <a:path w="2362" h="1925" extrusionOk="0">
                  <a:moveTo>
                    <a:pt x="371" y="167"/>
                  </a:moveTo>
                  <a:cubicBezTo>
                    <a:pt x="102" y="345"/>
                    <a:pt x="1" y="654"/>
                    <a:pt x="112" y="957"/>
                  </a:cubicBezTo>
                  <a:lnTo>
                    <a:pt x="112" y="957"/>
                  </a:lnTo>
                  <a:cubicBezTo>
                    <a:pt x="214" y="1221"/>
                    <a:pt x="442" y="1454"/>
                    <a:pt x="735" y="1586"/>
                  </a:cubicBezTo>
                  <a:lnTo>
                    <a:pt x="735" y="1586"/>
                  </a:lnTo>
                  <a:lnTo>
                    <a:pt x="1080" y="1738"/>
                  </a:lnTo>
                  <a:cubicBezTo>
                    <a:pt x="1495" y="1925"/>
                    <a:pt x="1966" y="1798"/>
                    <a:pt x="2128" y="1459"/>
                  </a:cubicBezTo>
                  <a:lnTo>
                    <a:pt x="2128" y="1459"/>
                  </a:lnTo>
                  <a:lnTo>
                    <a:pt x="2210" y="1282"/>
                  </a:lnTo>
                  <a:cubicBezTo>
                    <a:pt x="2230" y="1236"/>
                    <a:pt x="2245" y="1190"/>
                    <a:pt x="2255" y="1140"/>
                  </a:cubicBezTo>
                  <a:lnTo>
                    <a:pt x="2255" y="1140"/>
                  </a:lnTo>
                  <a:lnTo>
                    <a:pt x="2291" y="952"/>
                  </a:lnTo>
                  <a:cubicBezTo>
                    <a:pt x="2362" y="583"/>
                    <a:pt x="2058" y="203"/>
                    <a:pt x="1612" y="106"/>
                  </a:cubicBezTo>
                  <a:lnTo>
                    <a:pt x="1612" y="106"/>
                  </a:lnTo>
                  <a:lnTo>
                    <a:pt x="1247" y="25"/>
                  </a:lnTo>
                  <a:cubicBezTo>
                    <a:pt x="1156" y="10"/>
                    <a:pt x="1060" y="0"/>
                    <a:pt x="974" y="0"/>
                  </a:cubicBezTo>
                  <a:lnTo>
                    <a:pt x="974" y="0"/>
                  </a:lnTo>
                  <a:cubicBezTo>
                    <a:pt x="751" y="0"/>
                    <a:pt x="538" y="56"/>
                    <a:pt x="371" y="167"/>
                  </a:cubicBezTo>
                  <a:close/>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965;p23">
              <a:extLst>
                <a:ext uri="{FF2B5EF4-FFF2-40B4-BE49-F238E27FC236}">
                  <a16:creationId xmlns:a16="http://schemas.microsoft.com/office/drawing/2014/main" id="{347B44CF-78C5-1EAA-CE5A-26D32F1ACF24}"/>
                </a:ext>
              </a:extLst>
            </p:cNvPr>
            <p:cNvGrpSpPr/>
            <p:nvPr/>
          </p:nvGrpSpPr>
          <p:grpSpPr>
            <a:xfrm>
              <a:off x="6297694" y="1878075"/>
              <a:ext cx="395002" cy="395184"/>
              <a:chOff x="6295879" y="2511834"/>
              <a:chExt cx="375049" cy="375222"/>
            </a:xfrm>
          </p:grpSpPr>
          <p:sp>
            <p:nvSpPr>
              <p:cNvPr id="34" name="Google Shape;966;p23">
                <a:extLst>
                  <a:ext uri="{FF2B5EF4-FFF2-40B4-BE49-F238E27FC236}">
                    <a16:creationId xmlns:a16="http://schemas.microsoft.com/office/drawing/2014/main" id="{9668ADAD-BC9A-2030-1A35-684F020DA84D}"/>
                  </a:ext>
                </a:extLst>
              </p:cNvPr>
              <p:cNvSpPr/>
              <p:nvPr/>
            </p:nvSpPr>
            <p:spPr>
              <a:xfrm>
                <a:off x="6295879" y="2511834"/>
                <a:ext cx="375049" cy="375222"/>
              </a:xfrm>
              <a:custGeom>
                <a:avLst/>
                <a:gdLst/>
                <a:ahLst/>
                <a:cxnLst/>
                <a:rect l="l" t="t" r="r" b="b"/>
                <a:pathLst>
                  <a:path w="2042" h="2043" fill="none" extrusionOk="0">
                    <a:moveTo>
                      <a:pt x="2041" y="1024"/>
                    </a:moveTo>
                    <a:cubicBezTo>
                      <a:pt x="2041" y="457"/>
                      <a:pt x="1586" y="1"/>
                      <a:pt x="1023" y="1"/>
                    </a:cubicBezTo>
                    <a:cubicBezTo>
                      <a:pt x="456" y="1"/>
                      <a:pt x="0" y="457"/>
                      <a:pt x="0" y="1024"/>
                    </a:cubicBezTo>
                    <a:cubicBezTo>
                      <a:pt x="0" y="1586"/>
                      <a:pt x="456" y="2042"/>
                      <a:pt x="1023" y="2042"/>
                    </a:cubicBezTo>
                    <a:cubicBezTo>
                      <a:pt x="1586" y="2042"/>
                      <a:pt x="2041" y="1586"/>
                      <a:pt x="2041" y="1024"/>
                    </a:cubicBezTo>
                    <a:close/>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7;p23">
                <a:extLst>
                  <a:ext uri="{FF2B5EF4-FFF2-40B4-BE49-F238E27FC236}">
                    <a16:creationId xmlns:a16="http://schemas.microsoft.com/office/drawing/2014/main" id="{66BB81F3-DDB8-421C-EA7F-99246B139B08}"/>
                  </a:ext>
                </a:extLst>
              </p:cNvPr>
              <p:cNvSpPr/>
              <p:nvPr/>
            </p:nvSpPr>
            <p:spPr>
              <a:xfrm>
                <a:off x="6386060" y="2511834"/>
                <a:ext cx="194688" cy="375222"/>
              </a:xfrm>
              <a:custGeom>
                <a:avLst/>
                <a:gdLst/>
                <a:ahLst/>
                <a:cxnLst/>
                <a:rect l="l" t="t" r="r" b="b"/>
                <a:pathLst>
                  <a:path w="1060" h="2043" fill="none" extrusionOk="0">
                    <a:moveTo>
                      <a:pt x="1059" y="1024"/>
                    </a:moveTo>
                    <a:cubicBezTo>
                      <a:pt x="1059" y="457"/>
                      <a:pt x="821" y="1"/>
                      <a:pt x="527" y="1"/>
                    </a:cubicBezTo>
                    <a:cubicBezTo>
                      <a:pt x="238" y="1"/>
                      <a:pt x="0" y="457"/>
                      <a:pt x="0" y="1024"/>
                    </a:cubicBezTo>
                    <a:cubicBezTo>
                      <a:pt x="0" y="1586"/>
                      <a:pt x="238" y="2042"/>
                      <a:pt x="527" y="2042"/>
                    </a:cubicBezTo>
                    <a:cubicBezTo>
                      <a:pt x="821" y="2042"/>
                      <a:pt x="1059" y="1586"/>
                      <a:pt x="1059" y="1024"/>
                    </a:cubicBezTo>
                    <a:close/>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68;p23">
                <a:extLst>
                  <a:ext uri="{FF2B5EF4-FFF2-40B4-BE49-F238E27FC236}">
                    <a16:creationId xmlns:a16="http://schemas.microsoft.com/office/drawing/2014/main" id="{67B5BF3D-E2DD-3A54-0847-328BA076544C}"/>
                  </a:ext>
                </a:extLst>
              </p:cNvPr>
              <p:cNvSpPr/>
              <p:nvPr/>
            </p:nvSpPr>
            <p:spPr>
              <a:xfrm>
                <a:off x="6483771" y="2511834"/>
                <a:ext cx="184" cy="375222"/>
              </a:xfrm>
              <a:custGeom>
                <a:avLst/>
                <a:gdLst/>
                <a:ahLst/>
                <a:cxnLst/>
                <a:rect l="l" t="t" r="r" b="b"/>
                <a:pathLst>
                  <a:path w="1" h="2043" fill="none" extrusionOk="0">
                    <a:moveTo>
                      <a:pt x="0" y="2042"/>
                    </a:moveTo>
                    <a:lnTo>
                      <a:pt x="0" y="1"/>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69;p23">
                <a:extLst>
                  <a:ext uri="{FF2B5EF4-FFF2-40B4-BE49-F238E27FC236}">
                    <a16:creationId xmlns:a16="http://schemas.microsoft.com/office/drawing/2014/main" id="{0F8CEE20-9FCC-4692-2473-973FCA29A1EE}"/>
                  </a:ext>
                </a:extLst>
              </p:cNvPr>
              <p:cNvSpPr/>
              <p:nvPr/>
            </p:nvSpPr>
            <p:spPr>
              <a:xfrm>
                <a:off x="6295879" y="2699722"/>
                <a:ext cx="375049" cy="184"/>
              </a:xfrm>
              <a:custGeom>
                <a:avLst/>
                <a:gdLst/>
                <a:ahLst/>
                <a:cxnLst/>
                <a:rect l="l" t="t" r="r" b="b"/>
                <a:pathLst>
                  <a:path w="2042" h="1" fill="none" extrusionOk="0">
                    <a:moveTo>
                      <a:pt x="0" y="1"/>
                    </a:moveTo>
                    <a:lnTo>
                      <a:pt x="2041" y="1"/>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0;p23">
                <a:extLst>
                  <a:ext uri="{FF2B5EF4-FFF2-40B4-BE49-F238E27FC236}">
                    <a16:creationId xmlns:a16="http://schemas.microsoft.com/office/drawing/2014/main" id="{018E57D8-49F2-E0B0-3A3B-C58B843C538B}"/>
                  </a:ext>
                </a:extLst>
              </p:cNvPr>
              <p:cNvSpPr/>
              <p:nvPr/>
            </p:nvSpPr>
            <p:spPr>
              <a:xfrm>
                <a:off x="6340510" y="2577035"/>
                <a:ext cx="285787" cy="26264"/>
              </a:xfrm>
              <a:custGeom>
                <a:avLst/>
                <a:gdLst/>
                <a:ahLst/>
                <a:cxnLst/>
                <a:rect l="l" t="t" r="r" b="b"/>
                <a:pathLst>
                  <a:path w="1556" h="143" fill="none" extrusionOk="0">
                    <a:moveTo>
                      <a:pt x="1555" y="0"/>
                    </a:moveTo>
                    <a:cubicBezTo>
                      <a:pt x="1327" y="91"/>
                      <a:pt x="1064" y="142"/>
                      <a:pt x="775" y="142"/>
                    </a:cubicBezTo>
                    <a:cubicBezTo>
                      <a:pt x="492" y="142"/>
                      <a:pt x="228" y="91"/>
                      <a:pt x="0" y="0"/>
                    </a:cubicBez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1;p23">
                <a:extLst>
                  <a:ext uri="{FF2B5EF4-FFF2-40B4-BE49-F238E27FC236}">
                    <a16:creationId xmlns:a16="http://schemas.microsoft.com/office/drawing/2014/main" id="{25197255-DD4A-61BE-560D-DA5A7F187BEC}"/>
                  </a:ext>
                </a:extLst>
              </p:cNvPr>
              <p:cNvSpPr/>
              <p:nvPr/>
            </p:nvSpPr>
            <p:spPr>
              <a:xfrm>
                <a:off x="6338674" y="2792840"/>
                <a:ext cx="289460" cy="27182"/>
              </a:xfrm>
              <a:custGeom>
                <a:avLst/>
                <a:gdLst/>
                <a:ahLst/>
                <a:cxnLst/>
                <a:rect l="l" t="t" r="r" b="b"/>
                <a:pathLst>
                  <a:path w="1576" h="148" fill="none" extrusionOk="0">
                    <a:moveTo>
                      <a:pt x="0" y="147"/>
                    </a:moveTo>
                    <a:cubicBezTo>
                      <a:pt x="228" y="51"/>
                      <a:pt x="502" y="0"/>
                      <a:pt x="785" y="0"/>
                    </a:cubicBezTo>
                    <a:cubicBezTo>
                      <a:pt x="1074" y="0"/>
                      <a:pt x="1347" y="51"/>
                      <a:pt x="1575" y="147"/>
                    </a:cubicBez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972;p23">
              <a:extLst>
                <a:ext uri="{FF2B5EF4-FFF2-40B4-BE49-F238E27FC236}">
                  <a16:creationId xmlns:a16="http://schemas.microsoft.com/office/drawing/2014/main" id="{FB265BB6-96FB-0356-80DB-6317ED0B934C}"/>
                </a:ext>
              </a:extLst>
            </p:cNvPr>
            <p:cNvGrpSpPr/>
            <p:nvPr/>
          </p:nvGrpSpPr>
          <p:grpSpPr>
            <a:xfrm>
              <a:off x="6162895" y="1743094"/>
              <a:ext cx="664600" cy="665119"/>
              <a:chOff x="6162895" y="1704119"/>
              <a:chExt cx="664600" cy="665119"/>
            </a:xfrm>
          </p:grpSpPr>
          <p:sp>
            <p:nvSpPr>
              <p:cNvPr id="32" name="Google Shape;973;p23">
                <a:extLst>
                  <a:ext uri="{FF2B5EF4-FFF2-40B4-BE49-F238E27FC236}">
                    <a16:creationId xmlns:a16="http://schemas.microsoft.com/office/drawing/2014/main" id="{065DC3C9-9E09-44D1-1ACA-0A0B320DEA36}"/>
                  </a:ext>
                </a:extLst>
              </p:cNvPr>
              <p:cNvSpPr/>
              <p:nvPr/>
            </p:nvSpPr>
            <p:spPr>
              <a:xfrm>
                <a:off x="6162895" y="1704119"/>
                <a:ext cx="664600" cy="665119"/>
              </a:xfrm>
              <a:custGeom>
                <a:avLst/>
                <a:gdLst/>
                <a:ahLst/>
                <a:cxnLst/>
                <a:rect l="l" t="t" r="r" b="b"/>
                <a:pathLst>
                  <a:path w="6399" h="6404" fill="none" extrusionOk="0">
                    <a:moveTo>
                      <a:pt x="6399" y="3202"/>
                    </a:moveTo>
                    <a:cubicBezTo>
                      <a:pt x="6399" y="4969"/>
                      <a:pt x="4965" y="6403"/>
                      <a:pt x="3197" y="6403"/>
                    </a:cubicBezTo>
                    <a:cubicBezTo>
                      <a:pt x="1429" y="6403"/>
                      <a:pt x="1" y="4969"/>
                      <a:pt x="1" y="3202"/>
                    </a:cubicBezTo>
                    <a:cubicBezTo>
                      <a:pt x="1" y="1434"/>
                      <a:pt x="1429" y="0"/>
                      <a:pt x="3197" y="0"/>
                    </a:cubicBezTo>
                    <a:cubicBezTo>
                      <a:pt x="4965" y="0"/>
                      <a:pt x="6399" y="1434"/>
                      <a:pt x="6399" y="3202"/>
                    </a:cubicBezTo>
                    <a:close/>
                  </a:path>
                </a:pathLst>
              </a:custGeom>
              <a:noFill/>
              <a:ln w="76200" cap="flat" cmpd="sng">
                <a:solidFill>
                  <a:schemeClr val="accent2"/>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74;p23">
                <a:extLst>
                  <a:ext uri="{FF2B5EF4-FFF2-40B4-BE49-F238E27FC236}">
                    <a16:creationId xmlns:a16="http://schemas.microsoft.com/office/drawing/2014/main" id="{75C0E6BF-EC26-1992-EE97-569D3439AE9A}"/>
                  </a:ext>
                </a:extLst>
              </p:cNvPr>
              <p:cNvSpPr/>
              <p:nvPr/>
            </p:nvSpPr>
            <p:spPr>
              <a:xfrm>
                <a:off x="6264470" y="1805590"/>
                <a:ext cx="469966" cy="469967"/>
              </a:xfrm>
              <a:custGeom>
                <a:avLst/>
                <a:gdLst/>
                <a:ahLst/>
                <a:cxnLst/>
                <a:rect l="l" t="t" r="r" b="b"/>
                <a:pathLst>
                  <a:path w="4525" h="4525" fill="none" extrusionOk="0">
                    <a:moveTo>
                      <a:pt x="1" y="4524"/>
                    </a:moveTo>
                    <a:lnTo>
                      <a:pt x="4524" y="1"/>
                    </a:lnTo>
                  </a:path>
                </a:pathLst>
              </a:custGeom>
              <a:noFill/>
              <a:ln w="76200" cap="flat" cmpd="sng">
                <a:solidFill>
                  <a:schemeClr val="accent2"/>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TextBox 43">
            <a:extLst>
              <a:ext uri="{FF2B5EF4-FFF2-40B4-BE49-F238E27FC236}">
                <a16:creationId xmlns:a16="http://schemas.microsoft.com/office/drawing/2014/main" id="{7E6D95CB-F04D-C759-17C3-7367135DE183}"/>
              </a:ext>
            </a:extLst>
          </p:cNvPr>
          <p:cNvSpPr txBox="1"/>
          <p:nvPr/>
        </p:nvSpPr>
        <p:spPr>
          <a:xfrm>
            <a:off x="7292553" y="1406017"/>
            <a:ext cx="680131" cy="307777"/>
          </a:xfrm>
          <a:prstGeom prst="rect">
            <a:avLst/>
          </a:prstGeom>
          <a:solidFill>
            <a:srgbClr val="14BBAE"/>
          </a:solidFill>
        </p:spPr>
        <p:txBody>
          <a:bodyPr wrap="square" rtlCol="0">
            <a:spAutoFit/>
          </a:bodyPr>
          <a:lstStyle/>
          <a:p>
            <a:r>
              <a:rPr lang="en-IN" dirty="0"/>
              <a:t>JOBS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1142"/>
        <p:cNvGrpSpPr/>
        <p:nvPr/>
      </p:nvGrpSpPr>
      <p:grpSpPr>
        <a:xfrm>
          <a:off x="0" y="0"/>
          <a:ext cx="0" cy="0"/>
          <a:chOff x="0" y="0"/>
          <a:chExt cx="0" cy="0"/>
        </a:xfrm>
      </p:grpSpPr>
      <p:sp>
        <p:nvSpPr>
          <p:cNvPr id="1143" name="Google Shape;1143;p25"/>
          <p:cNvSpPr txBox="1">
            <a:spLocks noGrp="1"/>
          </p:cNvSpPr>
          <p:nvPr>
            <p:ph type="title"/>
          </p:nvPr>
        </p:nvSpPr>
        <p:spPr>
          <a:xfrm>
            <a:off x="1084944" y="1152297"/>
            <a:ext cx="4286083" cy="2507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7200" dirty="0"/>
              <a:t>THANK </a:t>
            </a:r>
            <a:br>
              <a:rPr lang="en-IN" sz="7200" dirty="0"/>
            </a:br>
            <a:r>
              <a:rPr lang="en-IN" sz="7200" dirty="0"/>
              <a:t>YOU</a:t>
            </a:r>
            <a:endParaRPr sz="7200" dirty="0"/>
          </a:p>
        </p:txBody>
      </p:sp>
      <p:grpSp>
        <p:nvGrpSpPr>
          <p:cNvPr id="1144" name="Google Shape;1144;p25"/>
          <p:cNvGrpSpPr/>
          <p:nvPr/>
        </p:nvGrpSpPr>
        <p:grpSpPr>
          <a:xfrm>
            <a:off x="5356733" y="826725"/>
            <a:ext cx="3093969" cy="3490050"/>
            <a:chOff x="3038238" y="1253150"/>
            <a:chExt cx="3093969" cy="3490050"/>
          </a:xfrm>
        </p:grpSpPr>
        <p:sp>
          <p:nvSpPr>
            <p:cNvPr id="1145" name="Google Shape;1145;p25"/>
            <p:cNvSpPr/>
            <p:nvPr/>
          </p:nvSpPr>
          <p:spPr>
            <a:xfrm>
              <a:off x="4660455" y="2255309"/>
              <a:ext cx="56963" cy="63701"/>
            </a:xfrm>
            <a:custGeom>
              <a:avLst/>
              <a:gdLst/>
              <a:ahLst/>
              <a:cxnLst/>
              <a:rect l="l" t="t" r="r" b="b"/>
              <a:pathLst>
                <a:path w="558" h="624" extrusionOk="0">
                  <a:moveTo>
                    <a:pt x="76" y="507"/>
                  </a:moveTo>
                  <a:cubicBezTo>
                    <a:pt x="0" y="360"/>
                    <a:pt x="289" y="0"/>
                    <a:pt x="441" y="102"/>
                  </a:cubicBezTo>
                  <a:cubicBezTo>
                    <a:pt x="557" y="178"/>
                    <a:pt x="390" y="451"/>
                    <a:pt x="329" y="517"/>
                  </a:cubicBezTo>
                  <a:cubicBezTo>
                    <a:pt x="238" y="624"/>
                    <a:pt x="117" y="593"/>
                    <a:pt x="76" y="507"/>
                  </a:cubicBezTo>
                  <a:close/>
                </a:path>
              </a:pathLst>
            </a:custGeom>
            <a:solidFill>
              <a:srgbClr val="C6C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038238" y="1811652"/>
              <a:ext cx="1015235" cy="627312"/>
            </a:xfrm>
            <a:custGeom>
              <a:avLst/>
              <a:gdLst/>
              <a:ahLst/>
              <a:cxnLst/>
              <a:rect l="l" t="t" r="r" b="b"/>
              <a:pathLst>
                <a:path w="9945" h="6145" extrusionOk="0">
                  <a:moveTo>
                    <a:pt x="9549" y="6145"/>
                  </a:moveTo>
                  <a:lnTo>
                    <a:pt x="395" y="6145"/>
                  </a:lnTo>
                  <a:cubicBezTo>
                    <a:pt x="178" y="6145"/>
                    <a:pt x="0" y="5967"/>
                    <a:pt x="0" y="5750"/>
                  </a:cubicBezTo>
                  <a:lnTo>
                    <a:pt x="0" y="400"/>
                  </a:lnTo>
                  <a:cubicBezTo>
                    <a:pt x="0" y="178"/>
                    <a:pt x="178" y="0"/>
                    <a:pt x="395" y="0"/>
                  </a:cubicBezTo>
                  <a:lnTo>
                    <a:pt x="9549" y="0"/>
                  </a:lnTo>
                  <a:cubicBezTo>
                    <a:pt x="9767" y="0"/>
                    <a:pt x="9944" y="178"/>
                    <a:pt x="9944" y="400"/>
                  </a:cubicBezTo>
                  <a:lnTo>
                    <a:pt x="9944" y="5750"/>
                  </a:lnTo>
                  <a:cubicBezTo>
                    <a:pt x="9944" y="5967"/>
                    <a:pt x="9767" y="6145"/>
                    <a:pt x="9549" y="61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231585" y="1949159"/>
              <a:ext cx="495010" cy="102"/>
            </a:xfrm>
            <a:custGeom>
              <a:avLst/>
              <a:gdLst/>
              <a:ahLst/>
              <a:cxnLst/>
              <a:rect l="l" t="t" r="r" b="b"/>
              <a:pathLst>
                <a:path w="4849" h="1" fill="none" extrusionOk="0">
                  <a:moveTo>
                    <a:pt x="1" y="1"/>
                  </a:moveTo>
                  <a:lnTo>
                    <a:pt x="48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3231585" y="2020516"/>
              <a:ext cx="495010" cy="102"/>
            </a:xfrm>
            <a:custGeom>
              <a:avLst/>
              <a:gdLst/>
              <a:ahLst/>
              <a:cxnLst/>
              <a:rect l="l" t="t" r="r" b="b"/>
              <a:pathLst>
                <a:path w="4849" h="1" fill="none" extrusionOk="0">
                  <a:moveTo>
                    <a:pt x="1" y="1"/>
                  </a:moveTo>
                  <a:lnTo>
                    <a:pt x="48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3231585" y="2092383"/>
              <a:ext cx="204885" cy="102"/>
            </a:xfrm>
            <a:custGeom>
              <a:avLst/>
              <a:gdLst/>
              <a:ahLst/>
              <a:cxnLst/>
              <a:rect l="l" t="t" r="r" b="b"/>
              <a:pathLst>
                <a:path w="2007" h="1" fill="none" extrusionOk="0">
                  <a:moveTo>
                    <a:pt x="1" y="1"/>
                  </a:moveTo>
                  <a:lnTo>
                    <a:pt x="200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231585" y="2161187"/>
              <a:ext cx="495010" cy="102"/>
            </a:xfrm>
            <a:custGeom>
              <a:avLst/>
              <a:gdLst/>
              <a:ahLst/>
              <a:cxnLst/>
              <a:rect l="l" t="t" r="r" b="b"/>
              <a:pathLst>
                <a:path w="4849" h="1" fill="none" extrusionOk="0">
                  <a:moveTo>
                    <a:pt x="1" y="1"/>
                  </a:moveTo>
                  <a:lnTo>
                    <a:pt x="48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3231585" y="2233055"/>
              <a:ext cx="495010" cy="102"/>
            </a:xfrm>
            <a:custGeom>
              <a:avLst/>
              <a:gdLst/>
              <a:ahLst/>
              <a:cxnLst/>
              <a:rect l="l" t="t" r="r" b="b"/>
              <a:pathLst>
                <a:path w="4849" h="1" fill="none" extrusionOk="0">
                  <a:moveTo>
                    <a:pt x="1" y="1"/>
                  </a:moveTo>
                  <a:lnTo>
                    <a:pt x="48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231585" y="2304411"/>
              <a:ext cx="204885" cy="102"/>
            </a:xfrm>
            <a:custGeom>
              <a:avLst/>
              <a:gdLst/>
              <a:ahLst/>
              <a:cxnLst/>
              <a:rect l="l" t="t" r="r" b="b"/>
              <a:pathLst>
                <a:path w="2007" h="1" fill="none" extrusionOk="0">
                  <a:moveTo>
                    <a:pt x="1" y="1"/>
                  </a:moveTo>
                  <a:lnTo>
                    <a:pt x="200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4821237" y="3467965"/>
              <a:ext cx="722558" cy="359441"/>
            </a:xfrm>
            <a:custGeom>
              <a:avLst/>
              <a:gdLst/>
              <a:ahLst/>
              <a:cxnLst/>
              <a:rect l="l" t="t" r="r" b="b"/>
              <a:pathLst>
                <a:path w="7078" h="3521" extrusionOk="0">
                  <a:moveTo>
                    <a:pt x="6788" y="3521"/>
                  </a:moveTo>
                  <a:lnTo>
                    <a:pt x="289" y="3521"/>
                  </a:lnTo>
                  <a:cubicBezTo>
                    <a:pt x="132" y="3521"/>
                    <a:pt x="0" y="3394"/>
                    <a:pt x="0" y="3232"/>
                  </a:cubicBezTo>
                  <a:lnTo>
                    <a:pt x="0" y="289"/>
                  </a:lnTo>
                  <a:cubicBezTo>
                    <a:pt x="0" y="132"/>
                    <a:pt x="132" y="0"/>
                    <a:pt x="289" y="0"/>
                  </a:cubicBezTo>
                  <a:lnTo>
                    <a:pt x="6788" y="0"/>
                  </a:lnTo>
                  <a:cubicBezTo>
                    <a:pt x="6950" y="0"/>
                    <a:pt x="7077" y="132"/>
                    <a:pt x="7077" y="289"/>
                  </a:cubicBezTo>
                  <a:lnTo>
                    <a:pt x="7077" y="3232"/>
                  </a:lnTo>
                  <a:cubicBezTo>
                    <a:pt x="7077" y="3394"/>
                    <a:pt x="6950" y="3521"/>
                    <a:pt x="6788" y="35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963950" y="3608126"/>
              <a:ext cx="74624" cy="99839"/>
            </a:xfrm>
            <a:custGeom>
              <a:avLst/>
              <a:gdLst/>
              <a:ahLst/>
              <a:cxnLst/>
              <a:rect l="l" t="t" r="r" b="b"/>
              <a:pathLst>
                <a:path w="731" h="978" extrusionOk="0">
                  <a:moveTo>
                    <a:pt x="1" y="0"/>
                  </a:moveTo>
                  <a:lnTo>
                    <a:pt x="730" y="0"/>
                  </a:lnTo>
                  <a:lnTo>
                    <a:pt x="730" y="203"/>
                  </a:lnTo>
                  <a:lnTo>
                    <a:pt x="254" y="203"/>
                  </a:lnTo>
                  <a:lnTo>
                    <a:pt x="254" y="420"/>
                  </a:lnTo>
                  <a:lnTo>
                    <a:pt x="690" y="420"/>
                  </a:lnTo>
                  <a:lnTo>
                    <a:pt x="690" y="623"/>
                  </a:lnTo>
                  <a:lnTo>
                    <a:pt x="254" y="623"/>
                  </a:lnTo>
                  <a:lnTo>
                    <a:pt x="254"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5040003" y="3608126"/>
              <a:ext cx="111783" cy="99839"/>
            </a:xfrm>
            <a:custGeom>
              <a:avLst/>
              <a:gdLst/>
              <a:ahLst/>
              <a:cxnLst/>
              <a:rect l="l" t="t" r="r" b="b"/>
              <a:pathLst>
                <a:path w="1095" h="978" extrusionOk="0">
                  <a:moveTo>
                    <a:pt x="821" y="978"/>
                  </a:moveTo>
                  <a:lnTo>
                    <a:pt x="755" y="805"/>
                  </a:lnTo>
                  <a:lnTo>
                    <a:pt x="335" y="805"/>
                  </a:lnTo>
                  <a:lnTo>
                    <a:pt x="264" y="978"/>
                  </a:lnTo>
                  <a:lnTo>
                    <a:pt x="0" y="978"/>
                  </a:lnTo>
                  <a:lnTo>
                    <a:pt x="421" y="0"/>
                  </a:lnTo>
                  <a:lnTo>
                    <a:pt x="684" y="0"/>
                  </a:lnTo>
                  <a:lnTo>
                    <a:pt x="1094" y="978"/>
                  </a:lnTo>
                  <a:close/>
                  <a:moveTo>
                    <a:pt x="411" y="608"/>
                  </a:moveTo>
                  <a:lnTo>
                    <a:pt x="679" y="608"/>
                  </a:lnTo>
                  <a:lnTo>
                    <a:pt x="547" y="26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5159441" y="3608126"/>
              <a:ext cx="96266" cy="99839"/>
            </a:xfrm>
            <a:custGeom>
              <a:avLst/>
              <a:gdLst/>
              <a:ahLst/>
              <a:cxnLst/>
              <a:rect l="l" t="t" r="r" b="b"/>
              <a:pathLst>
                <a:path w="943" h="978" extrusionOk="0">
                  <a:moveTo>
                    <a:pt x="943" y="978"/>
                  </a:moveTo>
                  <a:lnTo>
                    <a:pt x="634" y="978"/>
                  </a:lnTo>
                  <a:lnTo>
                    <a:pt x="380" y="598"/>
                  </a:lnTo>
                  <a:lnTo>
                    <a:pt x="259" y="735"/>
                  </a:lnTo>
                  <a:lnTo>
                    <a:pt x="259" y="978"/>
                  </a:lnTo>
                  <a:lnTo>
                    <a:pt x="0" y="978"/>
                  </a:lnTo>
                  <a:lnTo>
                    <a:pt x="0" y="0"/>
                  </a:lnTo>
                  <a:lnTo>
                    <a:pt x="259" y="0"/>
                  </a:lnTo>
                  <a:lnTo>
                    <a:pt x="259" y="426"/>
                  </a:lnTo>
                  <a:lnTo>
                    <a:pt x="623" y="0"/>
                  </a:lnTo>
                  <a:lnTo>
                    <a:pt x="917" y="0"/>
                  </a:lnTo>
                  <a:lnTo>
                    <a:pt x="558" y="4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a:off x="5264894" y="3608126"/>
              <a:ext cx="80239" cy="99839"/>
            </a:xfrm>
            <a:custGeom>
              <a:avLst/>
              <a:gdLst/>
              <a:ahLst/>
              <a:cxnLst/>
              <a:rect l="l" t="t" r="r" b="b"/>
              <a:pathLst>
                <a:path w="786" h="978" extrusionOk="0">
                  <a:moveTo>
                    <a:pt x="1" y="0"/>
                  </a:moveTo>
                  <a:lnTo>
                    <a:pt x="771" y="0"/>
                  </a:lnTo>
                  <a:lnTo>
                    <a:pt x="771" y="203"/>
                  </a:lnTo>
                  <a:lnTo>
                    <a:pt x="254" y="203"/>
                  </a:lnTo>
                  <a:lnTo>
                    <a:pt x="254" y="385"/>
                  </a:lnTo>
                  <a:lnTo>
                    <a:pt x="720" y="385"/>
                  </a:lnTo>
                  <a:lnTo>
                    <a:pt x="720" y="588"/>
                  </a:lnTo>
                  <a:lnTo>
                    <a:pt x="254" y="593"/>
                  </a:lnTo>
                  <a:lnTo>
                    <a:pt x="254" y="775"/>
                  </a:lnTo>
                  <a:lnTo>
                    <a:pt x="786" y="775"/>
                  </a:lnTo>
                  <a:lnTo>
                    <a:pt x="786"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a:off x="4574092" y="1423834"/>
              <a:ext cx="799530" cy="491846"/>
            </a:xfrm>
            <a:custGeom>
              <a:avLst/>
              <a:gdLst/>
              <a:ahLst/>
              <a:cxnLst/>
              <a:rect l="l" t="t" r="r" b="b"/>
              <a:pathLst>
                <a:path w="7832" h="4818" extrusionOk="0">
                  <a:moveTo>
                    <a:pt x="7517" y="4817"/>
                  </a:moveTo>
                  <a:lnTo>
                    <a:pt x="314" y="4817"/>
                  </a:lnTo>
                  <a:cubicBezTo>
                    <a:pt x="142" y="4817"/>
                    <a:pt x="0" y="4676"/>
                    <a:pt x="0" y="4503"/>
                  </a:cubicBezTo>
                  <a:lnTo>
                    <a:pt x="0" y="314"/>
                  </a:lnTo>
                  <a:cubicBezTo>
                    <a:pt x="0" y="142"/>
                    <a:pt x="142" y="0"/>
                    <a:pt x="314" y="0"/>
                  </a:cubicBezTo>
                  <a:lnTo>
                    <a:pt x="7517" y="0"/>
                  </a:lnTo>
                  <a:cubicBezTo>
                    <a:pt x="7690" y="0"/>
                    <a:pt x="7832" y="142"/>
                    <a:pt x="7832" y="314"/>
                  </a:cubicBezTo>
                  <a:lnTo>
                    <a:pt x="7832" y="4503"/>
                  </a:lnTo>
                  <a:cubicBezTo>
                    <a:pt x="7832" y="4676"/>
                    <a:pt x="7690" y="4817"/>
                    <a:pt x="7517" y="4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3932289" y="3301976"/>
              <a:ext cx="387923" cy="304622"/>
            </a:xfrm>
            <a:custGeom>
              <a:avLst/>
              <a:gdLst/>
              <a:ahLst/>
              <a:cxnLst/>
              <a:rect l="l" t="t" r="r" b="b"/>
              <a:pathLst>
                <a:path w="3800" h="2984" extrusionOk="0">
                  <a:moveTo>
                    <a:pt x="3633" y="2984"/>
                  </a:moveTo>
                  <a:lnTo>
                    <a:pt x="173" y="2984"/>
                  </a:lnTo>
                  <a:cubicBezTo>
                    <a:pt x="77" y="2984"/>
                    <a:pt x="1" y="2908"/>
                    <a:pt x="1" y="2812"/>
                  </a:cubicBezTo>
                  <a:lnTo>
                    <a:pt x="1" y="172"/>
                  </a:lnTo>
                  <a:cubicBezTo>
                    <a:pt x="1" y="76"/>
                    <a:pt x="77" y="0"/>
                    <a:pt x="173" y="0"/>
                  </a:cubicBezTo>
                  <a:lnTo>
                    <a:pt x="3633" y="0"/>
                  </a:lnTo>
                  <a:cubicBezTo>
                    <a:pt x="3724" y="0"/>
                    <a:pt x="3800" y="76"/>
                    <a:pt x="3800" y="172"/>
                  </a:cubicBezTo>
                  <a:lnTo>
                    <a:pt x="3800" y="2812"/>
                  </a:lnTo>
                  <a:cubicBezTo>
                    <a:pt x="3800" y="2908"/>
                    <a:pt x="3724" y="2984"/>
                    <a:pt x="3633" y="29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5"/>
            <p:cNvSpPr/>
            <p:nvPr/>
          </p:nvSpPr>
          <p:spPr>
            <a:xfrm>
              <a:off x="5481619" y="1832273"/>
              <a:ext cx="296863" cy="233366"/>
            </a:xfrm>
            <a:custGeom>
              <a:avLst/>
              <a:gdLst/>
              <a:ahLst/>
              <a:cxnLst/>
              <a:rect l="l" t="t" r="r" b="b"/>
              <a:pathLst>
                <a:path w="2908" h="2286" extrusionOk="0">
                  <a:moveTo>
                    <a:pt x="2776" y="2285"/>
                  </a:moveTo>
                  <a:lnTo>
                    <a:pt x="132" y="2285"/>
                  </a:lnTo>
                  <a:cubicBezTo>
                    <a:pt x="61" y="2285"/>
                    <a:pt x="0" y="2225"/>
                    <a:pt x="0" y="2154"/>
                  </a:cubicBezTo>
                  <a:lnTo>
                    <a:pt x="0" y="133"/>
                  </a:lnTo>
                  <a:cubicBezTo>
                    <a:pt x="0" y="62"/>
                    <a:pt x="61" y="1"/>
                    <a:pt x="132" y="1"/>
                  </a:cubicBezTo>
                  <a:lnTo>
                    <a:pt x="2776" y="1"/>
                  </a:lnTo>
                  <a:cubicBezTo>
                    <a:pt x="2852" y="1"/>
                    <a:pt x="2908" y="62"/>
                    <a:pt x="2908" y="133"/>
                  </a:cubicBezTo>
                  <a:lnTo>
                    <a:pt x="2908" y="2154"/>
                  </a:lnTo>
                  <a:cubicBezTo>
                    <a:pt x="2908" y="2225"/>
                    <a:pt x="2852" y="2285"/>
                    <a:pt x="2776" y="22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5"/>
            <p:cNvSpPr/>
            <p:nvPr/>
          </p:nvSpPr>
          <p:spPr>
            <a:xfrm>
              <a:off x="3083257" y="2573811"/>
              <a:ext cx="296863" cy="233366"/>
            </a:xfrm>
            <a:custGeom>
              <a:avLst/>
              <a:gdLst/>
              <a:ahLst/>
              <a:cxnLst/>
              <a:rect l="l" t="t" r="r" b="b"/>
              <a:pathLst>
                <a:path w="2908" h="2286" extrusionOk="0">
                  <a:moveTo>
                    <a:pt x="2776" y="2285"/>
                  </a:moveTo>
                  <a:lnTo>
                    <a:pt x="132" y="2285"/>
                  </a:lnTo>
                  <a:cubicBezTo>
                    <a:pt x="56" y="2285"/>
                    <a:pt x="0" y="2225"/>
                    <a:pt x="0" y="2154"/>
                  </a:cubicBezTo>
                  <a:lnTo>
                    <a:pt x="0" y="133"/>
                  </a:lnTo>
                  <a:cubicBezTo>
                    <a:pt x="0" y="62"/>
                    <a:pt x="56" y="1"/>
                    <a:pt x="132" y="1"/>
                  </a:cubicBezTo>
                  <a:lnTo>
                    <a:pt x="2776" y="1"/>
                  </a:lnTo>
                  <a:cubicBezTo>
                    <a:pt x="2847" y="1"/>
                    <a:pt x="2908" y="62"/>
                    <a:pt x="2908" y="133"/>
                  </a:cubicBezTo>
                  <a:lnTo>
                    <a:pt x="2908" y="2154"/>
                  </a:lnTo>
                  <a:cubicBezTo>
                    <a:pt x="2908" y="2225"/>
                    <a:pt x="2847" y="2285"/>
                    <a:pt x="2776" y="22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5"/>
            <p:cNvSpPr/>
            <p:nvPr/>
          </p:nvSpPr>
          <p:spPr>
            <a:xfrm>
              <a:off x="3726998" y="2475606"/>
              <a:ext cx="799121" cy="627312"/>
            </a:xfrm>
            <a:custGeom>
              <a:avLst/>
              <a:gdLst/>
              <a:ahLst/>
              <a:cxnLst/>
              <a:rect l="l" t="t" r="r" b="b"/>
              <a:pathLst>
                <a:path w="7828" h="6145" extrusionOk="0">
                  <a:moveTo>
                    <a:pt x="7478" y="6145"/>
                  </a:moveTo>
                  <a:lnTo>
                    <a:pt x="350" y="6145"/>
                  </a:lnTo>
                  <a:cubicBezTo>
                    <a:pt x="158" y="6145"/>
                    <a:pt x="1" y="5988"/>
                    <a:pt x="1" y="5795"/>
                  </a:cubicBezTo>
                  <a:lnTo>
                    <a:pt x="1" y="355"/>
                  </a:lnTo>
                  <a:cubicBezTo>
                    <a:pt x="1" y="163"/>
                    <a:pt x="158" y="0"/>
                    <a:pt x="350" y="0"/>
                  </a:cubicBezTo>
                  <a:lnTo>
                    <a:pt x="7478" y="0"/>
                  </a:lnTo>
                  <a:cubicBezTo>
                    <a:pt x="7670" y="0"/>
                    <a:pt x="7827" y="163"/>
                    <a:pt x="7827" y="355"/>
                  </a:cubicBezTo>
                  <a:lnTo>
                    <a:pt x="7827" y="5795"/>
                  </a:lnTo>
                  <a:cubicBezTo>
                    <a:pt x="7827" y="5988"/>
                    <a:pt x="7670" y="6145"/>
                    <a:pt x="7478" y="61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5"/>
            <p:cNvSpPr/>
            <p:nvPr/>
          </p:nvSpPr>
          <p:spPr>
            <a:xfrm>
              <a:off x="5500708" y="2459579"/>
              <a:ext cx="631498" cy="496031"/>
            </a:xfrm>
            <a:custGeom>
              <a:avLst/>
              <a:gdLst/>
              <a:ahLst/>
              <a:cxnLst/>
              <a:rect l="l" t="t" r="r" b="b"/>
              <a:pathLst>
                <a:path w="6186" h="4859" extrusionOk="0">
                  <a:moveTo>
                    <a:pt x="5907" y="4858"/>
                  </a:moveTo>
                  <a:lnTo>
                    <a:pt x="279" y="4858"/>
                  </a:lnTo>
                  <a:cubicBezTo>
                    <a:pt x="127" y="4858"/>
                    <a:pt x="1" y="4732"/>
                    <a:pt x="1" y="4580"/>
                  </a:cubicBezTo>
                  <a:lnTo>
                    <a:pt x="1" y="279"/>
                  </a:lnTo>
                  <a:cubicBezTo>
                    <a:pt x="1" y="127"/>
                    <a:pt x="127" y="0"/>
                    <a:pt x="279" y="0"/>
                  </a:cubicBezTo>
                  <a:lnTo>
                    <a:pt x="5907" y="0"/>
                  </a:lnTo>
                  <a:cubicBezTo>
                    <a:pt x="6064" y="0"/>
                    <a:pt x="6186" y="127"/>
                    <a:pt x="6186" y="279"/>
                  </a:cubicBezTo>
                  <a:lnTo>
                    <a:pt x="6186" y="4580"/>
                  </a:lnTo>
                  <a:cubicBezTo>
                    <a:pt x="6186" y="4732"/>
                    <a:pt x="6064" y="4858"/>
                    <a:pt x="5907" y="4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5"/>
            <p:cNvSpPr/>
            <p:nvPr/>
          </p:nvSpPr>
          <p:spPr>
            <a:xfrm>
              <a:off x="5723558" y="2582590"/>
              <a:ext cx="318199" cy="249904"/>
            </a:xfrm>
            <a:custGeom>
              <a:avLst/>
              <a:gdLst/>
              <a:ahLst/>
              <a:cxnLst/>
              <a:rect l="l" t="t" r="r" b="b"/>
              <a:pathLst>
                <a:path w="3117" h="2448" extrusionOk="0">
                  <a:moveTo>
                    <a:pt x="2980" y="2448"/>
                  </a:moveTo>
                  <a:lnTo>
                    <a:pt x="143" y="2448"/>
                  </a:lnTo>
                  <a:cubicBezTo>
                    <a:pt x="62" y="2448"/>
                    <a:pt x="1" y="2382"/>
                    <a:pt x="1" y="2306"/>
                  </a:cubicBezTo>
                  <a:lnTo>
                    <a:pt x="1" y="143"/>
                  </a:lnTo>
                  <a:cubicBezTo>
                    <a:pt x="1" y="62"/>
                    <a:pt x="62" y="1"/>
                    <a:pt x="143" y="1"/>
                  </a:cubicBezTo>
                  <a:lnTo>
                    <a:pt x="2980" y="1"/>
                  </a:lnTo>
                  <a:cubicBezTo>
                    <a:pt x="3055" y="1"/>
                    <a:pt x="3116" y="62"/>
                    <a:pt x="3116" y="143"/>
                  </a:cubicBezTo>
                  <a:lnTo>
                    <a:pt x="3116" y="2306"/>
                  </a:lnTo>
                  <a:cubicBezTo>
                    <a:pt x="3116" y="2382"/>
                    <a:pt x="3055" y="2448"/>
                    <a:pt x="2980" y="24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5"/>
            <p:cNvSpPr/>
            <p:nvPr/>
          </p:nvSpPr>
          <p:spPr>
            <a:xfrm>
              <a:off x="4714661" y="1988972"/>
              <a:ext cx="934588" cy="627414"/>
            </a:xfrm>
            <a:custGeom>
              <a:avLst/>
              <a:gdLst/>
              <a:ahLst/>
              <a:cxnLst/>
              <a:rect l="l" t="t" r="r" b="b"/>
              <a:pathLst>
                <a:path w="9155" h="6146" extrusionOk="0">
                  <a:moveTo>
                    <a:pt x="8754" y="6145"/>
                  </a:moveTo>
                  <a:lnTo>
                    <a:pt x="401" y="6145"/>
                  </a:lnTo>
                  <a:cubicBezTo>
                    <a:pt x="178" y="6145"/>
                    <a:pt x="1" y="5968"/>
                    <a:pt x="1" y="5750"/>
                  </a:cubicBezTo>
                  <a:lnTo>
                    <a:pt x="1" y="401"/>
                  </a:lnTo>
                  <a:cubicBezTo>
                    <a:pt x="1" y="178"/>
                    <a:pt x="178" y="1"/>
                    <a:pt x="401" y="1"/>
                  </a:cubicBezTo>
                  <a:lnTo>
                    <a:pt x="8754" y="1"/>
                  </a:lnTo>
                  <a:cubicBezTo>
                    <a:pt x="8972" y="1"/>
                    <a:pt x="9154" y="178"/>
                    <a:pt x="9154" y="401"/>
                  </a:cubicBezTo>
                  <a:lnTo>
                    <a:pt x="9154" y="5750"/>
                  </a:lnTo>
                  <a:cubicBezTo>
                    <a:pt x="9154" y="5968"/>
                    <a:pt x="8972" y="6145"/>
                    <a:pt x="8754" y="61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5"/>
            <p:cNvSpPr/>
            <p:nvPr/>
          </p:nvSpPr>
          <p:spPr>
            <a:xfrm>
              <a:off x="4714661" y="1988972"/>
              <a:ext cx="934588" cy="190899"/>
            </a:xfrm>
            <a:custGeom>
              <a:avLst/>
              <a:gdLst/>
              <a:ahLst/>
              <a:cxnLst/>
              <a:rect l="l" t="t" r="r" b="b"/>
              <a:pathLst>
                <a:path w="9155" h="1870" extrusionOk="0">
                  <a:moveTo>
                    <a:pt x="9154" y="1870"/>
                  </a:moveTo>
                  <a:lnTo>
                    <a:pt x="1" y="1870"/>
                  </a:lnTo>
                  <a:lnTo>
                    <a:pt x="1" y="401"/>
                  </a:lnTo>
                  <a:cubicBezTo>
                    <a:pt x="1" y="178"/>
                    <a:pt x="178" y="1"/>
                    <a:pt x="401" y="1"/>
                  </a:cubicBezTo>
                  <a:lnTo>
                    <a:pt x="8754" y="1"/>
                  </a:lnTo>
                  <a:cubicBezTo>
                    <a:pt x="8972" y="1"/>
                    <a:pt x="9154" y="178"/>
                    <a:pt x="915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5"/>
            <p:cNvSpPr/>
            <p:nvPr/>
          </p:nvSpPr>
          <p:spPr>
            <a:xfrm>
              <a:off x="5208033" y="2302880"/>
              <a:ext cx="254498" cy="102"/>
            </a:xfrm>
            <a:custGeom>
              <a:avLst/>
              <a:gdLst/>
              <a:ahLst/>
              <a:cxnLst/>
              <a:rect l="l" t="t" r="r" b="b"/>
              <a:pathLst>
                <a:path w="2493" h="1" fill="none" extrusionOk="0">
                  <a:moveTo>
                    <a:pt x="1" y="1"/>
                  </a:moveTo>
                  <a:lnTo>
                    <a:pt x="2493" y="1"/>
                  </a:lnTo>
                </a:path>
              </a:pathLst>
            </a:custGeom>
            <a:noFill/>
            <a:ln w="19050" cap="rnd" cmpd="sng">
              <a:solidFill>
                <a:srgbClr val="8C8F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a:off x="5208033" y="2374237"/>
              <a:ext cx="254498" cy="102"/>
            </a:xfrm>
            <a:custGeom>
              <a:avLst/>
              <a:gdLst/>
              <a:ahLst/>
              <a:cxnLst/>
              <a:rect l="l" t="t" r="r" b="b"/>
              <a:pathLst>
                <a:path w="2493" h="1" fill="none" extrusionOk="0">
                  <a:moveTo>
                    <a:pt x="1" y="1"/>
                  </a:moveTo>
                  <a:lnTo>
                    <a:pt x="2493" y="1"/>
                  </a:lnTo>
                </a:path>
              </a:pathLst>
            </a:custGeom>
            <a:noFill/>
            <a:ln w="19050" cap="rnd" cmpd="sng">
              <a:solidFill>
                <a:srgbClr val="8C8F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a:off x="5208033" y="2446104"/>
              <a:ext cx="188857" cy="102"/>
            </a:xfrm>
            <a:custGeom>
              <a:avLst/>
              <a:gdLst/>
              <a:ahLst/>
              <a:cxnLst/>
              <a:rect l="l" t="t" r="r" b="b"/>
              <a:pathLst>
                <a:path w="1850" h="1" fill="none" extrusionOk="0">
                  <a:moveTo>
                    <a:pt x="1" y="1"/>
                  </a:moveTo>
                  <a:lnTo>
                    <a:pt x="1849" y="1"/>
                  </a:lnTo>
                </a:path>
              </a:pathLst>
            </a:custGeom>
            <a:noFill/>
            <a:ln w="19050" cap="rnd" cmpd="sng">
              <a:solidFill>
                <a:srgbClr val="8C8F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a:off x="4838795" y="2263067"/>
              <a:ext cx="242146" cy="242656"/>
            </a:xfrm>
            <a:custGeom>
              <a:avLst/>
              <a:gdLst/>
              <a:ahLst/>
              <a:cxnLst/>
              <a:rect l="l" t="t" r="r" b="b"/>
              <a:pathLst>
                <a:path w="2372" h="2377" extrusionOk="0">
                  <a:moveTo>
                    <a:pt x="2371" y="2376"/>
                  </a:moveTo>
                  <a:lnTo>
                    <a:pt x="1" y="2376"/>
                  </a:lnTo>
                  <a:lnTo>
                    <a:pt x="1" y="0"/>
                  </a:lnTo>
                  <a:lnTo>
                    <a:pt x="2371" y="0"/>
                  </a:lnTo>
                  <a:close/>
                </a:path>
              </a:pathLst>
            </a:custGeom>
            <a:solidFill>
              <a:srgbClr val="8C8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a:off x="5396787" y="2274399"/>
              <a:ext cx="424674" cy="425184"/>
            </a:xfrm>
            <a:custGeom>
              <a:avLst/>
              <a:gdLst/>
              <a:ahLst/>
              <a:cxnLst/>
              <a:rect l="l" t="t" r="r" b="b"/>
              <a:pathLst>
                <a:path w="4160" h="4165" extrusionOk="0">
                  <a:moveTo>
                    <a:pt x="4159" y="2083"/>
                  </a:moveTo>
                  <a:cubicBezTo>
                    <a:pt x="4159" y="3233"/>
                    <a:pt x="3232" y="4165"/>
                    <a:pt x="2082" y="4165"/>
                  </a:cubicBezTo>
                  <a:cubicBezTo>
                    <a:pt x="933" y="4165"/>
                    <a:pt x="0" y="3233"/>
                    <a:pt x="0" y="2083"/>
                  </a:cubicBezTo>
                  <a:cubicBezTo>
                    <a:pt x="0" y="933"/>
                    <a:pt x="933" y="1"/>
                    <a:pt x="2082" y="1"/>
                  </a:cubicBezTo>
                  <a:cubicBezTo>
                    <a:pt x="3232" y="1"/>
                    <a:pt x="4159" y="933"/>
                    <a:pt x="4159" y="20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a:off x="5515204" y="2359741"/>
              <a:ext cx="156803" cy="249394"/>
            </a:xfrm>
            <a:custGeom>
              <a:avLst/>
              <a:gdLst/>
              <a:ahLst/>
              <a:cxnLst/>
              <a:rect l="l" t="t" r="r" b="b"/>
              <a:pathLst>
                <a:path w="1536" h="2443" extrusionOk="0">
                  <a:moveTo>
                    <a:pt x="1" y="796"/>
                  </a:moveTo>
                  <a:cubicBezTo>
                    <a:pt x="6" y="548"/>
                    <a:pt x="76" y="350"/>
                    <a:pt x="213" y="213"/>
                  </a:cubicBezTo>
                  <a:cubicBezTo>
                    <a:pt x="350" y="72"/>
                    <a:pt x="543" y="1"/>
                    <a:pt x="791" y="1"/>
                  </a:cubicBezTo>
                  <a:cubicBezTo>
                    <a:pt x="1024" y="1"/>
                    <a:pt x="1206" y="56"/>
                    <a:pt x="1338" y="158"/>
                  </a:cubicBezTo>
                  <a:cubicBezTo>
                    <a:pt x="1470" y="264"/>
                    <a:pt x="1535" y="411"/>
                    <a:pt x="1535" y="604"/>
                  </a:cubicBezTo>
                  <a:cubicBezTo>
                    <a:pt x="1535" y="725"/>
                    <a:pt x="1510" y="826"/>
                    <a:pt x="1459" y="902"/>
                  </a:cubicBezTo>
                  <a:cubicBezTo>
                    <a:pt x="1414" y="983"/>
                    <a:pt x="1343" y="1070"/>
                    <a:pt x="1247" y="1166"/>
                  </a:cubicBezTo>
                  <a:cubicBezTo>
                    <a:pt x="1166" y="1247"/>
                    <a:pt x="1105" y="1318"/>
                    <a:pt x="1064" y="1379"/>
                  </a:cubicBezTo>
                  <a:cubicBezTo>
                    <a:pt x="1029" y="1434"/>
                    <a:pt x="1009" y="1505"/>
                    <a:pt x="1009" y="1591"/>
                  </a:cubicBezTo>
                  <a:lnTo>
                    <a:pt x="553" y="1591"/>
                  </a:lnTo>
                  <a:cubicBezTo>
                    <a:pt x="553" y="1460"/>
                    <a:pt x="573" y="1353"/>
                    <a:pt x="613" y="1277"/>
                  </a:cubicBezTo>
                  <a:cubicBezTo>
                    <a:pt x="654" y="1196"/>
                    <a:pt x="720" y="1115"/>
                    <a:pt x="796" y="1029"/>
                  </a:cubicBezTo>
                  <a:cubicBezTo>
                    <a:pt x="857" y="968"/>
                    <a:pt x="902" y="918"/>
                    <a:pt x="928" y="872"/>
                  </a:cubicBezTo>
                  <a:cubicBezTo>
                    <a:pt x="958" y="821"/>
                    <a:pt x="973" y="766"/>
                    <a:pt x="973" y="700"/>
                  </a:cubicBezTo>
                  <a:cubicBezTo>
                    <a:pt x="973" y="563"/>
                    <a:pt x="892" y="492"/>
                    <a:pt x="735" y="492"/>
                  </a:cubicBezTo>
                  <a:cubicBezTo>
                    <a:pt x="563" y="492"/>
                    <a:pt x="477" y="593"/>
                    <a:pt x="472" y="796"/>
                  </a:cubicBezTo>
                  <a:close/>
                  <a:moveTo>
                    <a:pt x="770" y="1850"/>
                  </a:moveTo>
                  <a:cubicBezTo>
                    <a:pt x="857" y="1850"/>
                    <a:pt x="928" y="1880"/>
                    <a:pt x="983" y="1931"/>
                  </a:cubicBezTo>
                  <a:cubicBezTo>
                    <a:pt x="1039" y="1986"/>
                    <a:pt x="1064" y="2057"/>
                    <a:pt x="1064" y="2143"/>
                  </a:cubicBezTo>
                  <a:cubicBezTo>
                    <a:pt x="1064" y="2235"/>
                    <a:pt x="1039" y="2306"/>
                    <a:pt x="983" y="2361"/>
                  </a:cubicBezTo>
                  <a:cubicBezTo>
                    <a:pt x="928" y="2417"/>
                    <a:pt x="857" y="2442"/>
                    <a:pt x="770" y="2442"/>
                  </a:cubicBezTo>
                  <a:cubicBezTo>
                    <a:pt x="684" y="2442"/>
                    <a:pt x="619" y="2417"/>
                    <a:pt x="563" y="2361"/>
                  </a:cubicBezTo>
                  <a:cubicBezTo>
                    <a:pt x="507" y="2306"/>
                    <a:pt x="477" y="2235"/>
                    <a:pt x="477" y="2143"/>
                  </a:cubicBezTo>
                  <a:cubicBezTo>
                    <a:pt x="477" y="2057"/>
                    <a:pt x="507" y="1986"/>
                    <a:pt x="558" y="1931"/>
                  </a:cubicBezTo>
                  <a:cubicBezTo>
                    <a:pt x="613" y="1880"/>
                    <a:pt x="684" y="1850"/>
                    <a:pt x="770" y="18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a:off x="3921979" y="4623148"/>
              <a:ext cx="1324961" cy="120052"/>
            </a:xfrm>
            <a:custGeom>
              <a:avLst/>
              <a:gdLst/>
              <a:ahLst/>
              <a:cxnLst/>
              <a:rect l="l" t="t" r="r" b="b"/>
              <a:pathLst>
                <a:path w="12979" h="1176" extrusionOk="0">
                  <a:moveTo>
                    <a:pt x="12978" y="588"/>
                  </a:moveTo>
                  <a:cubicBezTo>
                    <a:pt x="12978" y="913"/>
                    <a:pt x="10071" y="1176"/>
                    <a:pt x="6489" y="1176"/>
                  </a:cubicBezTo>
                  <a:cubicBezTo>
                    <a:pt x="2903" y="1176"/>
                    <a:pt x="0" y="913"/>
                    <a:pt x="0" y="588"/>
                  </a:cubicBezTo>
                  <a:cubicBezTo>
                    <a:pt x="0" y="264"/>
                    <a:pt x="2903" y="1"/>
                    <a:pt x="6489" y="1"/>
                  </a:cubicBezTo>
                  <a:cubicBezTo>
                    <a:pt x="10071" y="1"/>
                    <a:pt x="12978" y="264"/>
                    <a:pt x="12978" y="5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a:off x="3656152" y="2251123"/>
              <a:ext cx="635173" cy="390577"/>
            </a:xfrm>
            <a:custGeom>
              <a:avLst/>
              <a:gdLst/>
              <a:ahLst/>
              <a:cxnLst/>
              <a:rect l="l" t="t" r="r" b="b"/>
              <a:pathLst>
                <a:path w="6222" h="3826" extrusionOk="0">
                  <a:moveTo>
                    <a:pt x="5755" y="3825"/>
                  </a:moveTo>
                  <a:lnTo>
                    <a:pt x="467" y="3825"/>
                  </a:lnTo>
                  <a:cubicBezTo>
                    <a:pt x="213" y="3825"/>
                    <a:pt x="1" y="3613"/>
                    <a:pt x="1" y="3354"/>
                  </a:cubicBezTo>
                  <a:lnTo>
                    <a:pt x="1" y="1"/>
                  </a:lnTo>
                  <a:lnTo>
                    <a:pt x="6221" y="1"/>
                  </a:lnTo>
                  <a:lnTo>
                    <a:pt x="6221" y="3354"/>
                  </a:lnTo>
                  <a:cubicBezTo>
                    <a:pt x="6221" y="3613"/>
                    <a:pt x="6014" y="3825"/>
                    <a:pt x="5755" y="38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25"/>
            <p:cNvSpPr/>
            <p:nvPr/>
          </p:nvSpPr>
          <p:spPr>
            <a:xfrm>
              <a:off x="3656152" y="2251123"/>
              <a:ext cx="635173" cy="255110"/>
            </a:xfrm>
            <a:custGeom>
              <a:avLst/>
              <a:gdLst/>
              <a:ahLst/>
              <a:cxnLst/>
              <a:rect l="l" t="t" r="r" b="b"/>
              <a:pathLst>
                <a:path w="6222" h="2499" extrusionOk="0">
                  <a:moveTo>
                    <a:pt x="1" y="1"/>
                  </a:moveTo>
                  <a:lnTo>
                    <a:pt x="3111" y="2498"/>
                  </a:lnTo>
                  <a:lnTo>
                    <a:pt x="6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5"/>
            <p:cNvSpPr/>
            <p:nvPr/>
          </p:nvSpPr>
          <p:spPr>
            <a:xfrm>
              <a:off x="4441689" y="2161698"/>
              <a:ext cx="539417" cy="762881"/>
            </a:xfrm>
            <a:custGeom>
              <a:avLst/>
              <a:gdLst/>
              <a:ahLst/>
              <a:cxnLst/>
              <a:rect l="l" t="t" r="r" b="b"/>
              <a:pathLst>
                <a:path w="5284" h="7473" extrusionOk="0">
                  <a:moveTo>
                    <a:pt x="1135" y="2098"/>
                  </a:moveTo>
                  <a:cubicBezTo>
                    <a:pt x="1049" y="2311"/>
                    <a:pt x="922" y="2503"/>
                    <a:pt x="750" y="2685"/>
                  </a:cubicBezTo>
                  <a:cubicBezTo>
                    <a:pt x="558" y="2898"/>
                    <a:pt x="340" y="3096"/>
                    <a:pt x="198" y="3344"/>
                  </a:cubicBezTo>
                  <a:cubicBezTo>
                    <a:pt x="56" y="3592"/>
                    <a:pt x="0" y="3916"/>
                    <a:pt x="147" y="4165"/>
                  </a:cubicBezTo>
                  <a:cubicBezTo>
                    <a:pt x="314" y="4453"/>
                    <a:pt x="720" y="4595"/>
                    <a:pt x="786" y="4924"/>
                  </a:cubicBezTo>
                  <a:cubicBezTo>
                    <a:pt x="851" y="5238"/>
                    <a:pt x="568" y="5502"/>
                    <a:pt x="451" y="5796"/>
                  </a:cubicBezTo>
                  <a:cubicBezTo>
                    <a:pt x="243" y="6317"/>
                    <a:pt x="593" y="6920"/>
                    <a:pt x="1084" y="7189"/>
                  </a:cubicBezTo>
                  <a:cubicBezTo>
                    <a:pt x="1571" y="7457"/>
                    <a:pt x="2158" y="7472"/>
                    <a:pt x="2715" y="7462"/>
                  </a:cubicBezTo>
                  <a:cubicBezTo>
                    <a:pt x="3116" y="7457"/>
                    <a:pt x="3526" y="7447"/>
                    <a:pt x="3916" y="7346"/>
                  </a:cubicBezTo>
                  <a:cubicBezTo>
                    <a:pt x="4311" y="7249"/>
                    <a:pt x="4691" y="7052"/>
                    <a:pt x="4944" y="6738"/>
                  </a:cubicBezTo>
                  <a:cubicBezTo>
                    <a:pt x="5253" y="6348"/>
                    <a:pt x="5284" y="5912"/>
                    <a:pt x="5091" y="5471"/>
                  </a:cubicBezTo>
                  <a:cubicBezTo>
                    <a:pt x="4899" y="5031"/>
                    <a:pt x="5137" y="4494"/>
                    <a:pt x="5112" y="4023"/>
                  </a:cubicBezTo>
                  <a:cubicBezTo>
                    <a:pt x="5076" y="3405"/>
                    <a:pt x="4823" y="3192"/>
                    <a:pt x="4342" y="2883"/>
                  </a:cubicBezTo>
                  <a:cubicBezTo>
                    <a:pt x="3805" y="2544"/>
                    <a:pt x="4169" y="2108"/>
                    <a:pt x="4296" y="1632"/>
                  </a:cubicBezTo>
                  <a:cubicBezTo>
                    <a:pt x="4377" y="1313"/>
                    <a:pt x="4245" y="933"/>
                    <a:pt x="4043" y="684"/>
                  </a:cubicBezTo>
                  <a:cubicBezTo>
                    <a:pt x="3729" y="310"/>
                    <a:pt x="3247" y="254"/>
                    <a:pt x="2802" y="137"/>
                  </a:cubicBezTo>
                  <a:cubicBezTo>
                    <a:pt x="2417" y="36"/>
                    <a:pt x="1910" y="1"/>
                    <a:pt x="1611" y="320"/>
                  </a:cubicBezTo>
                  <a:cubicBezTo>
                    <a:pt x="1328" y="624"/>
                    <a:pt x="1322" y="1090"/>
                    <a:pt x="1287" y="1480"/>
                  </a:cubicBezTo>
                  <a:cubicBezTo>
                    <a:pt x="1267" y="1703"/>
                    <a:pt x="1216" y="1905"/>
                    <a:pt x="1135" y="2098"/>
                  </a:cubicBezTo>
                  <a:close/>
                </a:path>
              </a:pathLst>
            </a:custGeom>
            <a:solidFill>
              <a:srgbClr val="313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5"/>
            <p:cNvSpPr/>
            <p:nvPr/>
          </p:nvSpPr>
          <p:spPr>
            <a:xfrm>
              <a:off x="4362574" y="3222351"/>
              <a:ext cx="425694" cy="1362120"/>
            </a:xfrm>
            <a:custGeom>
              <a:avLst/>
              <a:gdLst/>
              <a:ahLst/>
              <a:cxnLst/>
              <a:rect l="l" t="t" r="r" b="b"/>
              <a:pathLst>
                <a:path w="4170" h="13343" extrusionOk="0">
                  <a:moveTo>
                    <a:pt x="1621" y="451"/>
                  </a:moveTo>
                  <a:lnTo>
                    <a:pt x="0" y="13343"/>
                  </a:lnTo>
                  <a:lnTo>
                    <a:pt x="623" y="13343"/>
                  </a:lnTo>
                  <a:lnTo>
                    <a:pt x="3572" y="1332"/>
                  </a:lnTo>
                  <a:lnTo>
                    <a:pt x="41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5"/>
            <p:cNvSpPr/>
            <p:nvPr/>
          </p:nvSpPr>
          <p:spPr>
            <a:xfrm>
              <a:off x="4459757" y="3915808"/>
              <a:ext cx="62680" cy="22765"/>
            </a:xfrm>
            <a:custGeom>
              <a:avLst/>
              <a:gdLst/>
              <a:ahLst/>
              <a:cxnLst/>
              <a:rect l="l" t="t" r="r" b="b"/>
              <a:pathLst>
                <a:path w="614" h="223" fill="none" extrusionOk="0">
                  <a:moveTo>
                    <a:pt x="1" y="0"/>
                  </a:moveTo>
                  <a:cubicBezTo>
                    <a:pt x="173" y="122"/>
                    <a:pt x="406" y="223"/>
                    <a:pt x="614" y="193"/>
                  </a:cubicBezTo>
                </a:path>
              </a:pathLst>
            </a:custGeom>
            <a:noFill/>
            <a:ln w="2150" cap="rnd" cmpd="sng">
              <a:solidFill>
                <a:srgbClr val="0A2B28"/>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5"/>
            <p:cNvSpPr/>
            <p:nvPr/>
          </p:nvSpPr>
          <p:spPr>
            <a:xfrm>
              <a:off x="4638711" y="3193869"/>
              <a:ext cx="277263" cy="1236045"/>
            </a:xfrm>
            <a:custGeom>
              <a:avLst/>
              <a:gdLst/>
              <a:ahLst/>
              <a:cxnLst/>
              <a:rect l="l" t="t" r="r" b="b"/>
              <a:pathLst>
                <a:path w="2716" h="12108" extrusionOk="0">
                  <a:moveTo>
                    <a:pt x="243" y="1971"/>
                  </a:moveTo>
                  <a:cubicBezTo>
                    <a:pt x="375" y="1155"/>
                    <a:pt x="932" y="816"/>
                    <a:pt x="1064" y="0"/>
                  </a:cubicBezTo>
                  <a:cubicBezTo>
                    <a:pt x="1490" y="117"/>
                    <a:pt x="1885" y="66"/>
                    <a:pt x="2320" y="97"/>
                  </a:cubicBezTo>
                  <a:cubicBezTo>
                    <a:pt x="2579" y="112"/>
                    <a:pt x="2594" y="107"/>
                    <a:pt x="2655" y="391"/>
                  </a:cubicBezTo>
                  <a:cubicBezTo>
                    <a:pt x="2695" y="553"/>
                    <a:pt x="2715" y="725"/>
                    <a:pt x="2705" y="897"/>
                  </a:cubicBezTo>
                  <a:cubicBezTo>
                    <a:pt x="2645" y="1672"/>
                    <a:pt x="2528" y="2452"/>
                    <a:pt x="2472" y="3232"/>
                  </a:cubicBezTo>
                  <a:cubicBezTo>
                    <a:pt x="2346" y="5066"/>
                    <a:pt x="2239" y="6900"/>
                    <a:pt x="2158" y="8734"/>
                  </a:cubicBezTo>
                  <a:cubicBezTo>
                    <a:pt x="2118" y="9757"/>
                    <a:pt x="2082" y="10780"/>
                    <a:pt x="2052" y="11808"/>
                  </a:cubicBezTo>
                  <a:cubicBezTo>
                    <a:pt x="2047" y="11905"/>
                    <a:pt x="2047" y="12006"/>
                    <a:pt x="2047" y="12107"/>
                  </a:cubicBezTo>
                  <a:lnTo>
                    <a:pt x="1135" y="12107"/>
                  </a:lnTo>
                  <a:cubicBezTo>
                    <a:pt x="1074" y="10628"/>
                    <a:pt x="1013" y="9149"/>
                    <a:pt x="953" y="7670"/>
                  </a:cubicBezTo>
                  <a:cubicBezTo>
                    <a:pt x="907" y="6576"/>
                    <a:pt x="628" y="4980"/>
                    <a:pt x="451" y="3901"/>
                  </a:cubicBezTo>
                  <a:cubicBezTo>
                    <a:pt x="406" y="3607"/>
                    <a:pt x="21" y="3278"/>
                    <a:pt x="16" y="2979"/>
                  </a:cubicBezTo>
                  <a:cubicBezTo>
                    <a:pt x="0" y="2624"/>
                    <a:pt x="188" y="2326"/>
                    <a:pt x="243" y="19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5"/>
            <p:cNvSpPr/>
            <p:nvPr/>
          </p:nvSpPr>
          <p:spPr>
            <a:xfrm>
              <a:off x="4655248" y="3533095"/>
              <a:ext cx="30115" cy="114948"/>
            </a:xfrm>
            <a:custGeom>
              <a:avLst/>
              <a:gdLst/>
              <a:ahLst/>
              <a:cxnLst/>
              <a:rect l="l" t="t" r="r" b="b"/>
              <a:pathLst>
                <a:path w="295" h="1126" fill="none" extrusionOk="0">
                  <a:moveTo>
                    <a:pt x="0" y="1125"/>
                  </a:moveTo>
                  <a:cubicBezTo>
                    <a:pt x="81" y="745"/>
                    <a:pt x="178" y="370"/>
                    <a:pt x="294" y="0"/>
                  </a:cubicBezTo>
                </a:path>
              </a:pathLst>
            </a:custGeom>
            <a:noFill/>
            <a:ln w="2150" cap="rnd" cmpd="sng">
              <a:solidFill>
                <a:srgbClr val="386084"/>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5"/>
            <p:cNvSpPr/>
            <p:nvPr/>
          </p:nvSpPr>
          <p:spPr>
            <a:xfrm>
              <a:off x="4727626" y="4389988"/>
              <a:ext cx="206416" cy="303601"/>
            </a:xfrm>
            <a:custGeom>
              <a:avLst/>
              <a:gdLst/>
              <a:ahLst/>
              <a:cxnLst/>
              <a:rect l="l" t="t" r="r" b="b"/>
              <a:pathLst>
                <a:path w="2022" h="2974" extrusionOk="0">
                  <a:moveTo>
                    <a:pt x="1156" y="107"/>
                  </a:moveTo>
                  <a:cubicBezTo>
                    <a:pt x="1166" y="107"/>
                    <a:pt x="1176" y="112"/>
                    <a:pt x="1186" y="117"/>
                  </a:cubicBezTo>
                  <a:cubicBezTo>
                    <a:pt x="1541" y="284"/>
                    <a:pt x="1404" y="567"/>
                    <a:pt x="1328" y="887"/>
                  </a:cubicBezTo>
                  <a:cubicBezTo>
                    <a:pt x="1287" y="1069"/>
                    <a:pt x="1252" y="1251"/>
                    <a:pt x="1216" y="1434"/>
                  </a:cubicBezTo>
                  <a:cubicBezTo>
                    <a:pt x="1201" y="1525"/>
                    <a:pt x="1186" y="1621"/>
                    <a:pt x="1171" y="1717"/>
                  </a:cubicBezTo>
                  <a:cubicBezTo>
                    <a:pt x="1161" y="1753"/>
                    <a:pt x="1120" y="1874"/>
                    <a:pt x="1145" y="1910"/>
                  </a:cubicBezTo>
                  <a:cubicBezTo>
                    <a:pt x="1166" y="1940"/>
                    <a:pt x="1226" y="1920"/>
                    <a:pt x="1247" y="1955"/>
                  </a:cubicBezTo>
                  <a:cubicBezTo>
                    <a:pt x="1252" y="1966"/>
                    <a:pt x="1252" y="1981"/>
                    <a:pt x="1252" y="1991"/>
                  </a:cubicBezTo>
                  <a:cubicBezTo>
                    <a:pt x="1252" y="2036"/>
                    <a:pt x="1247" y="2092"/>
                    <a:pt x="1211" y="2118"/>
                  </a:cubicBezTo>
                  <a:cubicBezTo>
                    <a:pt x="1201" y="2128"/>
                    <a:pt x="1186" y="2133"/>
                    <a:pt x="1186" y="2148"/>
                  </a:cubicBezTo>
                  <a:cubicBezTo>
                    <a:pt x="1186" y="2158"/>
                    <a:pt x="1196" y="2168"/>
                    <a:pt x="1201" y="2173"/>
                  </a:cubicBezTo>
                  <a:cubicBezTo>
                    <a:pt x="1378" y="2320"/>
                    <a:pt x="1556" y="2457"/>
                    <a:pt x="1743" y="2599"/>
                  </a:cubicBezTo>
                  <a:cubicBezTo>
                    <a:pt x="1799" y="2639"/>
                    <a:pt x="1855" y="2685"/>
                    <a:pt x="1915" y="2725"/>
                  </a:cubicBezTo>
                  <a:cubicBezTo>
                    <a:pt x="2022" y="2806"/>
                    <a:pt x="1961" y="2974"/>
                    <a:pt x="1829" y="2969"/>
                  </a:cubicBezTo>
                  <a:cubicBezTo>
                    <a:pt x="1642" y="2963"/>
                    <a:pt x="1449" y="2958"/>
                    <a:pt x="1257" y="2943"/>
                  </a:cubicBezTo>
                  <a:cubicBezTo>
                    <a:pt x="1090" y="2933"/>
                    <a:pt x="923" y="2918"/>
                    <a:pt x="755" y="2898"/>
                  </a:cubicBezTo>
                  <a:cubicBezTo>
                    <a:pt x="654" y="2888"/>
                    <a:pt x="482" y="2898"/>
                    <a:pt x="406" y="2812"/>
                  </a:cubicBezTo>
                  <a:cubicBezTo>
                    <a:pt x="320" y="2720"/>
                    <a:pt x="325" y="2518"/>
                    <a:pt x="310" y="2406"/>
                  </a:cubicBezTo>
                  <a:cubicBezTo>
                    <a:pt x="294" y="2259"/>
                    <a:pt x="289" y="2107"/>
                    <a:pt x="269" y="1961"/>
                  </a:cubicBezTo>
                  <a:cubicBezTo>
                    <a:pt x="234" y="1682"/>
                    <a:pt x="198" y="1403"/>
                    <a:pt x="178" y="1125"/>
                  </a:cubicBezTo>
                  <a:cubicBezTo>
                    <a:pt x="158" y="846"/>
                    <a:pt x="1" y="360"/>
                    <a:pt x="229" y="167"/>
                  </a:cubicBezTo>
                  <a:cubicBezTo>
                    <a:pt x="431" y="0"/>
                    <a:pt x="902" y="5"/>
                    <a:pt x="1156" y="107"/>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5"/>
            <p:cNvSpPr/>
            <p:nvPr/>
          </p:nvSpPr>
          <p:spPr>
            <a:xfrm>
              <a:off x="4238439" y="4367733"/>
              <a:ext cx="270525" cy="317586"/>
            </a:xfrm>
            <a:custGeom>
              <a:avLst/>
              <a:gdLst/>
              <a:ahLst/>
              <a:cxnLst/>
              <a:rect l="l" t="t" r="r" b="b"/>
              <a:pathLst>
                <a:path w="2650" h="3111" extrusionOk="0">
                  <a:moveTo>
                    <a:pt x="1495" y="46"/>
                  </a:moveTo>
                  <a:cubicBezTo>
                    <a:pt x="1399" y="61"/>
                    <a:pt x="1318" y="91"/>
                    <a:pt x="1262" y="137"/>
                  </a:cubicBezTo>
                  <a:cubicBezTo>
                    <a:pt x="1054" y="309"/>
                    <a:pt x="1150" y="775"/>
                    <a:pt x="1145" y="1029"/>
                  </a:cubicBezTo>
                  <a:cubicBezTo>
                    <a:pt x="1140" y="1206"/>
                    <a:pt x="1135" y="1388"/>
                    <a:pt x="1120" y="1571"/>
                  </a:cubicBezTo>
                  <a:cubicBezTo>
                    <a:pt x="1115" y="1667"/>
                    <a:pt x="1110" y="1758"/>
                    <a:pt x="1100" y="1854"/>
                  </a:cubicBezTo>
                  <a:cubicBezTo>
                    <a:pt x="1095" y="1895"/>
                    <a:pt x="1110" y="2011"/>
                    <a:pt x="1080" y="2047"/>
                  </a:cubicBezTo>
                  <a:cubicBezTo>
                    <a:pt x="1049" y="2082"/>
                    <a:pt x="993" y="2062"/>
                    <a:pt x="963" y="2092"/>
                  </a:cubicBezTo>
                  <a:cubicBezTo>
                    <a:pt x="953" y="2103"/>
                    <a:pt x="948" y="2118"/>
                    <a:pt x="948" y="2133"/>
                  </a:cubicBezTo>
                  <a:cubicBezTo>
                    <a:pt x="938" y="2179"/>
                    <a:pt x="928" y="2229"/>
                    <a:pt x="958" y="2254"/>
                  </a:cubicBezTo>
                  <a:cubicBezTo>
                    <a:pt x="968" y="2265"/>
                    <a:pt x="978" y="2270"/>
                    <a:pt x="978" y="2285"/>
                  </a:cubicBezTo>
                  <a:cubicBezTo>
                    <a:pt x="973" y="2295"/>
                    <a:pt x="963" y="2305"/>
                    <a:pt x="953" y="2310"/>
                  </a:cubicBezTo>
                  <a:cubicBezTo>
                    <a:pt x="740" y="2462"/>
                    <a:pt x="532" y="2594"/>
                    <a:pt x="310" y="2736"/>
                  </a:cubicBezTo>
                  <a:cubicBezTo>
                    <a:pt x="249" y="2776"/>
                    <a:pt x="183" y="2817"/>
                    <a:pt x="122" y="2852"/>
                  </a:cubicBezTo>
                  <a:cubicBezTo>
                    <a:pt x="1" y="2928"/>
                    <a:pt x="56" y="3111"/>
                    <a:pt x="193" y="3106"/>
                  </a:cubicBezTo>
                  <a:cubicBezTo>
                    <a:pt x="365" y="3100"/>
                    <a:pt x="532" y="3095"/>
                    <a:pt x="705" y="3080"/>
                  </a:cubicBezTo>
                  <a:cubicBezTo>
                    <a:pt x="877" y="3070"/>
                    <a:pt x="1049" y="3055"/>
                    <a:pt x="1221" y="3040"/>
                  </a:cubicBezTo>
                  <a:cubicBezTo>
                    <a:pt x="1328" y="3024"/>
                    <a:pt x="1495" y="3040"/>
                    <a:pt x="1591" y="2948"/>
                  </a:cubicBezTo>
                  <a:cubicBezTo>
                    <a:pt x="1698" y="2857"/>
                    <a:pt x="1743" y="2660"/>
                    <a:pt x="1789" y="2543"/>
                  </a:cubicBezTo>
                  <a:cubicBezTo>
                    <a:pt x="1839" y="2396"/>
                    <a:pt x="1880" y="2249"/>
                    <a:pt x="1936" y="2108"/>
                  </a:cubicBezTo>
                  <a:cubicBezTo>
                    <a:pt x="2047" y="1814"/>
                    <a:pt x="2153" y="1520"/>
                    <a:pt x="2250" y="1226"/>
                  </a:cubicBezTo>
                  <a:cubicBezTo>
                    <a:pt x="2361" y="882"/>
                    <a:pt x="2650" y="436"/>
                    <a:pt x="2346" y="223"/>
                  </a:cubicBezTo>
                  <a:cubicBezTo>
                    <a:pt x="2164" y="97"/>
                    <a:pt x="1779" y="0"/>
                    <a:pt x="1495" y="46"/>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5"/>
            <p:cNvSpPr/>
            <p:nvPr/>
          </p:nvSpPr>
          <p:spPr>
            <a:xfrm>
              <a:off x="4247729" y="2566563"/>
              <a:ext cx="274200" cy="345558"/>
            </a:xfrm>
            <a:custGeom>
              <a:avLst/>
              <a:gdLst/>
              <a:ahLst/>
              <a:cxnLst/>
              <a:rect l="l" t="t" r="r" b="b"/>
              <a:pathLst>
                <a:path w="2686" h="3385" extrusionOk="0">
                  <a:moveTo>
                    <a:pt x="2184" y="1"/>
                  </a:moveTo>
                  <a:lnTo>
                    <a:pt x="1" y="2741"/>
                  </a:lnTo>
                  <a:lnTo>
                    <a:pt x="72" y="3385"/>
                  </a:lnTo>
                  <a:lnTo>
                    <a:pt x="533" y="3157"/>
                  </a:lnTo>
                  <a:lnTo>
                    <a:pt x="2686" y="1571"/>
                  </a:lnTo>
                  <a:lnTo>
                    <a:pt x="2625" y="700"/>
                  </a:ln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5"/>
            <p:cNvSpPr/>
            <p:nvPr/>
          </p:nvSpPr>
          <p:spPr>
            <a:xfrm>
              <a:off x="4867787" y="2544921"/>
              <a:ext cx="243166" cy="445295"/>
            </a:xfrm>
            <a:custGeom>
              <a:avLst/>
              <a:gdLst/>
              <a:ahLst/>
              <a:cxnLst/>
              <a:rect l="l" t="t" r="r" b="b"/>
              <a:pathLst>
                <a:path w="2382" h="4362" extrusionOk="0">
                  <a:moveTo>
                    <a:pt x="588" y="0"/>
                  </a:moveTo>
                  <a:lnTo>
                    <a:pt x="2381" y="4362"/>
                  </a:lnTo>
                  <a:lnTo>
                    <a:pt x="1707" y="3845"/>
                  </a:lnTo>
                  <a:lnTo>
                    <a:pt x="0" y="2006"/>
                  </a:lnTo>
                  <a:lnTo>
                    <a:pt x="5" y="1966"/>
                  </a:lnTo>
                  <a:cubicBezTo>
                    <a:pt x="21" y="1297"/>
                    <a:pt x="208" y="644"/>
                    <a:pt x="547" y="66"/>
                  </a:cubicBez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5"/>
            <p:cNvSpPr/>
            <p:nvPr/>
          </p:nvSpPr>
          <p:spPr>
            <a:xfrm>
              <a:off x="4247729" y="2842190"/>
              <a:ext cx="209070" cy="233877"/>
            </a:xfrm>
            <a:custGeom>
              <a:avLst/>
              <a:gdLst/>
              <a:ahLst/>
              <a:cxnLst/>
              <a:rect l="l" t="t" r="r" b="b"/>
              <a:pathLst>
                <a:path w="2048" h="2291" extrusionOk="0">
                  <a:moveTo>
                    <a:pt x="1845" y="2291"/>
                  </a:moveTo>
                  <a:lnTo>
                    <a:pt x="72" y="644"/>
                  </a:lnTo>
                  <a:lnTo>
                    <a:pt x="1" y="1"/>
                  </a:lnTo>
                  <a:lnTo>
                    <a:pt x="826" y="1"/>
                  </a:lnTo>
                  <a:lnTo>
                    <a:pt x="2047" y="1906"/>
                  </a:lnTo>
                  <a:lnTo>
                    <a:pt x="2047" y="2230"/>
                  </a:ln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5"/>
            <p:cNvSpPr/>
            <p:nvPr/>
          </p:nvSpPr>
          <p:spPr>
            <a:xfrm>
              <a:off x="4239460" y="2566563"/>
              <a:ext cx="304724" cy="444886"/>
            </a:xfrm>
            <a:custGeom>
              <a:avLst/>
              <a:gdLst/>
              <a:ahLst/>
              <a:cxnLst/>
              <a:rect l="l" t="t" r="r" b="b"/>
              <a:pathLst>
                <a:path w="2985" h="4358" extrusionOk="0">
                  <a:moveTo>
                    <a:pt x="988" y="4357"/>
                  </a:moveTo>
                  <a:lnTo>
                    <a:pt x="1784" y="3633"/>
                  </a:lnTo>
                  <a:lnTo>
                    <a:pt x="1105" y="2792"/>
                  </a:lnTo>
                  <a:lnTo>
                    <a:pt x="2984" y="1455"/>
                  </a:lnTo>
                  <a:lnTo>
                    <a:pt x="2265" y="1"/>
                  </a:lnTo>
                  <a:lnTo>
                    <a:pt x="82" y="2701"/>
                  </a:lnTo>
                  <a:lnTo>
                    <a:pt x="1" y="3344"/>
                  </a:lnTo>
                  <a:close/>
                </a:path>
              </a:pathLst>
            </a:custGeom>
            <a:solidFill>
              <a:srgbClr val="FFC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5"/>
            <p:cNvSpPr/>
            <p:nvPr/>
          </p:nvSpPr>
          <p:spPr>
            <a:xfrm>
              <a:off x="4451999" y="2461110"/>
              <a:ext cx="487762" cy="1206543"/>
            </a:xfrm>
            <a:custGeom>
              <a:avLst/>
              <a:gdLst/>
              <a:ahLst/>
              <a:cxnLst/>
              <a:rect l="l" t="t" r="r" b="b"/>
              <a:pathLst>
                <a:path w="4778" h="11819" extrusionOk="0">
                  <a:moveTo>
                    <a:pt x="198" y="11398"/>
                  </a:moveTo>
                  <a:cubicBezTo>
                    <a:pt x="294" y="11499"/>
                    <a:pt x="436" y="11565"/>
                    <a:pt x="664" y="11570"/>
                  </a:cubicBezTo>
                  <a:cubicBezTo>
                    <a:pt x="1181" y="11580"/>
                    <a:pt x="1698" y="11621"/>
                    <a:pt x="2214" y="11646"/>
                  </a:cubicBezTo>
                  <a:cubicBezTo>
                    <a:pt x="2706" y="11672"/>
                    <a:pt x="3192" y="11778"/>
                    <a:pt x="3683" y="11788"/>
                  </a:cubicBezTo>
                  <a:cubicBezTo>
                    <a:pt x="3886" y="11793"/>
                    <a:pt x="4175" y="11819"/>
                    <a:pt x="4362" y="11727"/>
                  </a:cubicBezTo>
                  <a:cubicBezTo>
                    <a:pt x="4585" y="11621"/>
                    <a:pt x="4555" y="11580"/>
                    <a:pt x="4580" y="11327"/>
                  </a:cubicBezTo>
                  <a:cubicBezTo>
                    <a:pt x="4778" y="9392"/>
                    <a:pt x="4626" y="7432"/>
                    <a:pt x="4134" y="5547"/>
                  </a:cubicBezTo>
                  <a:lnTo>
                    <a:pt x="3744" y="4068"/>
                  </a:lnTo>
                  <a:lnTo>
                    <a:pt x="4661" y="821"/>
                  </a:lnTo>
                  <a:cubicBezTo>
                    <a:pt x="4570" y="634"/>
                    <a:pt x="3587" y="715"/>
                    <a:pt x="3045" y="259"/>
                  </a:cubicBezTo>
                  <a:cubicBezTo>
                    <a:pt x="2736" y="1"/>
                    <a:pt x="1996" y="122"/>
                    <a:pt x="1784" y="259"/>
                  </a:cubicBezTo>
                  <a:cubicBezTo>
                    <a:pt x="1135" y="684"/>
                    <a:pt x="340" y="760"/>
                    <a:pt x="183" y="993"/>
                  </a:cubicBezTo>
                  <a:lnTo>
                    <a:pt x="1206" y="4205"/>
                  </a:lnTo>
                  <a:lnTo>
                    <a:pt x="811" y="5456"/>
                  </a:lnTo>
                  <a:cubicBezTo>
                    <a:pt x="305" y="7057"/>
                    <a:pt x="46" y="8723"/>
                    <a:pt x="46" y="10405"/>
                  </a:cubicBezTo>
                  <a:cubicBezTo>
                    <a:pt x="46" y="10785"/>
                    <a:pt x="1" y="11180"/>
                    <a:pt x="198" y="113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4627788" y="2379953"/>
              <a:ext cx="139754" cy="211112"/>
            </a:xfrm>
            <a:custGeom>
              <a:avLst/>
              <a:gdLst/>
              <a:ahLst/>
              <a:cxnLst/>
              <a:rect l="l" t="t" r="r" b="b"/>
              <a:pathLst>
                <a:path w="1369" h="2068" extrusionOk="0">
                  <a:moveTo>
                    <a:pt x="1369" y="1728"/>
                  </a:moveTo>
                  <a:lnTo>
                    <a:pt x="1126" y="0"/>
                  </a:lnTo>
                  <a:lnTo>
                    <a:pt x="295" y="0"/>
                  </a:lnTo>
                  <a:lnTo>
                    <a:pt x="6" y="1697"/>
                  </a:lnTo>
                  <a:lnTo>
                    <a:pt x="1" y="1728"/>
                  </a:lnTo>
                  <a:lnTo>
                    <a:pt x="771" y="2067"/>
                  </a:ln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4628400" y="2553190"/>
              <a:ext cx="139652" cy="187836"/>
            </a:xfrm>
            <a:custGeom>
              <a:avLst/>
              <a:gdLst/>
              <a:ahLst/>
              <a:cxnLst/>
              <a:rect l="l" t="t" r="r" b="b"/>
              <a:pathLst>
                <a:path w="1368" h="1840" extrusionOk="0">
                  <a:moveTo>
                    <a:pt x="1038" y="927"/>
                  </a:moveTo>
                  <a:lnTo>
                    <a:pt x="694" y="1839"/>
                  </a:lnTo>
                  <a:lnTo>
                    <a:pt x="410" y="927"/>
                  </a:lnTo>
                  <a:lnTo>
                    <a:pt x="0" y="0"/>
                  </a:lnTo>
                  <a:cubicBezTo>
                    <a:pt x="268" y="132"/>
                    <a:pt x="669" y="340"/>
                    <a:pt x="669" y="340"/>
                  </a:cubicBezTo>
                  <a:lnTo>
                    <a:pt x="1368" y="61"/>
                  </a:lnTo>
                  <a:close/>
                </a:path>
              </a:pathLst>
            </a:custGeom>
            <a:solidFill>
              <a:srgbClr val="FFC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4616456" y="2141587"/>
              <a:ext cx="256642" cy="359952"/>
            </a:xfrm>
            <a:custGeom>
              <a:avLst/>
              <a:gdLst/>
              <a:ahLst/>
              <a:cxnLst/>
              <a:rect l="l" t="t" r="r" b="b"/>
              <a:pathLst>
                <a:path w="2514" h="3526" extrusionOk="0">
                  <a:moveTo>
                    <a:pt x="1181" y="71"/>
                  </a:moveTo>
                  <a:cubicBezTo>
                    <a:pt x="355" y="0"/>
                    <a:pt x="122" y="932"/>
                    <a:pt x="46" y="1727"/>
                  </a:cubicBezTo>
                  <a:cubicBezTo>
                    <a:pt x="21" y="1991"/>
                    <a:pt x="1" y="2280"/>
                    <a:pt x="92" y="2528"/>
                  </a:cubicBezTo>
                  <a:cubicBezTo>
                    <a:pt x="198" y="2806"/>
                    <a:pt x="340" y="3136"/>
                    <a:pt x="603" y="3303"/>
                  </a:cubicBezTo>
                  <a:cubicBezTo>
                    <a:pt x="948" y="3526"/>
                    <a:pt x="1318" y="3242"/>
                    <a:pt x="1556" y="2984"/>
                  </a:cubicBezTo>
                  <a:cubicBezTo>
                    <a:pt x="1784" y="2735"/>
                    <a:pt x="1865" y="2401"/>
                    <a:pt x="1971" y="2087"/>
                  </a:cubicBezTo>
                  <a:cubicBezTo>
                    <a:pt x="2214" y="1378"/>
                    <a:pt x="2513" y="187"/>
                    <a:pt x="1181" y="71"/>
                  </a:cubicBez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4678013" y="2446104"/>
              <a:ext cx="97287" cy="55432"/>
            </a:xfrm>
            <a:custGeom>
              <a:avLst/>
              <a:gdLst/>
              <a:ahLst/>
              <a:cxnLst/>
              <a:rect l="l" t="t" r="r" b="b"/>
              <a:pathLst>
                <a:path w="953" h="543" fill="none" extrusionOk="0">
                  <a:moveTo>
                    <a:pt x="0" y="320"/>
                  </a:moveTo>
                  <a:cubicBezTo>
                    <a:pt x="345" y="543"/>
                    <a:pt x="715" y="259"/>
                    <a:pt x="953" y="1"/>
                  </a:cubicBezTo>
                </a:path>
              </a:pathLst>
            </a:custGeom>
            <a:noFill/>
            <a:ln w="2150" cap="rnd" cmpd="sng">
              <a:solidFill>
                <a:srgbClr val="D98C77"/>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4566333" y="2260515"/>
              <a:ext cx="83812" cy="94224"/>
            </a:xfrm>
            <a:custGeom>
              <a:avLst/>
              <a:gdLst/>
              <a:ahLst/>
              <a:cxnLst/>
              <a:rect l="l" t="t" r="r" b="b"/>
              <a:pathLst>
                <a:path w="821" h="923" extrusionOk="0">
                  <a:moveTo>
                    <a:pt x="527" y="329"/>
                  </a:moveTo>
                  <a:cubicBezTo>
                    <a:pt x="527" y="329"/>
                    <a:pt x="527" y="0"/>
                    <a:pt x="264" y="81"/>
                  </a:cubicBezTo>
                  <a:cubicBezTo>
                    <a:pt x="0" y="162"/>
                    <a:pt x="238" y="922"/>
                    <a:pt x="527" y="871"/>
                  </a:cubicBezTo>
                  <a:cubicBezTo>
                    <a:pt x="821" y="816"/>
                    <a:pt x="527" y="329"/>
                    <a:pt x="527" y="329"/>
                  </a:cubicBez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4762845" y="2309618"/>
              <a:ext cx="97287" cy="98818"/>
            </a:xfrm>
            <a:custGeom>
              <a:avLst/>
              <a:gdLst/>
              <a:ahLst/>
              <a:cxnLst/>
              <a:rect l="l" t="t" r="r" b="b"/>
              <a:pathLst>
                <a:path w="953" h="968" extrusionOk="0">
                  <a:moveTo>
                    <a:pt x="400" y="314"/>
                  </a:moveTo>
                  <a:cubicBezTo>
                    <a:pt x="400" y="314"/>
                    <a:pt x="481" y="0"/>
                    <a:pt x="714" y="142"/>
                  </a:cubicBezTo>
                  <a:cubicBezTo>
                    <a:pt x="952" y="289"/>
                    <a:pt x="542" y="968"/>
                    <a:pt x="269" y="841"/>
                  </a:cubicBezTo>
                  <a:cubicBezTo>
                    <a:pt x="0" y="720"/>
                    <a:pt x="400" y="314"/>
                    <a:pt x="400" y="314"/>
                  </a:cubicBez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4421476" y="3014916"/>
              <a:ext cx="146492" cy="159967"/>
            </a:xfrm>
            <a:custGeom>
              <a:avLst/>
              <a:gdLst/>
              <a:ahLst/>
              <a:cxnLst/>
              <a:rect l="l" t="t" r="r" b="b"/>
              <a:pathLst>
                <a:path w="1435" h="1567" extrusionOk="0">
                  <a:moveTo>
                    <a:pt x="1394" y="847"/>
                  </a:moveTo>
                  <a:cubicBezTo>
                    <a:pt x="1358" y="776"/>
                    <a:pt x="1328" y="705"/>
                    <a:pt x="1303" y="629"/>
                  </a:cubicBezTo>
                  <a:cubicBezTo>
                    <a:pt x="1217" y="629"/>
                    <a:pt x="963" y="639"/>
                    <a:pt x="1135" y="502"/>
                  </a:cubicBezTo>
                  <a:cubicBezTo>
                    <a:pt x="1191" y="462"/>
                    <a:pt x="1217" y="447"/>
                    <a:pt x="1237" y="376"/>
                  </a:cubicBezTo>
                  <a:cubicBezTo>
                    <a:pt x="1272" y="254"/>
                    <a:pt x="1308" y="127"/>
                    <a:pt x="1282" y="1"/>
                  </a:cubicBezTo>
                  <a:cubicBezTo>
                    <a:pt x="1257" y="26"/>
                    <a:pt x="1237" y="51"/>
                    <a:pt x="1217" y="77"/>
                  </a:cubicBezTo>
                  <a:cubicBezTo>
                    <a:pt x="1161" y="148"/>
                    <a:pt x="1105" y="219"/>
                    <a:pt x="1039" y="279"/>
                  </a:cubicBezTo>
                  <a:cubicBezTo>
                    <a:pt x="908" y="386"/>
                    <a:pt x="745" y="416"/>
                    <a:pt x="583" y="366"/>
                  </a:cubicBezTo>
                  <a:cubicBezTo>
                    <a:pt x="482" y="335"/>
                    <a:pt x="396" y="264"/>
                    <a:pt x="330" y="178"/>
                  </a:cubicBezTo>
                  <a:cubicBezTo>
                    <a:pt x="224" y="290"/>
                    <a:pt x="127" y="391"/>
                    <a:pt x="1" y="467"/>
                  </a:cubicBezTo>
                  <a:cubicBezTo>
                    <a:pt x="153" y="644"/>
                    <a:pt x="244" y="816"/>
                    <a:pt x="340" y="1034"/>
                  </a:cubicBezTo>
                  <a:cubicBezTo>
                    <a:pt x="355" y="1075"/>
                    <a:pt x="381" y="1115"/>
                    <a:pt x="396" y="1156"/>
                  </a:cubicBezTo>
                  <a:cubicBezTo>
                    <a:pt x="401" y="1176"/>
                    <a:pt x="401" y="1196"/>
                    <a:pt x="401" y="1222"/>
                  </a:cubicBezTo>
                  <a:cubicBezTo>
                    <a:pt x="401" y="1242"/>
                    <a:pt x="401" y="1267"/>
                    <a:pt x="411" y="1282"/>
                  </a:cubicBezTo>
                  <a:cubicBezTo>
                    <a:pt x="416" y="1303"/>
                    <a:pt x="436" y="1313"/>
                    <a:pt x="452" y="1323"/>
                  </a:cubicBezTo>
                  <a:lnTo>
                    <a:pt x="872" y="1566"/>
                  </a:lnTo>
                  <a:cubicBezTo>
                    <a:pt x="968" y="1505"/>
                    <a:pt x="1059" y="1439"/>
                    <a:pt x="1141" y="1358"/>
                  </a:cubicBezTo>
                  <a:cubicBezTo>
                    <a:pt x="1262" y="1247"/>
                    <a:pt x="1368" y="1120"/>
                    <a:pt x="1429" y="968"/>
                  </a:cubicBezTo>
                  <a:cubicBezTo>
                    <a:pt x="1434" y="958"/>
                    <a:pt x="1434" y="948"/>
                    <a:pt x="1434" y="943"/>
                  </a:cubicBezTo>
                  <a:cubicBezTo>
                    <a:pt x="1434" y="933"/>
                    <a:pt x="1429" y="923"/>
                    <a:pt x="1424" y="913"/>
                  </a:cubicBezTo>
                  <a:cubicBezTo>
                    <a:pt x="1414" y="892"/>
                    <a:pt x="1404" y="867"/>
                    <a:pt x="1394" y="847"/>
                  </a:cubicBez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4681076" y="2743475"/>
              <a:ext cx="107189" cy="179568"/>
            </a:xfrm>
            <a:custGeom>
              <a:avLst/>
              <a:gdLst/>
              <a:ahLst/>
              <a:cxnLst/>
              <a:rect l="l" t="t" r="r" b="b"/>
              <a:pathLst>
                <a:path w="1050" h="1759" extrusionOk="0">
                  <a:moveTo>
                    <a:pt x="1049" y="1758"/>
                  </a:moveTo>
                  <a:lnTo>
                    <a:pt x="1" y="1758"/>
                  </a:lnTo>
                  <a:lnTo>
                    <a:pt x="1" y="56"/>
                  </a:lnTo>
                  <a:cubicBezTo>
                    <a:pt x="1" y="26"/>
                    <a:pt x="26" y="0"/>
                    <a:pt x="56" y="0"/>
                  </a:cubicBezTo>
                  <a:lnTo>
                    <a:pt x="988" y="0"/>
                  </a:lnTo>
                  <a:cubicBezTo>
                    <a:pt x="1024" y="0"/>
                    <a:pt x="1049" y="26"/>
                    <a:pt x="1049" y="56"/>
                  </a:cubicBezTo>
                  <a:close/>
                </a:path>
              </a:pathLst>
            </a:custGeom>
            <a:solidFill>
              <a:srgbClr val="346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4681076" y="2752254"/>
              <a:ext cx="107189" cy="179568"/>
            </a:xfrm>
            <a:custGeom>
              <a:avLst/>
              <a:gdLst/>
              <a:ahLst/>
              <a:cxnLst/>
              <a:rect l="l" t="t" r="r" b="b"/>
              <a:pathLst>
                <a:path w="1050" h="1759" extrusionOk="0">
                  <a:moveTo>
                    <a:pt x="1049" y="1758"/>
                  </a:moveTo>
                  <a:lnTo>
                    <a:pt x="1" y="1758"/>
                  </a:lnTo>
                  <a:lnTo>
                    <a:pt x="1" y="0"/>
                  </a:lnTo>
                  <a:lnTo>
                    <a:pt x="1049" y="0"/>
                  </a:lnTo>
                  <a:close/>
                </a:path>
              </a:pathLst>
            </a:custGeom>
            <a:solidFill>
              <a:srgbClr val="313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4668723" y="2813811"/>
              <a:ext cx="169665" cy="128321"/>
            </a:xfrm>
            <a:custGeom>
              <a:avLst/>
              <a:gdLst/>
              <a:ahLst/>
              <a:cxnLst/>
              <a:rect l="l" t="t" r="r" b="b"/>
              <a:pathLst>
                <a:path w="1662" h="1257" extrusionOk="0">
                  <a:moveTo>
                    <a:pt x="1363" y="476"/>
                  </a:moveTo>
                  <a:cubicBezTo>
                    <a:pt x="1358" y="471"/>
                    <a:pt x="1353" y="461"/>
                    <a:pt x="1348" y="456"/>
                  </a:cubicBezTo>
                  <a:cubicBezTo>
                    <a:pt x="1251" y="304"/>
                    <a:pt x="1034" y="299"/>
                    <a:pt x="876" y="254"/>
                  </a:cubicBezTo>
                  <a:cubicBezTo>
                    <a:pt x="780" y="223"/>
                    <a:pt x="684" y="198"/>
                    <a:pt x="588" y="167"/>
                  </a:cubicBezTo>
                  <a:cubicBezTo>
                    <a:pt x="456" y="132"/>
                    <a:pt x="324" y="91"/>
                    <a:pt x="198" y="56"/>
                  </a:cubicBezTo>
                  <a:cubicBezTo>
                    <a:pt x="0" y="0"/>
                    <a:pt x="86" y="112"/>
                    <a:pt x="101" y="162"/>
                  </a:cubicBezTo>
                  <a:cubicBezTo>
                    <a:pt x="117" y="208"/>
                    <a:pt x="314" y="299"/>
                    <a:pt x="340" y="314"/>
                  </a:cubicBezTo>
                  <a:cubicBezTo>
                    <a:pt x="340" y="314"/>
                    <a:pt x="340" y="314"/>
                    <a:pt x="340" y="314"/>
                  </a:cubicBezTo>
                  <a:cubicBezTo>
                    <a:pt x="324" y="330"/>
                    <a:pt x="248" y="426"/>
                    <a:pt x="269" y="461"/>
                  </a:cubicBezTo>
                  <a:cubicBezTo>
                    <a:pt x="294" y="492"/>
                    <a:pt x="345" y="563"/>
                    <a:pt x="350" y="573"/>
                  </a:cubicBezTo>
                  <a:cubicBezTo>
                    <a:pt x="340" y="588"/>
                    <a:pt x="253" y="709"/>
                    <a:pt x="289" y="745"/>
                  </a:cubicBezTo>
                  <a:cubicBezTo>
                    <a:pt x="329" y="780"/>
                    <a:pt x="426" y="806"/>
                    <a:pt x="436" y="811"/>
                  </a:cubicBezTo>
                  <a:cubicBezTo>
                    <a:pt x="436" y="821"/>
                    <a:pt x="466" y="922"/>
                    <a:pt x="491" y="942"/>
                  </a:cubicBezTo>
                  <a:cubicBezTo>
                    <a:pt x="517" y="963"/>
                    <a:pt x="1013" y="1094"/>
                    <a:pt x="1013" y="1094"/>
                  </a:cubicBezTo>
                  <a:cubicBezTo>
                    <a:pt x="1013" y="1094"/>
                    <a:pt x="1474" y="1257"/>
                    <a:pt x="1570" y="1201"/>
                  </a:cubicBezTo>
                  <a:cubicBezTo>
                    <a:pt x="1662" y="1140"/>
                    <a:pt x="1586" y="775"/>
                    <a:pt x="1581" y="770"/>
                  </a:cubicBezTo>
                  <a:cubicBezTo>
                    <a:pt x="1576" y="735"/>
                    <a:pt x="1505" y="679"/>
                    <a:pt x="1484" y="649"/>
                  </a:cubicBezTo>
                  <a:cubicBezTo>
                    <a:pt x="1449" y="603"/>
                    <a:pt x="1413" y="558"/>
                    <a:pt x="1383" y="507"/>
                  </a:cubicBezTo>
                  <a:cubicBezTo>
                    <a:pt x="1327" y="416"/>
                    <a:pt x="1272" y="324"/>
                    <a:pt x="1236" y="218"/>
                  </a:cubicBezTo>
                  <a:cubicBezTo>
                    <a:pt x="1216" y="152"/>
                    <a:pt x="1201" y="81"/>
                    <a:pt x="1155" y="31"/>
                  </a:cubicBezTo>
                  <a:cubicBezTo>
                    <a:pt x="1175" y="76"/>
                    <a:pt x="1175" y="127"/>
                    <a:pt x="1175" y="173"/>
                  </a:cubicBezTo>
                  <a:cubicBezTo>
                    <a:pt x="1175" y="223"/>
                    <a:pt x="1175" y="269"/>
                    <a:pt x="1175" y="314"/>
                  </a:cubicBezTo>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4577665" y="2099631"/>
              <a:ext cx="311972" cy="228160"/>
            </a:xfrm>
            <a:custGeom>
              <a:avLst/>
              <a:gdLst/>
              <a:ahLst/>
              <a:cxnLst/>
              <a:rect l="l" t="t" r="r" b="b"/>
              <a:pathLst>
                <a:path w="3056" h="2235" extrusionOk="0">
                  <a:moveTo>
                    <a:pt x="953" y="1536"/>
                  </a:moveTo>
                  <a:cubicBezTo>
                    <a:pt x="1069" y="1338"/>
                    <a:pt x="1161" y="1125"/>
                    <a:pt x="1216" y="902"/>
                  </a:cubicBezTo>
                  <a:cubicBezTo>
                    <a:pt x="1328" y="1065"/>
                    <a:pt x="1429" y="1186"/>
                    <a:pt x="1515" y="1358"/>
                  </a:cubicBezTo>
                  <a:cubicBezTo>
                    <a:pt x="1606" y="1556"/>
                    <a:pt x="1753" y="1748"/>
                    <a:pt x="1905" y="1900"/>
                  </a:cubicBezTo>
                  <a:cubicBezTo>
                    <a:pt x="2083" y="2078"/>
                    <a:pt x="2316" y="2209"/>
                    <a:pt x="2569" y="2219"/>
                  </a:cubicBezTo>
                  <a:cubicBezTo>
                    <a:pt x="2908" y="2235"/>
                    <a:pt x="3055" y="2093"/>
                    <a:pt x="3035" y="1743"/>
                  </a:cubicBezTo>
                  <a:cubicBezTo>
                    <a:pt x="3015" y="1363"/>
                    <a:pt x="2903" y="953"/>
                    <a:pt x="2655" y="654"/>
                  </a:cubicBezTo>
                  <a:cubicBezTo>
                    <a:pt x="2619" y="609"/>
                    <a:pt x="2574" y="568"/>
                    <a:pt x="2533" y="533"/>
                  </a:cubicBezTo>
                  <a:cubicBezTo>
                    <a:pt x="2305" y="330"/>
                    <a:pt x="2037" y="163"/>
                    <a:pt x="1738" y="82"/>
                  </a:cubicBezTo>
                  <a:cubicBezTo>
                    <a:pt x="1444" y="1"/>
                    <a:pt x="1120" y="11"/>
                    <a:pt x="841" y="138"/>
                  </a:cubicBezTo>
                  <a:cubicBezTo>
                    <a:pt x="750" y="178"/>
                    <a:pt x="664" y="234"/>
                    <a:pt x="578" y="295"/>
                  </a:cubicBezTo>
                  <a:cubicBezTo>
                    <a:pt x="507" y="340"/>
                    <a:pt x="436" y="396"/>
                    <a:pt x="381" y="462"/>
                  </a:cubicBezTo>
                  <a:cubicBezTo>
                    <a:pt x="305" y="553"/>
                    <a:pt x="254" y="664"/>
                    <a:pt x="208" y="771"/>
                  </a:cubicBezTo>
                  <a:cubicBezTo>
                    <a:pt x="66" y="1100"/>
                    <a:pt x="66" y="1465"/>
                    <a:pt x="1" y="1814"/>
                  </a:cubicBezTo>
                  <a:cubicBezTo>
                    <a:pt x="16" y="1738"/>
                    <a:pt x="117" y="1713"/>
                    <a:pt x="193" y="1743"/>
                  </a:cubicBezTo>
                  <a:cubicBezTo>
                    <a:pt x="264" y="1774"/>
                    <a:pt x="315" y="1840"/>
                    <a:pt x="386" y="1875"/>
                  </a:cubicBezTo>
                  <a:cubicBezTo>
                    <a:pt x="467" y="1916"/>
                    <a:pt x="563" y="1921"/>
                    <a:pt x="649" y="1885"/>
                  </a:cubicBezTo>
                  <a:cubicBezTo>
                    <a:pt x="781" y="1834"/>
                    <a:pt x="877" y="1652"/>
                    <a:pt x="953" y="1536"/>
                  </a:cubicBezTo>
                  <a:close/>
                </a:path>
              </a:pathLst>
            </a:custGeom>
            <a:solidFill>
              <a:srgbClr val="313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4819195" y="2887209"/>
              <a:ext cx="291759" cy="124748"/>
            </a:xfrm>
            <a:custGeom>
              <a:avLst/>
              <a:gdLst/>
              <a:ahLst/>
              <a:cxnLst/>
              <a:rect l="l" t="t" r="r" b="b"/>
              <a:pathLst>
                <a:path w="2858" h="1222" extrusionOk="0">
                  <a:moveTo>
                    <a:pt x="76" y="1"/>
                  </a:moveTo>
                  <a:lnTo>
                    <a:pt x="2295" y="350"/>
                  </a:lnTo>
                  <a:lnTo>
                    <a:pt x="2472" y="350"/>
                  </a:lnTo>
                  <a:lnTo>
                    <a:pt x="2857" y="1009"/>
                  </a:lnTo>
                  <a:lnTo>
                    <a:pt x="2270" y="1221"/>
                  </a:lnTo>
                  <a:lnTo>
                    <a:pt x="0" y="477"/>
                  </a:lnTo>
                  <a:close/>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4867787" y="2544921"/>
              <a:ext cx="260215" cy="491846"/>
            </a:xfrm>
            <a:custGeom>
              <a:avLst/>
              <a:gdLst/>
              <a:ahLst/>
              <a:cxnLst/>
              <a:rect l="l" t="t" r="r" b="b"/>
              <a:pathLst>
                <a:path w="2549" h="4818" extrusionOk="0">
                  <a:moveTo>
                    <a:pt x="350" y="3384"/>
                  </a:moveTo>
                  <a:lnTo>
                    <a:pt x="461" y="4362"/>
                  </a:lnTo>
                  <a:lnTo>
                    <a:pt x="2037" y="4818"/>
                  </a:lnTo>
                  <a:lnTo>
                    <a:pt x="2548" y="4103"/>
                  </a:lnTo>
                  <a:lnTo>
                    <a:pt x="588" y="0"/>
                  </a:lnTo>
                  <a:lnTo>
                    <a:pt x="0" y="2006"/>
                  </a:lnTo>
                  <a:lnTo>
                    <a:pt x="1277" y="3597"/>
                  </a:lnTo>
                  <a:close/>
                </a:path>
              </a:pathLst>
            </a:custGeom>
            <a:solidFill>
              <a:srgbClr val="FFC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4674338" y="2739289"/>
              <a:ext cx="102" cy="3267"/>
            </a:xfrm>
            <a:custGeom>
              <a:avLst/>
              <a:gdLst/>
              <a:ahLst/>
              <a:cxnLst/>
              <a:rect l="l" t="t" r="r" b="b"/>
              <a:pathLst>
                <a:path w="1" h="32" extrusionOk="0">
                  <a:moveTo>
                    <a:pt x="1" y="1"/>
                  </a:moveTo>
                  <a:lnTo>
                    <a:pt x="1" y="31"/>
                  </a:lnTo>
                </a:path>
              </a:pathLst>
            </a:custGeom>
            <a:solidFill>
              <a:srgbClr val="F0A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4306223" y="2820038"/>
              <a:ext cx="54922" cy="34198"/>
            </a:xfrm>
            <a:custGeom>
              <a:avLst/>
              <a:gdLst/>
              <a:ahLst/>
              <a:cxnLst/>
              <a:rect l="l" t="t" r="r" b="b"/>
              <a:pathLst>
                <a:path w="538" h="335" fill="none" extrusionOk="0">
                  <a:moveTo>
                    <a:pt x="0" y="0"/>
                  </a:moveTo>
                  <a:cubicBezTo>
                    <a:pt x="177" y="112"/>
                    <a:pt x="360" y="223"/>
                    <a:pt x="537" y="334"/>
                  </a:cubicBezTo>
                </a:path>
              </a:pathLst>
            </a:custGeom>
            <a:noFill/>
            <a:ln w="2150" cap="rnd" cmpd="sng">
              <a:solidFill>
                <a:srgbClr val="647FB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4297444" y="2869140"/>
              <a:ext cx="57984" cy="11944"/>
            </a:xfrm>
            <a:custGeom>
              <a:avLst/>
              <a:gdLst/>
              <a:ahLst/>
              <a:cxnLst/>
              <a:rect l="l" t="t" r="r" b="b"/>
              <a:pathLst>
                <a:path w="568" h="117" fill="none" extrusionOk="0">
                  <a:moveTo>
                    <a:pt x="0" y="117"/>
                  </a:moveTo>
                  <a:cubicBezTo>
                    <a:pt x="167" y="21"/>
                    <a:pt x="385" y="0"/>
                    <a:pt x="567" y="66"/>
                  </a:cubicBezTo>
                </a:path>
              </a:pathLst>
            </a:custGeom>
            <a:noFill/>
            <a:ln w="2150" cap="rnd" cmpd="sng">
              <a:solidFill>
                <a:srgbClr val="647FB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5001211" y="2910484"/>
              <a:ext cx="85956" cy="25419"/>
            </a:xfrm>
            <a:custGeom>
              <a:avLst/>
              <a:gdLst/>
              <a:ahLst/>
              <a:cxnLst/>
              <a:rect l="l" t="t" r="r" b="b"/>
              <a:pathLst>
                <a:path w="842" h="249" fill="none" extrusionOk="0">
                  <a:moveTo>
                    <a:pt x="0" y="16"/>
                  </a:moveTo>
                  <a:cubicBezTo>
                    <a:pt x="294" y="1"/>
                    <a:pt x="593" y="87"/>
                    <a:pt x="841" y="249"/>
                  </a:cubicBezTo>
                </a:path>
              </a:pathLst>
            </a:custGeom>
            <a:noFill/>
            <a:ln w="2150" cap="rnd" cmpd="sng">
              <a:solidFill>
                <a:srgbClr val="647FB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4337257" y="4604568"/>
              <a:ext cx="49205" cy="37363"/>
            </a:xfrm>
            <a:custGeom>
              <a:avLst/>
              <a:gdLst/>
              <a:ahLst/>
              <a:cxnLst/>
              <a:rect l="l" t="t" r="r" b="b"/>
              <a:pathLst>
                <a:path w="482" h="366" fill="none" extrusionOk="0">
                  <a:moveTo>
                    <a:pt x="0" y="0"/>
                  </a:moveTo>
                  <a:cubicBezTo>
                    <a:pt x="162" y="122"/>
                    <a:pt x="324" y="243"/>
                    <a:pt x="481" y="365"/>
                  </a:cubicBezTo>
                </a:path>
              </a:pathLst>
            </a:custGeom>
            <a:noFill/>
            <a:ln w="2150" cap="rnd" cmpd="sng">
              <a:solidFill>
                <a:srgbClr val="694E4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4342871" y="4582314"/>
              <a:ext cx="46142" cy="2654"/>
            </a:xfrm>
            <a:custGeom>
              <a:avLst/>
              <a:gdLst/>
              <a:ahLst/>
              <a:cxnLst/>
              <a:rect l="l" t="t" r="r" b="b"/>
              <a:pathLst>
                <a:path w="452" h="26" fill="none" extrusionOk="0">
                  <a:moveTo>
                    <a:pt x="1" y="1"/>
                  </a:moveTo>
                  <a:cubicBezTo>
                    <a:pt x="153" y="11"/>
                    <a:pt x="305" y="21"/>
                    <a:pt x="452" y="26"/>
                  </a:cubicBezTo>
                </a:path>
              </a:pathLst>
            </a:custGeom>
            <a:noFill/>
            <a:ln w="2150" cap="rnd" cmpd="sng">
              <a:solidFill>
                <a:srgbClr val="694E4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4791735" y="4619064"/>
              <a:ext cx="54922" cy="16640"/>
            </a:xfrm>
            <a:custGeom>
              <a:avLst/>
              <a:gdLst/>
              <a:ahLst/>
              <a:cxnLst/>
              <a:rect l="l" t="t" r="r" b="b"/>
              <a:pathLst>
                <a:path w="538" h="163" fill="none" extrusionOk="0">
                  <a:moveTo>
                    <a:pt x="1" y="162"/>
                  </a:moveTo>
                  <a:cubicBezTo>
                    <a:pt x="183" y="112"/>
                    <a:pt x="360" y="56"/>
                    <a:pt x="538" y="0"/>
                  </a:cubicBezTo>
                </a:path>
              </a:pathLst>
            </a:custGeom>
            <a:noFill/>
            <a:ln w="2150" cap="rnd" cmpd="sng">
              <a:solidFill>
                <a:srgbClr val="694E4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4800004" y="4582314"/>
              <a:ext cx="43080" cy="8881"/>
            </a:xfrm>
            <a:custGeom>
              <a:avLst/>
              <a:gdLst/>
              <a:ahLst/>
              <a:cxnLst/>
              <a:rect l="l" t="t" r="r" b="b"/>
              <a:pathLst>
                <a:path w="422" h="87" fill="none" extrusionOk="0">
                  <a:moveTo>
                    <a:pt x="1" y="87"/>
                  </a:moveTo>
                  <a:cubicBezTo>
                    <a:pt x="143" y="56"/>
                    <a:pt x="284" y="31"/>
                    <a:pt x="421" y="1"/>
                  </a:cubicBezTo>
                </a:path>
              </a:pathLst>
            </a:custGeom>
            <a:noFill/>
            <a:ln w="2150" cap="rnd" cmpd="sng">
              <a:solidFill>
                <a:srgbClr val="694E4E"/>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3360415" y="1461503"/>
              <a:ext cx="1015133" cy="626904"/>
            </a:xfrm>
            <a:custGeom>
              <a:avLst/>
              <a:gdLst/>
              <a:ahLst/>
              <a:cxnLst/>
              <a:rect l="l" t="t" r="r" b="b"/>
              <a:pathLst>
                <a:path w="9944" h="6141" extrusionOk="0">
                  <a:moveTo>
                    <a:pt x="9544" y="6140"/>
                  </a:moveTo>
                  <a:lnTo>
                    <a:pt x="395" y="6140"/>
                  </a:lnTo>
                  <a:cubicBezTo>
                    <a:pt x="177" y="6140"/>
                    <a:pt x="0" y="5963"/>
                    <a:pt x="0" y="5745"/>
                  </a:cubicBezTo>
                  <a:lnTo>
                    <a:pt x="0" y="396"/>
                  </a:lnTo>
                  <a:cubicBezTo>
                    <a:pt x="0" y="178"/>
                    <a:pt x="177" y="1"/>
                    <a:pt x="395" y="1"/>
                  </a:cubicBezTo>
                  <a:lnTo>
                    <a:pt x="9544" y="1"/>
                  </a:lnTo>
                  <a:cubicBezTo>
                    <a:pt x="9767" y="1"/>
                    <a:pt x="9944" y="178"/>
                    <a:pt x="9944" y="396"/>
                  </a:cubicBezTo>
                  <a:lnTo>
                    <a:pt x="9944" y="5745"/>
                  </a:lnTo>
                  <a:cubicBezTo>
                    <a:pt x="9944" y="5963"/>
                    <a:pt x="9767" y="6140"/>
                    <a:pt x="9544" y="6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3360415" y="1461503"/>
              <a:ext cx="1015133" cy="190389"/>
            </a:xfrm>
            <a:custGeom>
              <a:avLst/>
              <a:gdLst/>
              <a:ahLst/>
              <a:cxnLst/>
              <a:rect l="l" t="t" r="r" b="b"/>
              <a:pathLst>
                <a:path w="9944" h="1865" extrusionOk="0">
                  <a:moveTo>
                    <a:pt x="9944" y="1865"/>
                  </a:moveTo>
                  <a:lnTo>
                    <a:pt x="0" y="1865"/>
                  </a:lnTo>
                  <a:lnTo>
                    <a:pt x="0" y="396"/>
                  </a:lnTo>
                  <a:cubicBezTo>
                    <a:pt x="0" y="178"/>
                    <a:pt x="177" y="1"/>
                    <a:pt x="395" y="1"/>
                  </a:cubicBezTo>
                  <a:lnTo>
                    <a:pt x="9544" y="1"/>
                  </a:lnTo>
                  <a:cubicBezTo>
                    <a:pt x="9767" y="1"/>
                    <a:pt x="9944" y="178"/>
                    <a:pt x="9944" y="3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3517624" y="1774901"/>
              <a:ext cx="671311" cy="102"/>
            </a:xfrm>
            <a:custGeom>
              <a:avLst/>
              <a:gdLst/>
              <a:ahLst/>
              <a:cxnLst/>
              <a:rect l="l" t="t" r="r" b="b"/>
              <a:pathLst>
                <a:path w="6576" h="1" fill="none" extrusionOk="0">
                  <a:moveTo>
                    <a:pt x="0" y="1"/>
                  </a:moveTo>
                  <a:lnTo>
                    <a:pt x="6575" y="1"/>
                  </a:lnTo>
                </a:path>
              </a:pathLst>
            </a:custGeom>
            <a:noFill/>
            <a:ln w="19050" cap="rnd" cmpd="sng">
              <a:solidFill>
                <a:srgbClr val="8C8F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517624" y="1846769"/>
              <a:ext cx="671311" cy="102"/>
            </a:xfrm>
            <a:custGeom>
              <a:avLst/>
              <a:gdLst/>
              <a:ahLst/>
              <a:cxnLst/>
              <a:rect l="l" t="t" r="r" b="b"/>
              <a:pathLst>
                <a:path w="6576" h="1" fill="none" extrusionOk="0">
                  <a:moveTo>
                    <a:pt x="0" y="1"/>
                  </a:moveTo>
                  <a:lnTo>
                    <a:pt x="6575" y="1"/>
                  </a:lnTo>
                </a:path>
              </a:pathLst>
            </a:custGeom>
            <a:noFill/>
            <a:ln w="19050" cap="rnd" cmpd="sng">
              <a:solidFill>
                <a:srgbClr val="8C8F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3517624" y="1918125"/>
              <a:ext cx="277773" cy="102"/>
            </a:xfrm>
            <a:custGeom>
              <a:avLst/>
              <a:gdLst/>
              <a:ahLst/>
              <a:cxnLst/>
              <a:rect l="l" t="t" r="r" b="b"/>
              <a:pathLst>
                <a:path w="2721" h="1" fill="none" extrusionOk="0">
                  <a:moveTo>
                    <a:pt x="0" y="1"/>
                  </a:moveTo>
                  <a:lnTo>
                    <a:pt x="2720" y="1"/>
                  </a:lnTo>
                </a:path>
              </a:pathLst>
            </a:custGeom>
            <a:noFill/>
            <a:ln w="19050" cap="rnd" cmpd="sng">
              <a:solidFill>
                <a:srgbClr val="8C8F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4101953" y="1344107"/>
              <a:ext cx="424674" cy="424674"/>
            </a:xfrm>
            <a:custGeom>
              <a:avLst/>
              <a:gdLst/>
              <a:ahLst/>
              <a:cxnLst/>
              <a:rect l="l" t="t" r="r" b="b"/>
              <a:pathLst>
                <a:path w="4160" h="4160" extrusionOk="0">
                  <a:moveTo>
                    <a:pt x="4159" y="2083"/>
                  </a:moveTo>
                  <a:cubicBezTo>
                    <a:pt x="4159" y="3233"/>
                    <a:pt x="3227" y="4160"/>
                    <a:pt x="2077" y="4160"/>
                  </a:cubicBezTo>
                  <a:cubicBezTo>
                    <a:pt x="932" y="4160"/>
                    <a:pt x="0" y="3233"/>
                    <a:pt x="0" y="2083"/>
                  </a:cubicBezTo>
                  <a:cubicBezTo>
                    <a:pt x="0" y="933"/>
                    <a:pt x="932" y="1"/>
                    <a:pt x="2077" y="1"/>
                  </a:cubicBezTo>
                  <a:cubicBezTo>
                    <a:pt x="3227" y="1"/>
                    <a:pt x="4159" y="933"/>
                    <a:pt x="4159" y="20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4288052" y="1432103"/>
              <a:ext cx="60638" cy="246739"/>
            </a:xfrm>
            <a:custGeom>
              <a:avLst/>
              <a:gdLst/>
              <a:ahLst/>
              <a:cxnLst/>
              <a:rect l="l" t="t" r="r" b="b"/>
              <a:pathLst>
                <a:path w="594" h="2417" extrusionOk="0">
                  <a:moveTo>
                    <a:pt x="16" y="0"/>
                  </a:moveTo>
                  <a:lnTo>
                    <a:pt x="594" y="0"/>
                  </a:lnTo>
                  <a:lnTo>
                    <a:pt x="594" y="613"/>
                  </a:lnTo>
                  <a:lnTo>
                    <a:pt x="492" y="1555"/>
                  </a:lnTo>
                  <a:lnTo>
                    <a:pt x="122" y="1555"/>
                  </a:lnTo>
                  <a:lnTo>
                    <a:pt x="16" y="613"/>
                  </a:lnTo>
                  <a:close/>
                  <a:moveTo>
                    <a:pt x="295" y="1824"/>
                  </a:moveTo>
                  <a:cubicBezTo>
                    <a:pt x="381" y="1824"/>
                    <a:pt x="452" y="1849"/>
                    <a:pt x="507" y="1905"/>
                  </a:cubicBezTo>
                  <a:cubicBezTo>
                    <a:pt x="563" y="1960"/>
                    <a:pt x="588" y="2031"/>
                    <a:pt x="588" y="2118"/>
                  </a:cubicBezTo>
                  <a:cubicBezTo>
                    <a:pt x="588" y="2204"/>
                    <a:pt x="563" y="2280"/>
                    <a:pt x="507" y="2335"/>
                  </a:cubicBezTo>
                  <a:cubicBezTo>
                    <a:pt x="452" y="2391"/>
                    <a:pt x="381" y="2416"/>
                    <a:pt x="295" y="2416"/>
                  </a:cubicBezTo>
                  <a:cubicBezTo>
                    <a:pt x="209" y="2416"/>
                    <a:pt x="138" y="2391"/>
                    <a:pt x="87" y="2335"/>
                  </a:cubicBezTo>
                  <a:cubicBezTo>
                    <a:pt x="31" y="2280"/>
                    <a:pt x="1" y="2204"/>
                    <a:pt x="1" y="2118"/>
                  </a:cubicBezTo>
                  <a:cubicBezTo>
                    <a:pt x="1" y="2031"/>
                    <a:pt x="31" y="1960"/>
                    <a:pt x="82" y="1905"/>
                  </a:cubicBezTo>
                  <a:cubicBezTo>
                    <a:pt x="138" y="1849"/>
                    <a:pt x="209" y="1824"/>
                    <a:pt x="295" y="18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4673317" y="1253150"/>
              <a:ext cx="389556" cy="239491"/>
            </a:xfrm>
            <a:custGeom>
              <a:avLst/>
              <a:gdLst/>
              <a:ahLst/>
              <a:cxnLst/>
              <a:rect l="l" t="t" r="r" b="b"/>
              <a:pathLst>
                <a:path w="3816" h="2346" extrusionOk="0">
                  <a:moveTo>
                    <a:pt x="3526" y="2346"/>
                  </a:moveTo>
                  <a:lnTo>
                    <a:pt x="289" y="2346"/>
                  </a:lnTo>
                  <a:cubicBezTo>
                    <a:pt x="127" y="2346"/>
                    <a:pt x="1" y="2214"/>
                    <a:pt x="1" y="2057"/>
                  </a:cubicBezTo>
                  <a:lnTo>
                    <a:pt x="1" y="0"/>
                  </a:lnTo>
                  <a:lnTo>
                    <a:pt x="3815" y="0"/>
                  </a:lnTo>
                  <a:lnTo>
                    <a:pt x="3815" y="2057"/>
                  </a:lnTo>
                  <a:cubicBezTo>
                    <a:pt x="3815" y="2214"/>
                    <a:pt x="3683" y="2346"/>
                    <a:pt x="3526" y="23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4673317" y="1253150"/>
              <a:ext cx="389556" cy="150575"/>
            </a:xfrm>
            <a:custGeom>
              <a:avLst/>
              <a:gdLst/>
              <a:ahLst/>
              <a:cxnLst/>
              <a:rect l="l" t="t" r="r" b="b"/>
              <a:pathLst>
                <a:path w="3816" h="1475" extrusionOk="0">
                  <a:moveTo>
                    <a:pt x="1" y="0"/>
                  </a:moveTo>
                  <a:lnTo>
                    <a:pt x="1728" y="1388"/>
                  </a:lnTo>
                  <a:cubicBezTo>
                    <a:pt x="1834" y="1475"/>
                    <a:pt x="1981" y="1475"/>
                    <a:pt x="2088" y="1388"/>
                  </a:cubicBezTo>
                  <a:lnTo>
                    <a:pt x="38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3283341" y="2862403"/>
              <a:ext cx="818722" cy="521859"/>
            </a:xfrm>
            <a:custGeom>
              <a:avLst/>
              <a:gdLst/>
              <a:ahLst/>
              <a:cxnLst/>
              <a:rect l="l" t="t" r="r" b="b"/>
              <a:pathLst>
                <a:path w="8020" h="5112" extrusionOk="0">
                  <a:moveTo>
                    <a:pt x="6722" y="5112"/>
                  </a:moveTo>
                  <a:lnTo>
                    <a:pt x="1297" y="5112"/>
                  </a:lnTo>
                  <a:cubicBezTo>
                    <a:pt x="583" y="5112"/>
                    <a:pt x="0" y="4529"/>
                    <a:pt x="0" y="3815"/>
                  </a:cubicBezTo>
                  <a:lnTo>
                    <a:pt x="0" y="1297"/>
                  </a:lnTo>
                  <a:cubicBezTo>
                    <a:pt x="0" y="583"/>
                    <a:pt x="583" y="0"/>
                    <a:pt x="1297" y="0"/>
                  </a:cubicBezTo>
                  <a:lnTo>
                    <a:pt x="6722" y="0"/>
                  </a:lnTo>
                  <a:cubicBezTo>
                    <a:pt x="7437" y="0"/>
                    <a:pt x="8019" y="583"/>
                    <a:pt x="8019" y="1297"/>
                  </a:cubicBezTo>
                  <a:lnTo>
                    <a:pt x="8019" y="3815"/>
                  </a:lnTo>
                  <a:cubicBezTo>
                    <a:pt x="8019" y="4529"/>
                    <a:pt x="7437" y="5112"/>
                    <a:pt x="6722" y="51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4017121" y="2992151"/>
              <a:ext cx="242656" cy="130975"/>
            </a:xfrm>
            <a:custGeom>
              <a:avLst/>
              <a:gdLst/>
              <a:ahLst/>
              <a:cxnLst/>
              <a:rect l="l" t="t" r="r" b="b"/>
              <a:pathLst>
                <a:path w="2377" h="1283" extrusionOk="0">
                  <a:moveTo>
                    <a:pt x="0" y="1"/>
                  </a:moveTo>
                  <a:lnTo>
                    <a:pt x="2376" y="1"/>
                  </a:lnTo>
                  <a:lnTo>
                    <a:pt x="0" y="12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a:off x="3457599" y="2052060"/>
              <a:ext cx="397723" cy="398336"/>
            </a:xfrm>
            <a:custGeom>
              <a:avLst/>
              <a:gdLst/>
              <a:ahLst/>
              <a:cxnLst/>
              <a:rect l="l" t="t" r="r" b="b"/>
              <a:pathLst>
                <a:path w="3896" h="3902" extrusionOk="0">
                  <a:moveTo>
                    <a:pt x="3202" y="695"/>
                  </a:moveTo>
                  <a:cubicBezTo>
                    <a:pt x="3896" y="1389"/>
                    <a:pt x="3896" y="2513"/>
                    <a:pt x="3202" y="3207"/>
                  </a:cubicBezTo>
                  <a:cubicBezTo>
                    <a:pt x="2508" y="3901"/>
                    <a:pt x="1383" y="3901"/>
                    <a:pt x="695" y="3207"/>
                  </a:cubicBezTo>
                  <a:cubicBezTo>
                    <a:pt x="1" y="2513"/>
                    <a:pt x="1" y="1389"/>
                    <a:pt x="695" y="695"/>
                  </a:cubicBezTo>
                  <a:cubicBezTo>
                    <a:pt x="1383" y="1"/>
                    <a:pt x="2508" y="1"/>
                    <a:pt x="3202" y="6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3457599" y="2052060"/>
              <a:ext cx="397723" cy="398336"/>
            </a:xfrm>
            <a:custGeom>
              <a:avLst/>
              <a:gdLst/>
              <a:ahLst/>
              <a:cxnLst/>
              <a:rect l="l" t="t" r="r" b="b"/>
              <a:pathLst>
                <a:path w="3896" h="3902" fill="none" extrusionOk="0">
                  <a:moveTo>
                    <a:pt x="3202" y="695"/>
                  </a:moveTo>
                  <a:cubicBezTo>
                    <a:pt x="3896" y="1389"/>
                    <a:pt x="3896" y="2513"/>
                    <a:pt x="3202" y="3207"/>
                  </a:cubicBezTo>
                  <a:cubicBezTo>
                    <a:pt x="2508" y="3901"/>
                    <a:pt x="1383" y="3901"/>
                    <a:pt x="695" y="3207"/>
                  </a:cubicBezTo>
                  <a:cubicBezTo>
                    <a:pt x="1" y="2513"/>
                    <a:pt x="1" y="1389"/>
                    <a:pt x="695" y="695"/>
                  </a:cubicBezTo>
                  <a:cubicBezTo>
                    <a:pt x="1383" y="1"/>
                    <a:pt x="2508" y="1"/>
                    <a:pt x="3202" y="695"/>
                  </a:cubicBezTo>
                  <a:close/>
                </a:path>
              </a:pathLst>
            </a:custGeom>
            <a:noFill/>
            <a:ln w="38100" cap="flat" cmpd="sng">
              <a:solidFill>
                <a:schemeClr val="accent2"/>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3528445" y="2122906"/>
              <a:ext cx="256029" cy="256642"/>
            </a:xfrm>
            <a:custGeom>
              <a:avLst/>
              <a:gdLst/>
              <a:ahLst/>
              <a:cxnLst/>
              <a:rect l="l" t="t" r="r" b="b"/>
              <a:pathLst>
                <a:path w="2508" h="2514" fill="none" extrusionOk="0">
                  <a:moveTo>
                    <a:pt x="1" y="1"/>
                  </a:moveTo>
                  <a:lnTo>
                    <a:pt x="2508" y="2513"/>
                  </a:lnTo>
                </a:path>
              </a:pathLst>
            </a:custGeom>
            <a:noFill/>
            <a:ln w="38100" cap="flat" cmpd="sng">
              <a:solidFill>
                <a:schemeClr val="accent2"/>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5182717" y="2809625"/>
              <a:ext cx="575147" cy="521348"/>
            </a:xfrm>
            <a:custGeom>
              <a:avLst/>
              <a:gdLst/>
              <a:ahLst/>
              <a:cxnLst/>
              <a:rect l="l" t="t" r="r" b="b"/>
              <a:pathLst>
                <a:path w="5634" h="5107" extrusionOk="0">
                  <a:moveTo>
                    <a:pt x="4336" y="5107"/>
                  </a:moveTo>
                  <a:lnTo>
                    <a:pt x="1297" y="5107"/>
                  </a:lnTo>
                  <a:cubicBezTo>
                    <a:pt x="578" y="5107"/>
                    <a:pt x="0" y="4529"/>
                    <a:pt x="0" y="3810"/>
                  </a:cubicBezTo>
                  <a:lnTo>
                    <a:pt x="0" y="1292"/>
                  </a:lnTo>
                  <a:cubicBezTo>
                    <a:pt x="0" y="578"/>
                    <a:pt x="578" y="1"/>
                    <a:pt x="1297" y="1"/>
                  </a:cubicBezTo>
                  <a:lnTo>
                    <a:pt x="4336" y="1"/>
                  </a:lnTo>
                  <a:cubicBezTo>
                    <a:pt x="5051" y="1"/>
                    <a:pt x="5633" y="578"/>
                    <a:pt x="5633" y="1292"/>
                  </a:cubicBezTo>
                  <a:lnTo>
                    <a:pt x="5633" y="3810"/>
                  </a:lnTo>
                  <a:cubicBezTo>
                    <a:pt x="5633" y="4529"/>
                    <a:pt x="5051" y="5107"/>
                    <a:pt x="4336" y="5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5378207" y="2933249"/>
              <a:ext cx="237450" cy="274200"/>
            </a:xfrm>
            <a:custGeom>
              <a:avLst/>
              <a:gdLst/>
              <a:ahLst/>
              <a:cxnLst/>
              <a:rect l="l" t="t" r="r" b="b"/>
              <a:pathLst>
                <a:path w="2326" h="2686" extrusionOk="0">
                  <a:moveTo>
                    <a:pt x="2325" y="1343"/>
                  </a:moveTo>
                  <a:lnTo>
                    <a:pt x="0" y="0"/>
                  </a:lnTo>
                  <a:lnTo>
                    <a:pt x="0" y="2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a:off x="4886367" y="1585638"/>
              <a:ext cx="1228797" cy="193553"/>
            </a:xfrm>
            <a:custGeom>
              <a:avLst/>
              <a:gdLst/>
              <a:ahLst/>
              <a:cxnLst/>
              <a:rect l="l" t="t" r="r" b="b"/>
              <a:pathLst>
                <a:path w="12037" h="1896" extrusionOk="0">
                  <a:moveTo>
                    <a:pt x="11545" y="1895"/>
                  </a:moveTo>
                  <a:lnTo>
                    <a:pt x="492" y="1895"/>
                  </a:lnTo>
                  <a:cubicBezTo>
                    <a:pt x="224" y="1895"/>
                    <a:pt x="1" y="1672"/>
                    <a:pt x="1" y="1404"/>
                  </a:cubicBezTo>
                  <a:lnTo>
                    <a:pt x="1" y="492"/>
                  </a:lnTo>
                  <a:cubicBezTo>
                    <a:pt x="1" y="218"/>
                    <a:pt x="224" y="1"/>
                    <a:pt x="492" y="1"/>
                  </a:cubicBezTo>
                  <a:lnTo>
                    <a:pt x="11545" y="1"/>
                  </a:lnTo>
                  <a:cubicBezTo>
                    <a:pt x="11819" y="1"/>
                    <a:pt x="12037" y="218"/>
                    <a:pt x="12037" y="492"/>
                  </a:cubicBezTo>
                  <a:lnTo>
                    <a:pt x="12037" y="1404"/>
                  </a:lnTo>
                  <a:cubicBezTo>
                    <a:pt x="12037" y="1672"/>
                    <a:pt x="11819" y="1895"/>
                    <a:pt x="11545" y="18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6" name="Google Shape;1226;p25"/>
            <p:cNvGrpSpPr/>
            <p:nvPr/>
          </p:nvGrpSpPr>
          <p:grpSpPr>
            <a:xfrm>
              <a:off x="3448827" y="3059448"/>
              <a:ext cx="487750" cy="127768"/>
              <a:chOff x="3448836" y="3073642"/>
              <a:chExt cx="487750" cy="127768"/>
            </a:xfrm>
          </p:grpSpPr>
          <p:sp>
            <p:nvSpPr>
              <p:cNvPr id="1227" name="Google Shape;1227;p25"/>
              <p:cNvSpPr/>
              <p:nvPr/>
            </p:nvSpPr>
            <p:spPr>
              <a:xfrm>
                <a:off x="3448836" y="3073642"/>
                <a:ext cx="95487" cy="127768"/>
              </a:xfrm>
              <a:custGeom>
                <a:avLst/>
                <a:gdLst/>
                <a:ahLst/>
                <a:cxnLst/>
                <a:rect l="l" t="t" r="r" b="b"/>
                <a:pathLst>
                  <a:path w="731" h="978" extrusionOk="0">
                    <a:moveTo>
                      <a:pt x="1" y="0"/>
                    </a:moveTo>
                    <a:lnTo>
                      <a:pt x="730" y="0"/>
                    </a:lnTo>
                    <a:lnTo>
                      <a:pt x="730" y="203"/>
                    </a:lnTo>
                    <a:lnTo>
                      <a:pt x="254" y="203"/>
                    </a:lnTo>
                    <a:lnTo>
                      <a:pt x="254" y="420"/>
                    </a:lnTo>
                    <a:lnTo>
                      <a:pt x="690" y="420"/>
                    </a:lnTo>
                    <a:lnTo>
                      <a:pt x="690" y="623"/>
                    </a:lnTo>
                    <a:lnTo>
                      <a:pt x="254" y="623"/>
                    </a:lnTo>
                    <a:lnTo>
                      <a:pt x="254"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3546151" y="3073642"/>
                <a:ext cx="143034" cy="127768"/>
              </a:xfrm>
              <a:custGeom>
                <a:avLst/>
                <a:gdLst/>
                <a:ahLst/>
                <a:cxnLst/>
                <a:rect l="l" t="t" r="r" b="b"/>
                <a:pathLst>
                  <a:path w="1095" h="978" extrusionOk="0">
                    <a:moveTo>
                      <a:pt x="821" y="978"/>
                    </a:moveTo>
                    <a:lnTo>
                      <a:pt x="755" y="805"/>
                    </a:lnTo>
                    <a:lnTo>
                      <a:pt x="335" y="805"/>
                    </a:lnTo>
                    <a:lnTo>
                      <a:pt x="264" y="978"/>
                    </a:lnTo>
                    <a:lnTo>
                      <a:pt x="0" y="978"/>
                    </a:lnTo>
                    <a:lnTo>
                      <a:pt x="421" y="0"/>
                    </a:lnTo>
                    <a:lnTo>
                      <a:pt x="684" y="0"/>
                    </a:lnTo>
                    <a:lnTo>
                      <a:pt x="1094" y="978"/>
                    </a:lnTo>
                    <a:close/>
                    <a:moveTo>
                      <a:pt x="411" y="608"/>
                    </a:moveTo>
                    <a:lnTo>
                      <a:pt x="679" y="608"/>
                    </a:lnTo>
                    <a:lnTo>
                      <a:pt x="547" y="26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3698981" y="3073642"/>
                <a:ext cx="123179" cy="127768"/>
              </a:xfrm>
              <a:custGeom>
                <a:avLst/>
                <a:gdLst/>
                <a:ahLst/>
                <a:cxnLst/>
                <a:rect l="l" t="t" r="r" b="b"/>
                <a:pathLst>
                  <a:path w="943" h="978" extrusionOk="0">
                    <a:moveTo>
                      <a:pt x="943" y="978"/>
                    </a:moveTo>
                    <a:lnTo>
                      <a:pt x="634" y="978"/>
                    </a:lnTo>
                    <a:lnTo>
                      <a:pt x="380" y="598"/>
                    </a:lnTo>
                    <a:lnTo>
                      <a:pt x="259" y="735"/>
                    </a:lnTo>
                    <a:lnTo>
                      <a:pt x="259" y="978"/>
                    </a:lnTo>
                    <a:lnTo>
                      <a:pt x="0" y="978"/>
                    </a:lnTo>
                    <a:lnTo>
                      <a:pt x="0" y="0"/>
                    </a:lnTo>
                    <a:lnTo>
                      <a:pt x="259" y="0"/>
                    </a:lnTo>
                    <a:lnTo>
                      <a:pt x="259" y="426"/>
                    </a:lnTo>
                    <a:lnTo>
                      <a:pt x="623" y="0"/>
                    </a:lnTo>
                    <a:lnTo>
                      <a:pt x="917" y="0"/>
                    </a:lnTo>
                    <a:lnTo>
                      <a:pt x="558" y="4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a:off x="3833915" y="3073642"/>
                <a:ext cx="102671" cy="127768"/>
              </a:xfrm>
              <a:custGeom>
                <a:avLst/>
                <a:gdLst/>
                <a:ahLst/>
                <a:cxnLst/>
                <a:rect l="l" t="t" r="r" b="b"/>
                <a:pathLst>
                  <a:path w="786" h="978" extrusionOk="0">
                    <a:moveTo>
                      <a:pt x="1" y="0"/>
                    </a:moveTo>
                    <a:lnTo>
                      <a:pt x="771" y="0"/>
                    </a:lnTo>
                    <a:lnTo>
                      <a:pt x="771" y="203"/>
                    </a:lnTo>
                    <a:lnTo>
                      <a:pt x="254" y="203"/>
                    </a:lnTo>
                    <a:lnTo>
                      <a:pt x="254" y="385"/>
                    </a:lnTo>
                    <a:lnTo>
                      <a:pt x="720" y="385"/>
                    </a:lnTo>
                    <a:lnTo>
                      <a:pt x="720" y="588"/>
                    </a:lnTo>
                    <a:lnTo>
                      <a:pt x="254" y="593"/>
                    </a:lnTo>
                    <a:lnTo>
                      <a:pt x="254" y="775"/>
                    </a:lnTo>
                    <a:lnTo>
                      <a:pt x="786" y="775"/>
                    </a:lnTo>
                    <a:lnTo>
                      <a:pt x="786"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5"/>
            <p:cNvGrpSpPr/>
            <p:nvPr/>
          </p:nvGrpSpPr>
          <p:grpSpPr>
            <a:xfrm>
              <a:off x="5306325" y="1628739"/>
              <a:ext cx="381183" cy="99839"/>
              <a:chOff x="5279713" y="1628739"/>
              <a:chExt cx="381183" cy="99839"/>
            </a:xfrm>
          </p:grpSpPr>
          <p:sp>
            <p:nvSpPr>
              <p:cNvPr id="1232" name="Google Shape;1232;p25"/>
              <p:cNvSpPr/>
              <p:nvPr/>
            </p:nvSpPr>
            <p:spPr>
              <a:xfrm>
                <a:off x="5279713" y="1628739"/>
                <a:ext cx="74624" cy="99839"/>
              </a:xfrm>
              <a:custGeom>
                <a:avLst/>
                <a:gdLst/>
                <a:ahLst/>
                <a:cxnLst/>
                <a:rect l="l" t="t" r="r" b="b"/>
                <a:pathLst>
                  <a:path w="731" h="978" extrusionOk="0">
                    <a:moveTo>
                      <a:pt x="1" y="0"/>
                    </a:moveTo>
                    <a:lnTo>
                      <a:pt x="730" y="0"/>
                    </a:lnTo>
                    <a:lnTo>
                      <a:pt x="730" y="203"/>
                    </a:lnTo>
                    <a:lnTo>
                      <a:pt x="254" y="203"/>
                    </a:lnTo>
                    <a:lnTo>
                      <a:pt x="254" y="420"/>
                    </a:lnTo>
                    <a:lnTo>
                      <a:pt x="690" y="420"/>
                    </a:lnTo>
                    <a:lnTo>
                      <a:pt x="690" y="623"/>
                    </a:lnTo>
                    <a:lnTo>
                      <a:pt x="254" y="623"/>
                    </a:lnTo>
                    <a:lnTo>
                      <a:pt x="254"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5355766" y="1628739"/>
                <a:ext cx="111783" cy="99839"/>
              </a:xfrm>
              <a:custGeom>
                <a:avLst/>
                <a:gdLst/>
                <a:ahLst/>
                <a:cxnLst/>
                <a:rect l="l" t="t" r="r" b="b"/>
                <a:pathLst>
                  <a:path w="1095" h="978" extrusionOk="0">
                    <a:moveTo>
                      <a:pt x="821" y="978"/>
                    </a:moveTo>
                    <a:lnTo>
                      <a:pt x="755" y="805"/>
                    </a:lnTo>
                    <a:lnTo>
                      <a:pt x="335" y="805"/>
                    </a:lnTo>
                    <a:lnTo>
                      <a:pt x="264" y="978"/>
                    </a:lnTo>
                    <a:lnTo>
                      <a:pt x="0" y="978"/>
                    </a:lnTo>
                    <a:lnTo>
                      <a:pt x="421" y="0"/>
                    </a:lnTo>
                    <a:lnTo>
                      <a:pt x="684" y="0"/>
                    </a:lnTo>
                    <a:lnTo>
                      <a:pt x="1094" y="978"/>
                    </a:lnTo>
                    <a:close/>
                    <a:moveTo>
                      <a:pt x="411" y="608"/>
                    </a:moveTo>
                    <a:lnTo>
                      <a:pt x="679" y="608"/>
                    </a:lnTo>
                    <a:lnTo>
                      <a:pt x="547" y="26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5475204" y="1628739"/>
                <a:ext cx="96266" cy="99839"/>
              </a:xfrm>
              <a:custGeom>
                <a:avLst/>
                <a:gdLst/>
                <a:ahLst/>
                <a:cxnLst/>
                <a:rect l="l" t="t" r="r" b="b"/>
                <a:pathLst>
                  <a:path w="943" h="978" extrusionOk="0">
                    <a:moveTo>
                      <a:pt x="943" y="978"/>
                    </a:moveTo>
                    <a:lnTo>
                      <a:pt x="634" y="978"/>
                    </a:lnTo>
                    <a:lnTo>
                      <a:pt x="380" y="598"/>
                    </a:lnTo>
                    <a:lnTo>
                      <a:pt x="259" y="735"/>
                    </a:lnTo>
                    <a:lnTo>
                      <a:pt x="259" y="978"/>
                    </a:lnTo>
                    <a:lnTo>
                      <a:pt x="0" y="978"/>
                    </a:lnTo>
                    <a:lnTo>
                      <a:pt x="0" y="0"/>
                    </a:lnTo>
                    <a:lnTo>
                      <a:pt x="259" y="0"/>
                    </a:lnTo>
                    <a:lnTo>
                      <a:pt x="259" y="426"/>
                    </a:lnTo>
                    <a:lnTo>
                      <a:pt x="623" y="0"/>
                    </a:lnTo>
                    <a:lnTo>
                      <a:pt x="917" y="0"/>
                    </a:lnTo>
                    <a:lnTo>
                      <a:pt x="558" y="4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5580657" y="1628739"/>
                <a:ext cx="80239" cy="99839"/>
              </a:xfrm>
              <a:custGeom>
                <a:avLst/>
                <a:gdLst/>
                <a:ahLst/>
                <a:cxnLst/>
                <a:rect l="l" t="t" r="r" b="b"/>
                <a:pathLst>
                  <a:path w="786" h="978" extrusionOk="0">
                    <a:moveTo>
                      <a:pt x="1" y="0"/>
                    </a:moveTo>
                    <a:lnTo>
                      <a:pt x="771" y="0"/>
                    </a:lnTo>
                    <a:lnTo>
                      <a:pt x="771" y="203"/>
                    </a:lnTo>
                    <a:lnTo>
                      <a:pt x="254" y="203"/>
                    </a:lnTo>
                    <a:lnTo>
                      <a:pt x="254" y="385"/>
                    </a:lnTo>
                    <a:lnTo>
                      <a:pt x="720" y="385"/>
                    </a:lnTo>
                    <a:lnTo>
                      <a:pt x="720" y="588"/>
                    </a:lnTo>
                    <a:lnTo>
                      <a:pt x="254" y="593"/>
                    </a:lnTo>
                    <a:lnTo>
                      <a:pt x="254" y="775"/>
                    </a:lnTo>
                    <a:lnTo>
                      <a:pt x="786" y="775"/>
                    </a:lnTo>
                    <a:lnTo>
                      <a:pt x="786"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5"/>
            <p:cNvGrpSpPr/>
            <p:nvPr/>
          </p:nvGrpSpPr>
          <p:grpSpPr>
            <a:xfrm>
              <a:off x="3662675" y="1522214"/>
              <a:ext cx="381183" cy="99839"/>
              <a:chOff x="3597363" y="1522214"/>
              <a:chExt cx="381183" cy="99839"/>
            </a:xfrm>
          </p:grpSpPr>
          <p:sp>
            <p:nvSpPr>
              <p:cNvPr id="1237" name="Google Shape;1237;p25"/>
              <p:cNvSpPr/>
              <p:nvPr/>
            </p:nvSpPr>
            <p:spPr>
              <a:xfrm>
                <a:off x="3597363" y="1522214"/>
                <a:ext cx="74624" cy="99839"/>
              </a:xfrm>
              <a:custGeom>
                <a:avLst/>
                <a:gdLst/>
                <a:ahLst/>
                <a:cxnLst/>
                <a:rect l="l" t="t" r="r" b="b"/>
                <a:pathLst>
                  <a:path w="731" h="978" extrusionOk="0">
                    <a:moveTo>
                      <a:pt x="1" y="0"/>
                    </a:moveTo>
                    <a:lnTo>
                      <a:pt x="730" y="0"/>
                    </a:lnTo>
                    <a:lnTo>
                      <a:pt x="730" y="203"/>
                    </a:lnTo>
                    <a:lnTo>
                      <a:pt x="254" y="203"/>
                    </a:lnTo>
                    <a:lnTo>
                      <a:pt x="254" y="420"/>
                    </a:lnTo>
                    <a:lnTo>
                      <a:pt x="690" y="420"/>
                    </a:lnTo>
                    <a:lnTo>
                      <a:pt x="690" y="623"/>
                    </a:lnTo>
                    <a:lnTo>
                      <a:pt x="254" y="623"/>
                    </a:lnTo>
                    <a:lnTo>
                      <a:pt x="254"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3673416" y="1522214"/>
                <a:ext cx="111783" cy="99839"/>
              </a:xfrm>
              <a:custGeom>
                <a:avLst/>
                <a:gdLst/>
                <a:ahLst/>
                <a:cxnLst/>
                <a:rect l="l" t="t" r="r" b="b"/>
                <a:pathLst>
                  <a:path w="1095" h="978" extrusionOk="0">
                    <a:moveTo>
                      <a:pt x="821" y="978"/>
                    </a:moveTo>
                    <a:lnTo>
                      <a:pt x="755" y="805"/>
                    </a:lnTo>
                    <a:lnTo>
                      <a:pt x="335" y="805"/>
                    </a:lnTo>
                    <a:lnTo>
                      <a:pt x="264" y="978"/>
                    </a:lnTo>
                    <a:lnTo>
                      <a:pt x="0" y="978"/>
                    </a:lnTo>
                    <a:lnTo>
                      <a:pt x="421" y="0"/>
                    </a:lnTo>
                    <a:lnTo>
                      <a:pt x="684" y="0"/>
                    </a:lnTo>
                    <a:lnTo>
                      <a:pt x="1094" y="978"/>
                    </a:lnTo>
                    <a:close/>
                    <a:moveTo>
                      <a:pt x="411" y="608"/>
                    </a:moveTo>
                    <a:lnTo>
                      <a:pt x="679" y="608"/>
                    </a:lnTo>
                    <a:lnTo>
                      <a:pt x="547" y="26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3792854" y="1522214"/>
                <a:ext cx="96266" cy="99839"/>
              </a:xfrm>
              <a:custGeom>
                <a:avLst/>
                <a:gdLst/>
                <a:ahLst/>
                <a:cxnLst/>
                <a:rect l="l" t="t" r="r" b="b"/>
                <a:pathLst>
                  <a:path w="943" h="978" extrusionOk="0">
                    <a:moveTo>
                      <a:pt x="943" y="978"/>
                    </a:moveTo>
                    <a:lnTo>
                      <a:pt x="634" y="978"/>
                    </a:lnTo>
                    <a:lnTo>
                      <a:pt x="380" y="598"/>
                    </a:lnTo>
                    <a:lnTo>
                      <a:pt x="259" y="735"/>
                    </a:lnTo>
                    <a:lnTo>
                      <a:pt x="259" y="978"/>
                    </a:lnTo>
                    <a:lnTo>
                      <a:pt x="0" y="978"/>
                    </a:lnTo>
                    <a:lnTo>
                      <a:pt x="0" y="0"/>
                    </a:lnTo>
                    <a:lnTo>
                      <a:pt x="259" y="0"/>
                    </a:lnTo>
                    <a:lnTo>
                      <a:pt x="259" y="426"/>
                    </a:lnTo>
                    <a:lnTo>
                      <a:pt x="623" y="0"/>
                    </a:lnTo>
                    <a:lnTo>
                      <a:pt x="917" y="0"/>
                    </a:lnTo>
                    <a:lnTo>
                      <a:pt x="558" y="4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3898307" y="1522214"/>
                <a:ext cx="80239" cy="99839"/>
              </a:xfrm>
              <a:custGeom>
                <a:avLst/>
                <a:gdLst/>
                <a:ahLst/>
                <a:cxnLst/>
                <a:rect l="l" t="t" r="r" b="b"/>
                <a:pathLst>
                  <a:path w="786" h="978" extrusionOk="0">
                    <a:moveTo>
                      <a:pt x="1" y="0"/>
                    </a:moveTo>
                    <a:lnTo>
                      <a:pt x="771" y="0"/>
                    </a:lnTo>
                    <a:lnTo>
                      <a:pt x="771" y="203"/>
                    </a:lnTo>
                    <a:lnTo>
                      <a:pt x="254" y="203"/>
                    </a:lnTo>
                    <a:lnTo>
                      <a:pt x="254" y="385"/>
                    </a:lnTo>
                    <a:lnTo>
                      <a:pt x="720" y="385"/>
                    </a:lnTo>
                    <a:lnTo>
                      <a:pt x="720" y="588"/>
                    </a:lnTo>
                    <a:lnTo>
                      <a:pt x="254" y="593"/>
                    </a:lnTo>
                    <a:lnTo>
                      <a:pt x="254" y="775"/>
                    </a:lnTo>
                    <a:lnTo>
                      <a:pt x="786" y="775"/>
                    </a:lnTo>
                    <a:lnTo>
                      <a:pt x="786"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25"/>
            <p:cNvGrpSpPr/>
            <p:nvPr/>
          </p:nvGrpSpPr>
          <p:grpSpPr>
            <a:xfrm>
              <a:off x="4991364" y="2034502"/>
              <a:ext cx="381183" cy="99839"/>
              <a:chOff x="4995025" y="2026789"/>
              <a:chExt cx="381183" cy="99839"/>
            </a:xfrm>
          </p:grpSpPr>
          <p:sp>
            <p:nvSpPr>
              <p:cNvPr id="1242" name="Google Shape;1242;p25"/>
              <p:cNvSpPr/>
              <p:nvPr/>
            </p:nvSpPr>
            <p:spPr>
              <a:xfrm>
                <a:off x="4995025" y="2026789"/>
                <a:ext cx="74624" cy="99839"/>
              </a:xfrm>
              <a:custGeom>
                <a:avLst/>
                <a:gdLst/>
                <a:ahLst/>
                <a:cxnLst/>
                <a:rect l="l" t="t" r="r" b="b"/>
                <a:pathLst>
                  <a:path w="731" h="978" extrusionOk="0">
                    <a:moveTo>
                      <a:pt x="1" y="0"/>
                    </a:moveTo>
                    <a:lnTo>
                      <a:pt x="730" y="0"/>
                    </a:lnTo>
                    <a:lnTo>
                      <a:pt x="730" y="203"/>
                    </a:lnTo>
                    <a:lnTo>
                      <a:pt x="254" y="203"/>
                    </a:lnTo>
                    <a:lnTo>
                      <a:pt x="254" y="420"/>
                    </a:lnTo>
                    <a:lnTo>
                      <a:pt x="690" y="420"/>
                    </a:lnTo>
                    <a:lnTo>
                      <a:pt x="690" y="623"/>
                    </a:lnTo>
                    <a:lnTo>
                      <a:pt x="254" y="623"/>
                    </a:lnTo>
                    <a:lnTo>
                      <a:pt x="254"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a:off x="5071078" y="2026789"/>
                <a:ext cx="111783" cy="99839"/>
              </a:xfrm>
              <a:custGeom>
                <a:avLst/>
                <a:gdLst/>
                <a:ahLst/>
                <a:cxnLst/>
                <a:rect l="l" t="t" r="r" b="b"/>
                <a:pathLst>
                  <a:path w="1095" h="978" extrusionOk="0">
                    <a:moveTo>
                      <a:pt x="821" y="978"/>
                    </a:moveTo>
                    <a:lnTo>
                      <a:pt x="755" y="805"/>
                    </a:lnTo>
                    <a:lnTo>
                      <a:pt x="335" y="805"/>
                    </a:lnTo>
                    <a:lnTo>
                      <a:pt x="264" y="978"/>
                    </a:lnTo>
                    <a:lnTo>
                      <a:pt x="0" y="978"/>
                    </a:lnTo>
                    <a:lnTo>
                      <a:pt x="421" y="0"/>
                    </a:lnTo>
                    <a:lnTo>
                      <a:pt x="684" y="0"/>
                    </a:lnTo>
                    <a:lnTo>
                      <a:pt x="1094" y="978"/>
                    </a:lnTo>
                    <a:close/>
                    <a:moveTo>
                      <a:pt x="411" y="608"/>
                    </a:moveTo>
                    <a:lnTo>
                      <a:pt x="679" y="608"/>
                    </a:lnTo>
                    <a:lnTo>
                      <a:pt x="547" y="26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5190516" y="2026789"/>
                <a:ext cx="96266" cy="99839"/>
              </a:xfrm>
              <a:custGeom>
                <a:avLst/>
                <a:gdLst/>
                <a:ahLst/>
                <a:cxnLst/>
                <a:rect l="l" t="t" r="r" b="b"/>
                <a:pathLst>
                  <a:path w="943" h="978" extrusionOk="0">
                    <a:moveTo>
                      <a:pt x="943" y="978"/>
                    </a:moveTo>
                    <a:lnTo>
                      <a:pt x="634" y="978"/>
                    </a:lnTo>
                    <a:lnTo>
                      <a:pt x="380" y="598"/>
                    </a:lnTo>
                    <a:lnTo>
                      <a:pt x="259" y="735"/>
                    </a:lnTo>
                    <a:lnTo>
                      <a:pt x="259" y="978"/>
                    </a:lnTo>
                    <a:lnTo>
                      <a:pt x="0" y="978"/>
                    </a:lnTo>
                    <a:lnTo>
                      <a:pt x="0" y="0"/>
                    </a:lnTo>
                    <a:lnTo>
                      <a:pt x="259" y="0"/>
                    </a:lnTo>
                    <a:lnTo>
                      <a:pt x="259" y="426"/>
                    </a:lnTo>
                    <a:lnTo>
                      <a:pt x="623" y="0"/>
                    </a:lnTo>
                    <a:lnTo>
                      <a:pt x="917" y="0"/>
                    </a:lnTo>
                    <a:lnTo>
                      <a:pt x="558" y="4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5295969" y="2026789"/>
                <a:ext cx="80239" cy="99839"/>
              </a:xfrm>
              <a:custGeom>
                <a:avLst/>
                <a:gdLst/>
                <a:ahLst/>
                <a:cxnLst/>
                <a:rect l="l" t="t" r="r" b="b"/>
                <a:pathLst>
                  <a:path w="786" h="978" extrusionOk="0">
                    <a:moveTo>
                      <a:pt x="1" y="0"/>
                    </a:moveTo>
                    <a:lnTo>
                      <a:pt x="771" y="0"/>
                    </a:lnTo>
                    <a:lnTo>
                      <a:pt x="771" y="203"/>
                    </a:lnTo>
                    <a:lnTo>
                      <a:pt x="254" y="203"/>
                    </a:lnTo>
                    <a:lnTo>
                      <a:pt x="254" y="385"/>
                    </a:lnTo>
                    <a:lnTo>
                      <a:pt x="720" y="385"/>
                    </a:lnTo>
                    <a:lnTo>
                      <a:pt x="720" y="588"/>
                    </a:lnTo>
                    <a:lnTo>
                      <a:pt x="254" y="593"/>
                    </a:lnTo>
                    <a:lnTo>
                      <a:pt x="254" y="775"/>
                    </a:lnTo>
                    <a:lnTo>
                      <a:pt x="786" y="775"/>
                    </a:lnTo>
                    <a:lnTo>
                      <a:pt x="786" y="978"/>
                    </a:lnTo>
                    <a:lnTo>
                      <a:pt x="1" y="9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A961-0F95-A7B1-547D-768FEB9AD24B}"/>
              </a:ext>
            </a:extLst>
          </p:cNvPr>
          <p:cNvSpPr>
            <a:spLocks noGrp="1"/>
          </p:cNvSpPr>
          <p:nvPr>
            <p:ph type="title"/>
          </p:nvPr>
        </p:nvSpPr>
        <p:spPr>
          <a:xfrm>
            <a:off x="311700" y="180802"/>
            <a:ext cx="8520600" cy="841800"/>
          </a:xfrm>
        </p:spPr>
        <p:txBody>
          <a:bodyPr/>
          <a:lstStyle/>
          <a:p>
            <a:r>
              <a:rPr lang="en-IN" dirty="0"/>
              <a:t>Contents</a:t>
            </a:r>
          </a:p>
        </p:txBody>
      </p:sp>
      <p:sp>
        <p:nvSpPr>
          <p:cNvPr id="3" name="TextBox 2">
            <a:extLst>
              <a:ext uri="{FF2B5EF4-FFF2-40B4-BE49-F238E27FC236}">
                <a16:creationId xmlns:a16="http://schemas.microsoft.com/office/drawing/2014/main" id="{2299D765-C8D4-967A-41DA-B89A1047CC82}"/>
              </a:ext>
            </a:extLst>
          </p:cNvPr>
          <p:cNvSpPr txBox="1"/>
          <p:nvPr/>
        </p:nvSpPr>
        <p:spPr>
          <a:xfrm>
            <a:off x="542692" y="896183"/>
            <a:ext cx="3813717" cy="424731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Introduction</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Objectives and Expectations</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Definitions</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Dataset overview and Target variable</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Visualizations</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Classification models</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Key Outcomes</a:t>
            </a:r>
          </a:p>
          <a:p>
            <a:pPr marL="285750" indent="-285750">
              <a:lnSpc>
                <a:spcPct val="2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Conclusion</a:t>
            </a:r>
          </a:p>
          <a:p>
            <a:endParaRPr lang="en-IN" dirty="0"/>
          </a:p>
        </p:txBody>
      </p:sp>
      <p:pic>
        <p:nvPicPr>
          <p:cNvPr id="1028" name="Picture 4">
            <a:extLst>
              <a:ext uri="{FF2B5EF4-FFF2-40B4-BE49-F238E27FC236}">
                <a16:creationId xmlns:a16="http://schemas.microsoft.com/office/drawing/2014/main" id="{D45F889E-4161-6FD8-B9A4-2D5CE8F36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270" y="1022602"/>
            <a:ext cx="3592550" cy="3458736"/>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Fake news icon">
            <a:extLst>
              <a:ext uri="{FF2B5EF4-FFF2-40B4-BE49-F238E27FC236}">
                <a16:creationId xmlns:a16="http://schemas.microsoft.com/office/drawing/2014/main" id="{B5E6CA0B-4240-E68D-EF99-5DE9D8E29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272" y="96146"/>
            <a:ext cx="948767" cy="94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503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2400" dirty="0"/>
          </a:p>
        </p:txBody>
      </p:sp>
      <p:sp>
        <p:nvSpPr>
          <p:cNvPr id="10" name="TextBox 9">
            <a:extLst>
              <a:ext uri="{FF2B5EF4-FFF2-40B4-BE49-F238E27FC236}">
                <a16:creationId xmlns:a16="http://schemas.microsoft.com/office/drawing/2014/main" id="{7FC20323-40F0-C618-D5E8-419BF67D2652}"/>
              </a:ext>
            </a:extLst>
          </p:cNvPr>
          <p:cNvSpPr txBox="1"/>
          <p:nvPr/>
        </p:nvSpPr>
        <p:spPr>
          <a:xfrm>
            <a:off x="2806088" y="1215011"/>
            <a:ext cx="5880712"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an era where online platforms dominate the recruitment landscape, the surge in fake job postings has become a critical challenge. These deceptive listings pose significant risks, including financial losses and privacy breaches, affecting both job seekers and reputable employers.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initiative focuses on addressing this challenge by harnessing the power of machine learning. We've developed a sophisticated model capable of distinguishing between genuine and fraudulent job postings with high precision. Our approach leverages advanced data analytics to strengthen the integrity of online job markets, thereby fostering a secure and reliable environment for all users.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Throughout this presentation, we will delve into the methodologies we employed, the dataset insights, our model's architecture, and the significant outcomes of our efforts. </a:t>
            </a:r>
            <a:endParaRPr lang="en-IN" dirty="0"/>
          </a:p>
        </p:txBody>
      </p:sp>
      <p:pic>
        <p:nvPicPr>
          <p:cNvPr id="2050" name="Picture 2">
            <a:extLst>
              <a:ext uri="{FF2B5EF4-FFF2-40B4-BE49-F238E27FC236}">
                <a16:creationId xmlns:a16="http://schemas.microsoft.com/office/drawing/2014/main" id="{7EE42389-7943-EA65-C4B4-1ACE9EF77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3" y="909756"/>
            <a:ext cx="3003395" cy="33239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1EE6286-E0EB-C528-1B4D-015C7AE0B392}"/>
              </a:ext>
            </a:extLst>
          </p:cNvPr>
          <p:cNvSpPr txBox="1"/>
          <p:nvPr/>
        </p:nvSpPr>
        <p:spPr>
          <a:xfrm>
            <a:off x="1077950" y="3536799"/>
            <a:ext cx="1011043" cy="215444"/>
          </a:xfrm>
          <a:prstGeom prst="rect">
            <a:avLst/>
          </a:prstGeom>
          <a:solidFill>
            <a:srgbClr val="F6422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800" b="1" dirty="0">
                <a:solidFill>
                  <a:schemeClr val="bg1"/>
                </a:solidFill>
              </a:rPr>
              <a:t> APPLY</a:t>
            </a:r>
            <a:endParaRPr lang="en-IN" sz="800" b="1"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1706"/>
        <p:cNvGrpSpPr/>
        <p:nvPr/>
      </p:nvGrpSpPr>
      <p:grpSpPr>
        <a:xfrm>
          <a:off x="0" y="0"/>
          <a:ext cx="0" cy="0"/>
          <a:chOff x="0" y="0"/>
          <a:chExt cx="0" cy="0"/>
        </a:xfrm>
      </p:grpSpPr>
      <p:sp>
        <p:nvSpPr>
          <p:cNvPr id="1707" name="Google Shape;1707;p31"/>
          <p:cNvSpPr txBox="1">
            <a:spLocks noGrp="1"/>
          </p:cNvSpPr>
          <p:nvPr>
            <p:ph type="title"/>
          </p:nvPr>
        </p:nvSpPr>
        <p:spPr>
          <a:xfrm>
            <a:off x="396092" y="246391"/>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Objectives</a:t>
            </a:r>
            <a:endParaRPr sz="2400" dirty="0">
              <a:solidFill>
                <a:schemeClr val="tx1"/>
              </a:solidFill>
            </a:endParaRPr>
          </a:p>
        </p:txBody>
      </p:sp>
      <p:sp>
        <p:nvSpPr>
          <p:cNvPr id="1708" name="Google Shape;1708;p31"/>
          <p:cNvSpPr/>
          <p:nvPr/>
        </p:nvSpPr>
        <p:spPr>
          <a:xfrm>
            <a:off x="3189074" y="3337269"/>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09" name="Google Shape;1709;p31"/>
          <p:cNvSpPr/>
          <p:nvPr/>
        </p:nvSpPr>
        <p:spPr>
          <a:xfrm>
            <a:off x="5382253" y="3337269"/>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1710" name="Google Shape;1710;p31"/>
          <p:cNvGrpSpPr/>
          <p:nvPr/>
        </p:nvGrpSpPr>
        <p:grpSpPr>
          <a:xfrm>
            <a:off x="532867" y="1440877"/>
            <a:ext cx="2801850" cy="2820694"/>
            <a:chOff x="391225" y="1898025"/>
            <a:chExt cx="2801850" cy="2043744"/>
          </a:xfrm>
        </p:grpSpPr>
        <p:cxnSp>
          <p:nvCxnSpPr>
            <p:cNvPr id="1711" name="Google Shape;1711;p31"/>
            <p:cNvCxnSpPr>
              <a:cxnSpLocks/>
              <a:stCxn id="1712" idx="6"/>
            </p:cNvCxnSpPr>
            <p:nvPr/>
          </p:nvCxnSpPr>
          <p:spPr>
            <a:xfrm>
              <a:off x="1602925" y="3659822"/>
              <a:ext cx="1590150" cy="0"/>
            </a:xfrm>
            <a:prstGeom prst="straightConnector1">
              <a:avLst/>
            </a:prstGeom>
            <a:noFill/>
            <a:ln w="9525" cap="flat" cmpd="sng">
              <a:solidFill>
                <a:schemeClr val="dk1"/>
              </a:solidFill>
              <a:prstDash val="solid"/>
              <a:round/>
              <a:headEnd type="none" w="med" len="med"/>
              <a:tailEnd type="none" w="med" len="med"/>
            </a:ln>
          </p:spPr>
        </p:cxnSp>
        <p:grpSp>
          <p:nvGrpSpPr>
            <p:cNvPr id="1713" name="Google Shape;1713;p31"/>
            <p:cNvGrpSpPr/>
            <p:nvPr/>
          </p:nvGrpSpPr>
          <p:grpSpPr>
            <a:xfrm>
              <a:off x="391225" y="1898025"/>
              <a:ext cx="1782000" cy="1089295"/>
              <a:chOff x="391225" y="1898025"/>
              <a:chExt cx="1782000" cy="1089295"/>
            </a:xfrm>
          </p:grpSpPr>
          <p:sp>
            <p:nvSpPr>
              <p:cNvPr id="1714" name="Google Shape;1714;p31"/>
              <p:cNvSpPr/>
              <p:nvPr/>
            </p:nvSpPr>
            <p:spPr>
              <a:xfrm>
                <a:off x="391225" y="1898025"/>
                <a:ext cx="1782000" cy="1089295"/>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16" name="Google Shape;1716;p31"/>
              <p:cNvSpPr txBox="1"/>
              <p:nvPr/>
            </p:nvSpPr>
            <p:spPr>
              <a:xfrm>
                <a:off x="419671" y="1930591"/>
                <a:ext cx="1725140" cy="10295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1800" b="1" dirty="0">
                    <a:solidFill>
                      <a:schemeClr val="bg1"/>
                    </a:solidFill>
                    <a:latin typeface="Fira Sans Extra Condensed"/>
                    <a:ea typeface="Fira Sans Extra Condensed"/>
                    <a:cs typeface="Fira Sans Extra Condensed"/>
                    <a:sym typeface="Fira Sans Extra Condensed"/>
                  </a:rPr>
                  <a:t>Predictive </a:t>
                </a:r>
                <a:r>
                  <a:rPr lang="en-IN" sz="1800" b="1" dirty="0" err="1">
                    <a:solidFill>
                      <a:schemeClr val="bg1"/>
                    </a:solidFill>
                    <a:latin typeface="Fira Sans Extra Condensed"/>
                    <a:ea typeface="Fira Sans Extra Condensed"/>
                    <a:cs typeface="Fira Sans Extra Condensed"/>
                    <a:sym typeface="Fira Sans Extra Condensed"/>
                  </a:rPr>
                  <a:t>Modeling</a:t>
                </a:r>
                <a:r>
                  <a:rPr lang="en-IN" sz="1800" b="1" dirty="0">
                    <a:solidFill>
                      <a:schemeClr val="bg1"/>
                    </a:solidFill>
                    <a:latin typeface="Fira Sans Extra Condensed"/>
                    <a:ea typeface="Fira Sans Extra Condensed"/>
                    <a:cs typeface="Fira Sans Extra Condensed"/>
                    <a:sym typeface="Fira Sans Extra Condensed"/>
                  </a:rPr>
                  <a:t> and Analysis</a:t>
                </a:r>
                <a:endParaRPr sz="1800" b="1" dirty="0">
                  <a:solidFill>
                    <a:schemeClr val="bg1"/>
                  </a:solidFill>
                  <a:latin typeface="Fira Sans Extra Condensed"/>
                  <a:ea typeface="Fira Sans Extra Condensed"/>
                  <a:cs typeface="Fira Sans Extra Condensed"/>
                  <a:sym typeface="Fira Sans Extra Condensed"/>
                </a:endParaRPr>
              </a:p>
            </p:txBody>
          </p:sp>
        </p:grpSp>
        <p:cxnSp>
          <p:nvCxnSpPr>
            <p:cNvPr id="1718" name="Google Shape;1718;p31"/>
            <p:cNvCxnSpPr>
              <a:cxnSpLocks/>
              <a:stCxn id="1714" idx="2"/>
              <a:endCxn id="1712" idx="0"/>
            </p:cNvCxnSpPr>
            <p:nvPr/>
          </p:nvCxnSpPr>
          <p:spPr>
            <a:xfrm>
              <a:off x="1282225" y="2987320"/>
              <a:ext cx="2550" cy="390555"/>
            </a:xfrm>
            <a:prstGeom prst="straightConnector1">
              <a:avLst/>
            </a:prstGeom>
            <a:noFill/>
            <a:ln w="9525" cap="flat" cmpd="sng">
              <a:solidFill>
                <a:schemeClr val="dk1"/>
              </a:solidFill>
              <a:prstDash val="solid"/>
              <a:round/>
              <a:headEnd type="none" w="med" len="med"/>
              <a:tailEnd type="none" w="med" len="med"/>
            </a:ln>
          </p:spPr>
        </p:cxnSp>
        <p:sp>
          <p:nvSpPr>
            <p:cNvPr id="1712" name="Google Shape;1712;p31"/>
            <p:cNvSpPr/>
            <p:nvPr/>
          </p:nvSpPr>
          <p:spPr>
            <a:xfrm>
              <a:off x="966625" y="3377875"/>
              <a:ext cx="636300" cy="563894"/>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dirty="0">
                  <a:solidFill>
                    <a:schemeClr val="bg1"/>
                  </a:solidFill>
                  <a:latin typeface="Fira Sans Extra Condensed"/>
                  <a:ea typeface="Fira Sans Extra Condensed"/>
                  <a:cs typeface="Fira Sans Extra Condensed"/>
                  <a:sym typeface="Fira Sans Extra Condensed"/>
                </a:rPr>
                <a:t>1</a:t>
              </a:r>
              <a:endParaRPr sz="3000" dirty="0">
                <a:solidFill>
                  <a:schemeClr val="bg1"/>
                </a:solidFill>
              </a:endParaRPr>
            </a:p>
          </p:txBody>
        </p:sp>
      </p:grpSp>
      <p:pic>
        <p:nvPicPr>
          <p:cNvPr id="14340" name="Picture 4" descr="Goal ">
            <a:extLst>
              <a:ext uri="{FF2B5EF4-FFF2-40B4-BE49-F238E27FC236}">
                <a16:creationId xmlns:a16="http://schemas.microsoft.com/office/drawing/2014/main" id="{F87FD82F-0054-818E-85D3-3D50EECB1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4382" y="587529"/>
            <a:ext cx="1078305" cy="1078305"/>
          </a:xfrm>
          <a:prstGeom prst="rect">
            <a:avLst/>
          </a:prstGeom>
          <a:noFill/>
          <a:extLst>
            <a:ext uri="{909E8E84-426E-40DD-AFC4-6F175D3DCCD1}">
              <a14:hiddenFill xmlns:a14="http://schemas.microsoft.com/office/drawing/2010/main">
                <a:solidFill>
                  <a:srgbClr val="FFFFFF"/>
                </a:solidFill>
              </a14:hiddenFill>
            </a:ext>
          </a:extLst>
        </p:spPr>
      </p:pic>
      <p:grpSp>
        <p:nvGrpSpPr>
          <p:cNvPr id="1719" name="Google Shape;1719;p31"/>
          <p:cNvGrpSpPr/>
          <p:nvPr/>
        </p:nvGrpSpPr>
        <p:grpSpPr>
          <a:xfrm>
            <a:off x="2633017" y="983099"/>
            <a:ext cx="1733727" cy="2354170"/>
            <a:chOff x="2639655" y="1070112"/>
            <a:chExt cx="1733727" cy="1960617"/>
          </a:xfrm>
        </p:grpSpPr>
        <p:cxnSp>
          <p:nvCxnSpPr>
            <p:cNvPr id="1720" name="Google Shape;1720;p31"/>
            <p:cNvCxnSpPr>
              <a:cxnSpLocks/>
              <a:endCxn id="1722" idx="0"/>
            </p:cNvCxnSpPr>
            <p:nvPr/>
          </p:nvCxnSpPr>
          <p:spPr>
            <a:xfrm>
              <a:off x="3475406" y="2061231"/>
              <a:ext cx="8930" cy="439286"/>
            </a:xfrm>
            <a:prstGeom prst="straightConnector1">
              <a:avLst/>
            </a:prstGeom>
            <a:noFill/>
            <a:ln w="9525" cap="flat" cmpd="sng">
              <a:solidFill>
                <a:schemeClr val="dk1"/>
              </a:solidFill>
              <a:prstDash val="solid"/>
              <a:round/>
              <a:headEnd type="none" w="med" len="med"/>
              <a:tailEnd type="none" w="med" len="med"/>
            </a:ln>
          </p:spPr>
        </p:cxnSp>
        <p:cxnSp>
          <p:nvCxnSpPr>
            <p:cNvPr id="1723" name="Google Shape;1723;p31"/>
            <p:cNvCxnSpPr>
              <a:cxnSpLocks/>
              <a:stCxn id="1722" idx="4"/>
              <a:endCxn id="1708" idx="0"/>
            </p:cNvCxnSpPr>
            <p:nvPr/>
          </p:nvCxnSpPr>
          <p:spPr>
            <a:xfrm flipH="1">
              <a:off x="3482062" y="2955949"/>
              <a:ext cx="2274" cy="74780"/>
            </a:xfrm>
            <a:prstGeom prst="straightConnector1">
              <a:avLst/>
            </a:prstGeom>
            <a:noFill/>
            <a:ln w="9525" cap="flat" cmpd="sng">
              <a:solidFill>
                <a:schemeClr val="dk1"/>
              </a:solidFill>
              <a:prstDash val="solid"/>
              <a:round/>
              <a:headEnd type="none" w="med" len="med"/>
              <a:tailEnd type="none" w="med" len="med"/>
            </a:ln>
          </p:spPr>
        </p:cxnSp>
        <p:grpSp>
          <p:nvGrpSpPr>
            <p:cNvPr id="1724" name="Google Shape;1724;p31"/>
            <p:cNvGrpSpPr/>
            <p:nvPr/>
          </p:nvGrpSpPr>
          <p:grpSpPr>
            <a:xfrm>
              <a:off x="2639655" y="1070112"/>
              <a:ext cx="1733727" cy="1344577"/>
              <a:chOff x="2639655" y="1070112"/>
              <a:chExt cx="1733727" cy="1344577"/>
            </a:xfrm>
          </p:grpSpPr>
          <p:sp>
            <p:nvSpPr>
              <p:cNvPr id="1725" name="Google Shape;1725;p31"/>
              <p:cNvSpPr/>
              <p:nvPr/>
            </p:nvSpPr>
            <p:spPr>
              <a:xfrm>
                <a:off x="2639655" y="1070112"/>
                <a:ext cx="1726758" cy="134457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27" name="Google Shape;1727;p31"/>
              <p:cNvSpPr txBox="1"/>
              <p:nvPr/>
            </p:nvSpPr>
            <p:spPr>
              <a:xfrm>
                <a:off x="2648242" y="1498250"/>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1800" b="1" i="0" u="none" strike="noStrike" dirty="0">
                    <a:solidFill>
                      <a:schemeClr val="bg1"/>
                    </a:solidFill>
                    <a:effectLst/>
                    <a:latin typeface="Fira Sans" panose="020B0503050000020004" pitchFamily="34" charset="0"/>
                  </a:rPr>
                  <a:t>Methodology and Technique Evaluation</a:t>
                </a:r>
                <a:endParaRPr sz="1800" b="1" dirty="0">
                  <a:solidFill>
                    <a:schemeClr val="bg1"/>
                  </a:solidFill>
                  <a:latin typeface="Fira Sans" panose="020B0503050000020004" pitchFamily="34" charset="0"/>
                  <a:ea typeface="Fira Sans Extra Condensed"/>
                  <a:cs typeface="Fira Sans Extra Condensed"/>
                  <a:sym typeface="Fira Sans Extra Condensed"/>
                </a:endParaRPr>
              </a:p>
            </p:txBody>
          </p:sp>
        </p:grpSp>
        <p:sp>
          <p:nvSpPr>
            <p:cNvPr id="1722" name="Google Shape;1722;p31"/>
            <p:cNvSpPr/>
            <p:nvPr/>
          </p:nvSpPr>
          <p:spPr>
            <a:xfrm>
              <a:off x="3166186" y="2500517"/>
              <a:ext cx="636300" cy="455432"/>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dirty="0">
                  <a:solidFill>
                    <a:schemeClr val="bg1"/>
                  </a:solidFill>
                  <a:latin typeface="Fira Sans Extra Condensed"/>
                  <a:ea typeface="Fira Sans Extra Condensed"/>
                  <a:cs typeface="Fira Sans Extra Condensed"/>
                  <a:sym typeface="Fira Sans Extra Condensed"/>
                </a:rPr>
                <a:t>2</a:t>
              </a:r>
              <a:endParaRPr dirty="0">
                <a:solidFill>
                  <a:schemeClr val="bg1"/>
                </a:solidFill>
              </a:endParaRPr>
            </a:p>
          </p:txBody>
        </p:sp>
      </p:grpSp>
      <p:grpSp>
        <p:nvGrpSpPr>
          <p:cNvPr id="1728" name="Google Shape;1728;p31"/>
          <p:cNvGrpSpPr/>
          <p:nvPr/>
        </p:nvGrpSpPr>
        <p:grpSpPr>
          <a:xfrm>
            <a:off x="4733189" y="998190"/>
            <a:ext cx="1782000" cy="2533692"/>
            <a:chOff x="4777600" y="1070112"/>
            <a:chExt cx="1782000" cy="2147445"/>
          </a:xfrm>
        </p:grpSpPr>
        <p:cxnSp>
          <p:nvCxnSpPr>
            <p:cNvPr id="1729" name="Google Shape;1729;p31"/>
            <p:cNvCxnSpPr>
              <a:cxnSpLocks/>
              <a:stCxn id="1730" idx="0"/>
            </p:cNvCxnSpPr>
            <p:nvPr/>
          </p:nvCxnSpPr>
          <p:spPr>
            <a:xfrm flipV="1">
              <a:off x="5660630" y="2398224"/>
              <a:ext cx="7983" cy="121888"/>
            </a:xfrm>
            <a:prstGeom prst="straightConnector1">
              <a:avLst/>
            </a:prstGeom>
            <a:noFill/>
            <a:ln w="9525" cap="flat" cmpd="sng">
              <a:solidFill>
                <a:schemeClr val="dk1"/>
              </a:solidFill>
              <a:prstDash val="solid"/>
              <a:round/>
              <a:headEnd type="none" w="med" len="med"/>
              <a:tailEnd type="none" w="med" len="med"/>
            </a:ln>
          </p:spPr>
        </p:cxnSp>
        <p:cxnSp>
          <p:nvCxnSpPr>
            <p:cNvPr id="1732" name="Google Shape;1732;p31"/>
            <p:cNvCxnSpPr>
              <a:cxnSpLocks/>
              <a:stCxn id="1730" idx="4"/>
            </p:cNvCxnSpPr>
            <p:nvPr/>
          </p:nvCxnSpPr>
          <p:spPr>
            <a:xfrm>
              <a:off x="5660630" y="2943839"/>
              <a:ext cx="0" cy="273718"/>
            </a:xfrm>
            <a:prstGeom prst="straightConnector1">
              <a:avLst/>
            </a:prstGeom>
            <a:noFill/>
            <a:ln w="9525" cap="flat" cmpd="sng">
              <a:solidFill>
                <a:schemeClr val="dk1"/>
              </a:solidFill>
              <a:prstDash val="solid"/>
              <a:round/>
              <a:headEnd type="none" w="med" len="med"/>
              <a:tailEnd type="none" w="med" len="med"/>
            </a:ln>
          </p:spPr>
        </p:cxnSp>
        <p:grpSp>
          <p:nvGrpSpPr>
            <p:cNvPr id="1733" name="Google Shape;1733;p31"/>
            <p:cNvGrpSpPr/>
            <p:nvPr/>
          </p:nvGrpSpPr>
          <p:grpSpPr>
            <a:xfrm>
              <a:off x="4777600" y="1070112"/>
              <a:ext cx="1782000" cy="1328112"/>
              <a:chOff x="4777600" y="1070112"/>
              <a:chExt cx="1782000" cy="1328112"/>
            </a:xfrm>
          </p:grpSpPr>
          <p:sp>
            <p:nvSpPr>
              <p:cNvPr id="1734" name="Google Shape;1734;p31"/>
              <p:cNvSpPr/>
              <p:nvPr/>
            </p:nvSpPr>
            <p:spPr>
              <a:xfrm>
                <a:off x="4777600" y="1070112"/>
                <a:ext cx="1782000" cy="132811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36" name="Google Shape;1736;p31"/>
              <p:cNvSpPr txBox="1"/>
              <p:nvPr/>
            </p:nvSpPr>
            <p:spPr>
              <a:xfrm flipH="1">
                <a:off x="4806030" y="1538067"/>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1800" b="1" i="0" u="none" strike="noStrike" dirty="0">
                    <a:solidFill>
                      <a:schemeClr val="bg1"/>
                    </a:solidFill>
                    <a:effectLst/>
                    <a:latin typeface="Fira Sans" panose="020B0503050000020004" pitchFamily="34" charset="0"/>
                  </a:rPr>
                  <a:t>Optimization and Performance Metrics</a:t>
                </a:r>
                <a:endParaRPr sz="1800" b="1" dirty="0">
                  <a:solidFill>
                    <a:schemeClr val="bg1"/>
                  </a:solidFill>
                  <a:latin typeface="Fira Sans" panose="020B0503050000020004" pitchFamily="34" charset="0"/>
                  <a:ea typeface="Fira Sans Extra Condensed"/>
                  <a:cs typeface="Fira Sans Extra Condensed"/>
                  <a:sym typeface="Fira Sans Extra Condensed"/>
                </a:endParaRPr>
              </a:p>
            </p:txBody>
          </p:sp>
        </p:grpSp>
        <p:sp>
          <p:nvSpPr>
            <p:cNvPr id="1730" name="Google Shape;1730;p31"/>
            <p:cNvSpPr/>
            <p:nvPr/>
          </p:nvSpPr>
          <p:spPr>
            <a:xfrm flipH="1">
              <a:off x="5342480" y="2520112"/>
              <a:ext cx="636300" cy="423727"/>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dirty="0">
                  <a:solidFill>
                    <a:schemeClr val="bg1"/>
                  </a:solidFill>
                  <a:latin typeface="Fira Sans Extra Condensed"/>
                  <a:ea typeface="Fira Sans Extra Condensed"/>
                  <a:cs typeface="Fira Sans Extra Condensed"/>
                  <a:sym typeface="Fira Sans Extra Condensed"/>
                </a:rPr>
                <a:t>3</a:t>
              </a:r>
              <a:endParaRPr dirty="0">
                <a:solidFill>
                  <a:schemeClr val="bg1"/>
                </a:solidFill>
              </a:endParaRPr>
            </a:p>
          </p:txBody>
        </p:sp>
      </p:grpSp>
      <p:grpSp>
        <p:nvGrpSpPr>
          <p:cNvPr id="1737" name="Google Shape;1737;p31"/>
          <p:cNvGrpSpPr/>
          <p:nvPr/>
        </p:nvGrpSpPr>
        <p:grpSpPr>
          <a:xfrm>
            <a:off x="5759095" y="1485823"/>
            <a:ext cx="2993693" cy="2775748"/>
            <a:chOff x="5759095" y="1898025"/>
            <a:chExt cx="2993693" cy="2043746"/>
          </a:xfrm>
        </p:grpSpPr>
        <p:cxnSp>
          <p:nvCxnSpPr>
            <p:cNvPr id="1738" name="Google Shape;1738;p31"/>
            <p:cNvCxnSpPr>
              <a:cxnSpLocks/>
              <a:endCxn id="1740" idx="0"/>
            </p:cNvCxnSpPr>
            <p:nvPr/>
          </p:nvCxnSpPr>
          <p:spPr>
            <a:xfrm>
              <a:off x="7833368" y="2597343"/>
              <a:ext cx="25877" cy="771403"/>
            </a:xfrm>
            <a:prstGeom prst="straightConnector1">
              <a:avLst/>
            </a:prstGeom>
            <a:noFill/>
            <a:ln w="9525" cap="flat" cmpd="sng">
              <a:solidFill>
                <a:schemeClr val="dk1"/>
              </a:solidFill>
              <a:prstDash val="solid"/>
              <a:round/>
              <a:headEnd type="none" w="med" len="med"/>
              <a:tailEnd type="none" w="med" len="med"/>
            </a:ln>
          </p:spPr>
        </p:cxnSp>
        <p:cxnSp>
          <p:nvCxnSpPr>
            <p:cNvPr id="1741" name="Google Shape;1741;p31"/>
            <p:cNvCxnSpPr>
              <a:cxnSpLocks/>
              <a:stCxn id="1740" idx="6"/>
            </p:cNvCxnSpPr>
            <p:nvPr/>
          </p:nvCxnSpPr>
          <p:spPr>
            <a:xfrm flipH="1">
              <a:off x="5759095" y="3655258"/>
              <a:ext cx="1782000" cy="0"/>
            </a:xfrm>
            <a:prstGeom prst="straightConnector1">
              <a:avLst/>
            </a:prstGeom>
            <a:noFill/>
            <a:ln w="9525" cap="flat" cmpd="sng">
              <a:solidFill>
                <a:schemeClr val="dk1"/>
              </a:solidFill>
              <a:prstDash val="solid"/>
              <a:round/>
              <a:headEnd type="none" w="med" len="med"/>
              <a:tailEnd type="none" w="med" len="med"/>
            </a:ln>
          </p:spPr>
        </p:cxnSp>
        <p:grpSp>
          <p:nvGrpSpPr>
            <p:cNvPr id="1742" name="Google Shape;1742;p31"/>
            <p:cNvGrpSpPr/>
            <p:nvPr/>
          </p:nvGrpSpPr>
          <p:grpSpPr>
            <a:xfrm>
              <a:off x="6970788" y="1898025"/>
              <a:ext cx="1782000" cy="1133788"/>
              <a:chOff x="6970788" y="1898025"/>
              <a:chExt cx="1782000" cy="1133788"/>
            </a:xfrm>
          </p:grpSpPr>
          <p:sp>
            <p:nvSpPr>
              <p:cNvPr id="1743" name="Google Shape;1743;p31"/>
              <p:cNvSpPr/>
              <p:nvPr/>
            </p:nvSpPr>
            <p:spPr>
              <a:xfrm>
                <a:off x="6970788" y="1898025"/>
                <a:ext cx="1782000" cy="1133788"/>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45" name="Google Shape;1745;p31"/>
              <p:cNvSpPr txBox="1"/>
              <p:nvPr/>
            </p:nvSpPr>
            <p:spPr>
              <a:xfrm flipH="1">
                <a:off x="7027648" y="2251164"/>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1800" b="1" i="0" u="none" strike="noStrike" dirty="0">
                    <a:solidFill>
                      <a:schemeClr val="bg1"/>
                    </a:solidFill>
                    <a:effectLst/>
                    <a:latin typeface="Fira Sans" panose="020B0503050000020004" pitchFamily="34" charset="0"/>
                  </a:rPr>
                  <a:t>Insights and Business Impact</a:t>
                </a:r>
                <a:endParaRPr sz="1800" b="1" dirty="0">
                  <a:solidFill>
                    <a:schemeClr val="bg1"/>
                  </a:solidFill>
                  <a:latin typeface="Fira Sans" panose="020B0503050000020004" pitchFamily="34" charset="0"/>
                  <a:ea typeface="Fira Sans Extra Condensed"/>
                  <a:cs typeface="Fira Sans Extra Condensed"/>
                  <a:sym typeface="Fira Sans Extra Condensed"/>
                </a:endParaRPr>
              </a:p>
            </p:txBody>
          </p:sp>
        </p:grpSp>
        <p:sp>
          <p:nvSpPr>
            <p:cNvPr id="1740" name="Google Shape;1740;p31"/>
            <p:cNvSpPr/>
            <p:nvPr/>
          </p:nvSpPr>
          <p:spPr>
            <a:xfrm flipH="1">
              <a:off x="7541095" y="3368746"/>
              <a:ext cx="636300" cy="573025"/>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a:solidFill>
                    <a:schemeClr val="bg1"/>
                  </a:solidFill>
                  <a:latin typeface="Fira Sans Extra Condensed"/>
                  <a:ea typeface="Fira Sans Extra Condensed"/>
                  <a:cs typeface="Fira Sans Extra Condensed"/>
                  <a:sym typeface="Fira Sans Extra Condensed"/>
                </a:rPr>
                <a:t>4</a:t>
              </a:r>
              <a:endParaRPr>
                <a:solidFill>
                  <a:schemeClr val="bg1"/>
                </a:solidFill>
              </a:endParaRPr>
            </a:p>
          </p:txBody>
        </p:sp>
      </p:grpSp>
      <p:grpSp>
        <p:nvGrpSpPr>
          <p:cNvPr id="1746" name="Google Shape;1746;p31"/>
          <p:cNvGrpSpPr/>
          <p:nvPr/>
        </p:nvGrpSpPr>
        <p:grpSpPr>
          <a:xfrm>
            <a:off x="3334717" y="3305322"/>
            <a:ext cx="2461276" cy="1753024"/>
            <a:chOff x="3084838" y="2791398"/>
            <a:chExt cx="2974988" cy="2005602"/>
          </a:xfrm>
        </p:grpSpPr>
        <p:sp>
          <p:nvSpPr>
            <p:cNvPr id="1747" name="Google Shape;1747;p31"/>
            <p:cNvSpPr/>
            <p:nvPr/>
          </p:nvSpPr>
          <p:spPr>
            <a:xfrm>
              <a:off x="3140439" y="2837517"/>
              <a:ext cx="2863784" cy="1558366"/>
            </a:xfrm>
            <a:custGeom>
              <a:avLst/>
              <a:gdLst/>
              <a:ahLst/>
              <a:cxnLst/>
              <a:rect l="l" t="t" r="r" b="b"/>
              <a:pathLst>
                <a:path w="15400" h="8380" extrusionOk="0">
                  <a:moveTo>
                    <a:pt x="0" y="1"/>
                  </a:moveTo>
                  <a:lnTo>
                    <a:pt x="0" y="8379"/>
                  </a:lnTo>
                  <a:lnTo>
                    <a:pt x="15400" y="8379"/>
                  </a:lnTo>
                  <a:lnTo>
                    <a:pt x="15400" y="1"/>
                  </a:lnTo>
                  <a:close/>
                </a:path>
              </a:pathLst>
            </a:custGeom>
            <a:solidFill>
              <a:srgbClr val="B1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748" name="Google Shape;1748;p31"/>
            <p:cNvSpPr/>
            <p:nvPr/>
          </p:nvSpPr>
          <p:spPr>
            <a:xfrm>
              <a:off x="3133314" y="4051394"/>
              <a:ext cx="756086" cy="196927"/>
            </a:xfrm>
            <a:custGeom>
              <a:avLst/>
              <a:gdLst/>
              <a:ahLst/>
              <a:cxnLst/>
              <a:rect l="l" t="t" r="r" b="b"/>
              <a:pathLst>
                <a:path w="2513" h="1237" extrusionOk="0">
                  <a:moveTo>
                    <a:pt x="0" y="1"/>
                  </a:moveTo>
                  <a:lnTo>
                    <a:pt x="0" y="1237"/>
                  </a:lnTo>
                  <a:lnTo>
                    <a:pt x="2513" y="1237"/>
                  </a:lnTo>
                  <a:lnTo>
                    <a:pt x="2513" y="1"/>
                  </a:ln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000" b="1" dirty="0">
                  <a:solidFill>
                    <a:schemeClr val="bg1"/>
                  </a:solidFill>
                </a:rPr>
                <a:t>JOBS</a:t>
              </a:r>
              <a:endParaRPr sz="1000" b="1" dirty="0">
                <a:solidFill>
                  <a:schemeClr val="bg1"/>
                </a:solidFill>
              </a:endParaRPr>
            </a:p>
          </p:txBody>
        </p:sp>
        <p:sp>
          <p:nvSpPr>
            <p:cNvPr id="1749" name="Google Shape;1749;p31"/>
            <p:cNvSpPr/>
            <p:nvPr/>
          </p:nvSpPr>
          <p:spPr>
            <a:xfrm>
              <a:off x="3084838" y="2791398"/>
              <a:ext cx="2974988" cy="1650603"/>
            </a:xfrm>
            <a:custGeom>
              <a:avLst/>
              <a:gdLst/>
              <a:ahLst/>
              <a:cxnLst/>
              <a:rect l="l" t="t" r="r" b="b"/>
              <a:pathLst>
                <a:path w="15998" h="8876" extrusionOk="0">
                  <a:moveTo>
                    <a:pt x="15699" y="249"/>
                  </a:moveTo>
                  <a:lnTo>
                    <a:pt x="15699" y="8627"/>
                  </a:lnTo>
                  <a:lnTo>
                    <a:pt x="299" y="8627"/>
                  </a:lnTo>
                  <a:lnTo>
                    <a:pt x="299" y="249"/>
                  </a:lnTo>
                  <a:close/>
                  <a:moveTo>
                    <a:pt x="0" y="0"/>
                  </a:moveTo>
                  <a:lnTo>
                    <a:pt x="0" y="8875"/>
                  </a:lnTo>
                  <a:lnTo>
                    <a:pt x="15997" y="8875"/>
                  </a:lnTo>
                  <a:lnTo>
                    <a:pt x="1599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1" name="Google Shape;1751;p31"/>
            <p:cNvSpPr/>
            <p:nvPr/>
          </p:nvSpPr>
          <p:spPr>
            <a:xfrm>
              <a:off x="3909724" y="2961369"/>
              <a:ext cx="1324500" cy="132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2" name="Google Shape;1752;p31"/>
            <p:cNvSpPr/>
            <p:nvPr/>
          </p:nvSpPr>
          <p:spPr>
            <a:xfrm>
              <a:off x="3951412" y="4441812"/>
              <a:ext cx="1241841" cy="355188"/>
            </a:xfrm>
            <a:custGeom>
              <a:avLst/>
              <a:gdLst/>
              <a:ahLst/>
              <a:cxnLst/>
              <a:rect l="l" t="t" r="r" b="b"/>
              <a:pathLst>
                <a:path w="6678" h="1910" extrusionOk="0">
                  <a:moveTo>
                    <a:pt x="3162" y="0"/>
                  </a:moveTo>
                  <a:cubicBezTo>
                    <a:pt x="3162" y="770"/>
                    <a:pt x="2751" y="1181"/>
                    <a:pt x="2361" y="1388"/>
                  </a:cubicBezTo>
                  <a:cubicBezTo>
                    <a:pt x="2078" y="1545"/>
                    <a:pt x="1758" y="1616"/>
                    <a:pt x="1439" y="1616"/>
                  </a:cubicBezTo>
                  <a:lnTo>
                    <a:pt x="224" y="1616"/>
                  </a:lnTo>
                  <a:cubicBezTo>
                    <a:pt x="97" y="1616"/>
                    <a:pt x="1" y="1717"/>
                    <a:pt x="1" y="1839"/>
                  </a:cubicBezTo>
                  <a:lnTo>
                    <a:pt x="1" y="1910"/>
                  </a:lnTo>
                  <a:lnTo>
                    <a:pt x="6677" y="1910"/>
                  </a:lnTo>
                  <a:lnTo>
                    <a:pt x="6677" y="1839"/>
                  </a:lnTo>
                  <a:cubicBezTo>
                    <a:pt x="6677" y="1717"/>
                    <a:pt x="6576" y="1616"/>
                    <a:pt x="6454" y="1616"/>
                  </a:cubicBezTo>
                  <a:lnTo>
                    <a:pt x="5233" y="1616"/>
                  </a:lnTo>
                  <a:cubicBezTo>
                    <a:pt x="4914" y="1616"/>
                    <a:pt x="4595" y="1545"/>
                    <a:pt x="4317" y="1388"/>
                  </a:cubicBezTo>
                  <a:cubicBezTo>
                    <a:pt x="3926" y="1181"/>
                    <a:pt x="3511" y="770"/>
                    <a:pt x="351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3" name="Google Shape;1753;p31"/>
            <p:cNvSpPr/>
            <p:nvPr/>
          </p:nvSpPr>
          <p:spPr>
            <a:xfrm>
              <a:off x="4540333" y="4275298"/>
              <a:ext cx="62929" cy="60701"/>
            </a:xfrm>
            <a:custGeom>
              <a:avLst/>
              <a:gdLst/>
              <a:ahLst/>
              <a:cxnLst/>
              <a:rect l="l" t="t" r="r" b="b"/>
              <a:pathLst>
                <a:path w="452" h="436" extrusionOk="0">
                  <a:moveTo>
                    <a:pt x="52" y="0"/>
                  </a:moveTo>
                  <a:cubicBezTo>
                    <a:pt x="52" y="162"/>
                    <a:pt x="31" y="304"/>
                    <a:pt x="1" y="436"/>
                  </a:cubicBezTo>
                  <a:lnTo>
                    <a:pt x="452" y="436"/>
                  </a:lnTo>
                  <a:cubicBezTo>
                    <a:pt x="421" y="304"/>
                    <a:pt x="401" y="162"/>
                    <a:pt x="40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4" name="Google Shape;1754;p31"/>
            <p:cNvSpPr/>
            <p:nvPr/>
          </p:nvSpPr>
          <p:spPr>
            <a:xfrm>
              <a:off x="3951412" y="4761109"/>
              <a:ext cx="1241841" cy="35891"/>
            </a:xfrm>
            <a:custGeom>
              <a:avLst/>
              <a:gdLst/>
              <a:ahLst/>
              <a:cxnLst/>
              <a:rect l="l" t="t" r="r" b="b"/>
              <a:pathLst>
                <a:path w="6678" h="193" extrusionOk="0">
                  <a:moveTo>
                    <a:pt x="36" y="0"/>
                  </a:moveTo>
                  <a:cubicBezTo>
                    <a:pt x="11" y="36"/>
                    <a:pt x="1" y="76"/>
                    <a:pt x="1" y="122"/>
                  </a:cubicBezTo>
                  <a:lnTo>
                    <a:pt x="1" y="193"/>
                  </a:lnTo>
                  <a:lnTo>
                    <a:pt x="6677" y="193"/>
                  </a:lnTo>
                  <a:lnTo>
                    <a:pt x="6677" y="122"/>
                  </a:lnTo>
                  <a:cubicBezTo>
                    <a:pt x="6677" y="76"/>
                    <a:pt x="6662" y="36"/>
                    <a:pt x="664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5" name="Google Shape;1755;p31"/>
            <p:cNvSpPr/>
            <p:nvPr/>
          </p:nvSpPr>
          <p:spPr>
            <a:xfrm>
              <a:off x="5685676" y="2837517"/>
              <a:ext cx="318549" cy="157510"/>
            </a:xfrm>
            <a:custGeom>
              <a:avLst/>
              <a:gdLst/>
              <a:ahLst/>
              <a:cxnLst/>
              <a:rect l="l" t="t" r="r" b="b"/>
              <a:pathLst>
                <a:path w="1713" h="847" extrusionOk="0">
                  <a:moveTo>
                    <a:pt x="0" y="1"/>
                  </a:moveTo>
                  <a:lnTo>
                    <a:pt x="0" y="847"/>
                  </a:lnTo>
                  <a:lnTo>
                    <a:pt x="1713" y="847"/>
                  </a:ln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6" name="Google Shape;1756;p31"/>
            <p:cNvSpPr/>
            <p:nvPr/>
          </p:nvSpPr>
          <p:spPr>
            <a:xfrm>
              <a:off x="5735640" y="2862064"/>
              <a:ext cx="40539" cy="108416"/>
            </a:xfrm>
            <a:custGeom>
              <a:avLst/>
              <a:gdLst/>
              <a:ahLst/>
              <a:cxnLst/>
              <a:rect l="l" t="t" r="r" b="b"/>
              <a:pathLst>
                <a:path w="218" h="583" extrusionOk="0">
                  <a:moveTo>
                    <a:pt x="0" y="0"/>
                  </a:moveTo>
                  <a:lnTo>
                    <a:pt x="0" y="583"/>
                  </a:lnTo>
                  <a:lnTo>
                    <a:pt x="218" y="583"/>
                  </a:lnTo>
                  <a:lnTo>
                    <a:pt x="218" y="547"/>
                  </a:lnTo>
                  <a:lnTo>
                    <a:pt x="36" y="547"/>
                  </a:lnTo>
                  <a:lnTo>
                    <a:pt x="3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7" name="Google Shape;1757;p31"/>
            <p:cNvSpPr/>
            <p:nvPr/>
          </p:nvSpPr>
          <p:spPr>
            <a:xfrm>
              <a:off x="5805914" y="2862064"/>
              <a:ext cx="6881" cy="108416"/>
            </a:xfrm>
            <a:custGeom>
              <a:avLst/>
              <a:gdLst/>
              <a:ahLst/>
              <a:cxnLst/>
              <a:rect l="l" t="t" r="r" b="b"/>
              <a:pathLst>
                <a:path w="37" h="583" extrusionOk="0">
                  <a:moveTo>
                    <a:pt x="1" y="0"/>
                  </a:moveTo>
                  <a:lnTo>
                    <a:pt x="1" y="583"/>
                  </a:lnTo>
                  <a:lnTo>
                    <a:pt x="36" y="583"/>
                  </a:lnTo>
                  <a:lnTo>
                    <a:pt x="3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8" name="Google Shape;1758;p31"/>
            <p:cNvSpPr/>
            <p:nvPr/>
          </p:nvSpPr>
          <p:spPr>
            <a:xfrm>
              <a:off x="5842530" y="2862064"/>
              <a:ext cx="57648" cy="108416"/>
            </a:xfrm>
            <a:custGeom>
              <a:avLst/>
              <a:gdLst/>
              <a:ahLst/>
              <a:cxnLst/>
              <a:rect l="l" t="t" r="r" b="b"/>
              <a:pathLst>
                <a:path w="310" h="583" extrusionOk="0">
                  <a:moveTo>
                    <a:pt x="0" y="0"/>
                  </a:moveTo>
                  <a:lnTo>
                    <a:pt x="127" y="583"/>
                  </a:lnTo>
                  <a:lnTo>
                    <a:pt x="182" y="583"/>
                  </a:lnTo>
                  <a:lnTo>
                    <a:pt x="309" y="0"/>
                  </a:lnTo>
                  <a:lnTo>
                    <a:pt x="274" y="0"/>
                  </a:lnTo>
                  <a:lnTo>
                    <a:pt x="157" y="537"/>
                  </a:lnTo>
                  <a:lnTo>
                    <a:pt x="41"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9" name="Google Shape;1759;p31"/>
            <p:cNvSpPr/>
            <p:nvPr/>
          </p:nvSpPr>
          <p:spPr>
            <a:xfrm>
              <a:off x="5929913" y="2862064"/>
              <a:ext cx="42585" cy="108416"/>
            </a:xfrm>
            <a:custGeom>
              <a:avLst/>
              <a:gdLst/>
              <a:ahLst/>
              <a:cxnLst/>
              <a:rect l="l" t="t" r="r" b="b"/>
              <a:pathLst>
                <a:path w="229" h="583" extrusionOk="0">
                  <a:moveTo>
                    <a:pt x="1" y="0"/>
                  </a:moveTo>
                  <a:lnTo>
                    <a:pt x="1" y="583"/>
                  </a:lnTo>
                  <a:lnTo>
                    <a:pt x="229" y="583"/>
                  </a:lnTo>
                  <a:lnTo>
                    <a:pt x="229" y="547"/>
                  </a:lnTo>
                  <a:lnTo>
                    <a:pt x="36" y="547"/>
                  </a:lnTo>
                  <a:lnTo>
                    <a:pt x="36" y="304"/>
                  </a:lnTo>
                  <a:lnTo>
                    <a:pt x="198" y="304"/>
                  </a:lnTo>
                  <a:lnTo>
                    <a:pt x="198" y="269"/>
                  </a:lnTo>
                  <a:lnTo>
                    <a:pt x="36" y="269"/>
                  </a:lnTo>
                  <a:lnTo>
                    <a:pt x="36" y="36"/>
                  </a:lnTo>
                  <a:lnTo>
                    <a:pt x="229" y="36"/>
                  </a:lnTo>
                  <a:lnTo>
                    <a:pt x="229"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0" name="Google Shape;1760;p31"/>
            <p:cNvSpPr/>
            <p:nvPr/>
          </p:nvSpPr>
          <p:spPr>
            <a:xfrm>
              <a:off x="4445941" y="3703093"/>
              <a:ext cx="252550" cy="108594"/>
            </a:xfrm>
            <a:custGeom>
              <a:avLst/>
              <a:gdLst/>
              <a:ahLst/>
              <a:cxnLst/>
              <a:rect l="l" t="t" r="r" b="b"/>
              <a:pathLst>
                <a:path w="1814" h="780" extrusionOk="0">
                  <a:moveTo>
                    <a:pt x="893" y="0"/>
                  </a:moveTo>
                  <a:cubicBezTo>
                    <a:pt x="356" y="0"/>
                    <a:pt x="0" y="88"/>
                    <a:pt x="0" y="88"/>
                  </a:cubicBezTo>
                  <a:cubicBezTo>
                    <a:pt x="177" y="448"/>
                    <a:pt x="431" y="635"/>
                    <a:pt x="760" y="757"/>
                  </a:cubicBezTo>
                  <a:cubicBezTo>
                    <a:pt x="808" y="772"/>
                    <a:pt x="857" y="780"/>
                    <a:pt x="906" y="780"/>
                  </a:cubicBezTo>
                  <a:cubicBezTo>
                    <a:pt x="955" y="780"/>
                    <a:pt x="1003" y="772"/>
                    <a:pt x="1049" y="757"/>
                  </a:cubicBezTo>
                  <a:cubicBezTo>
                    <a:pt x="1383" y="635"/>
                    <a:pt x="1631" y="448"/>
                    <a:pt x="1814" y="88"/>
                  </a:cubicBezTo>
                  <a:cubicBezTo>
                    <a:pt x="1476" y="22"/>
                    <a:pt x="1162" y="0"/>
                    <a:pt x="893"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1" name="Google Shape;1761;p31"/>
            <p:cNvSpPr/>
            <p:nvPr/>
          </p:nvSpPr>
          <p:spPr>
            <a:xfrm>
              <a:off x="4506502" y="3664528"/>
              <a:ext cx="151753" cy="163030"/>
            </a:xfrm>
            <a:custGeom>
              <a:avLst/>
              <a:gdLst/>
              <a:ahLst/>
              <a:cxnLst/>
              <a:rect l="l" t="t" r="r" b="b"/>
              <a:pathLst>
                <a:path w="1090" h="1171" extrusionOk="0">
                  <a:moveTo>
                    <a:pt x="1" y="0"/>
                  </a:moveTo>
                  <a:lnTo>
                    <a:pt x="1" y="1171"/>
                  </a:lnTo>
                  <a:lnTo>
                    <a:pt x="1090" y="1171"/>
                  </a:lnTo>
                  <a:lnTo>
                    <a:pt x="1090"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2" name="Google Shape;1762;p31"/>
            <p:cNvSpPr/>
            <p:nvPr/>
          </p:nvSpPr>
          <p:spPr>
            <a:xfrm>
              <a:off x="4427564" y="3725926"/>
              <a:ext cx="164422" cy="105113"/>
            </a:xfrm>
            <a:custGeom>
              <a:avLst/>
              <a:gdLst/>
              <a:ahLst/>
              <a:cxnLst/>
              <a:rect l="l" t="t" r="r" b="b"/>
              <a:pathLst>
                <a:path w="1181" h="755" extrusionOk="0">
                  <a:moveTo>
                    <a:pt x="568" y="0"/>
                  </a:moveTo>
                  <a:cubicBezTo>
                    <a:pt x="568" y="159"/>
                    <a:pt x="371" y="180"/>
                    <a:pt x="265" y="180"/>
                  </a:cubicBezTo>
                  <a:cubicBezTo>
                    <a:pt x="225" y="180"/>
                    <a:pt x="198" y="177"/>
                    <a:pt x="198" y="177"/>
                  </a:cubicBezTo>
                  <a:lnTo>
                    <a:pt x="0" y="755"/>
                  </a:lnTo>
                  <a:lnTo>
                    <a:pt x="1181" y="755"/>
                  </a:lnTo>
                  <a:lnTo>
                    <a:pt x="1181"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3" name="Google Shape;1763;p31"/>
            <p:cNvSpPr/>
            <p:nvPr/>
          </p:nvSpPr>
          <p:spPr>
            <a:xfrm>
              <a:off x="4592541" y="3725926"/>
              <a:ext cx="164561" cy="105113"/>
            </a:xfrm>
            <a:custGeom>
              <a:avLst/>
              <a:gdLst/>
              <a:ahLst/>
              <a:cxnLst/>
              <a:rect l="l" t="t" r="r" b="b"/>
              <a:pathLst>
                <a:path w="1182" h="755" extrusionOk="0">
                  <a:moveTo>
                    <a:pt x="1" y="0"/>
                  </a:moveTo>
                  <a:lnTo>
                    <a:pt x="1" y="755"/>
                  </a:lnTo>
                  <a:lnTo>
                    <a:pt x="1181" y="755"/>
                  </a:lnTo>
                  <a:lnTo>
                    <a:pt x="983" y="177"/>
                  </a:lnTo>
                  <a:cubicBezTo>
                    <a:pt x="983" y="177"/>
                    <a:pt x="946" y="180"/>
                    <a:pt x="891" y="180"/>
                  </a:cubicBezTo>
                  <a:cubicBezTo>
                    <a:pt x="744" y="180"/>
                    <a:pt x="472" y="159"/>
                    <a:pt x="4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4" name="Google Shape;1764;p31"/>
            <p:cNvSpPr/>
            <p:nvPr/>
          </p:nvSpPr>
          <p:spPr>
            <a:xfrm>
              <a:off x="4421160" y="3229319"/>
              <a:ext cx="317567" cy="452334"/>
            </a:xfrm>
            <a:custGeom>
              <a:avLst/>
              <a:gdLst/>
              <a:ahLst/>
              <a:cxnLst/>
              <a:rect l="l" t="t" r="r" b="b"/>
              <a:pathLst>
                <a:path w="2281" h="3249" extrusionOk="0">
                  <a:moveTo>
                    <a:pt x="1006" y="0"/>
                  </a:moveTo>
                  <a:cubicBezTo>
                    <a:pt x="814" y="0"/>
                    <a:pt x="622" y="54"/>
                    <a:pt x="447" y="158"/>
                  </a:cubicBezTo>
                  <a:cubicBezTo>
                    <a:pt x="290" y="259"/>
                    <a:pt x="173" y="421"/>
                    <a:pt x="107" y="594"/>
                  </a:cubicBezTo>
                  <a:cubicBezTo>
                    <a:pt x="46" y="771"/>
                    <a:pt x="26" y="958"/>
                    <a:pt x="16" y="1146"/>
                  </a:cubicBezTo>
                  <a:cubicBezTo>
                    <a:pt x="1" y="1485"/>
                    <a:pt x="31" y="1825"/>
                    <a:pt x="62" y="2164"/>
                  </a:cubicBezTo>
                  <a:cubicBezTo>
                    <a:pt x="87" y="2468"/>
                    <a:pt x="122" y="2792"/>
                    <a:pt x="305" y="3035"/>
                  </a:cubicBezTo>
                  <a:cubicBezTo>
                    <a:pt x="472" y="3248"/>
                    <a:pt x="720" y="3126"/>
                    <a:pt x="984" y="3208"/>
                  </a:cubicBezTo>
                  <a:cubicBezTo>
                    <a:pt x="1043" y="3227"/>
                    <a:pt x="1104" y="3237"/>
                    <a:pt x="1164" y="3237"/>
                  </a:cubicBezTo>
                  <a:cubicBezTo>
                    <a:pt x="1259" y="3237"/>
                    <a:pt x="1353" y="3213"/>
                    <a:pt x="1439" y="3167"/>
                  </a:cubicBezTo>
                  <a:cubicBezTo>
                    <a:pt x="1647" y="3056"/>
                    <a:pt x="1840" y="3157"/>
                    <a:pt x="1971" y="2969"/>
                  </a:cubicBezTo>
                  <a:cubicBezTo>
                    <a:pt x="2118" y="2762"/>
                    <a:pt x="2174" y="2508"/>
                    <a:pt x="2209" y="2260"/>
                  </a:cubicBezTo>
                  <a:cubicBezTo>
                    <a:pt x="2260" y="1870"/>
                    <a:pt x="2280" y="1465"/>
                    <a:pt x="2189" y="1085"/>
                  </a:cubicBezTo>
                  <a:cubicBezTo>
                    <a:pt x="2093" y="700"/>
                    <a:pt x="1870" y="340"/>
                    <a:pt x="1531" y="143"/>
                  </a:cubicBezTo>
                  <a:cubicBezTo>
                    <a:pt x="1366" y="47"/>
                    <a:pt x="1187" y="0"/>
                    <a:pt x="100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5" name="Google Shape;1765;p31"/>
            <p:cNvSpPr/>
            <p:nvPr/>
          </p:nvSpPr>
          <p:spPr>
            <a:xfrm>
              <a:off x="4365471" y="3212055"/>
              <a:ext cx="127806" cy="252967"/>
            </a:xfrm>
            <a:custGeom>
              <a:avLst/>
              <a:gdLst/>
              <a:ahLst/>
              <a:cxnLst/>
              <a:rect l="l" t="t" r="r" b="b"/>
              <a:pathLst>
                <a:path w="918" h="1817" extrusionOk="0">
                  <a:moveTo>
                    <a:pt x="594" y="0"/>
                  </a:moveTo>
                  <a:cubicBezTo>
                    <a:pt x="478" y="0"/>
                    <a:pt x="383" y="109"/>
                    <a:pt x="310" y="206"/>
                  </a:cubicBezTo>
                  <a:cubicBezTo>
                    <a:pt x="158" y="404"/>
                    <a:pt x="6" y="616"/>
                    <a:pt x="1" y="860"/>
                  </a:cubicBezTo>
                  <a:cubicBezTo>
                    <a:pt x="1" y="1062"/>
                    <a:pt x="97" y="1239"/>
                    <a:pt x="178" y="1417"/>
                  </a:cubicBezTo>
                  <a:cubicBezTo>
                    <a:pt x="218" y="1508"/>
                    <a:pt x="244" y="1604"/>
                    <a:pt x="279" y="1695"/>
                  </a:cubicBezTo>
                  <a:cubicBezTo>
                    <a:pt x="315" y="1802"/>
                    <a:pt x="365" y="1797"/>
                    <a:pt x="477" y="1817"/>
                  </a:cubicBezTo>
                  <a:cubicBezTo>
                    <a:pt x="543" y="1589"/>
                    <a:pt x="401" y="1320"/>
                    <a:pt x="522" y="1118"/>
                  </a:cubicBezTo>
                  <a:cubicBezTo>
                    <a:pt x="598" y="996"/>
                    <a:pt x="750" y="936"/>
                    <a:pt x="826" y="814"/>
                  </a:cubicBezTo>
                  <a:cubicBezTo>
                    <a:pt x="918" y="677"/>
                    <a:pt x="892" y="495"/>
                    <a:pt x="857" y="333"/>
                  </a:cubicBezTo>
                  <a:cubicBezTo>
                    <a:pt x="842" y="262"/>
                    <a:pt x="826" y="196"/>
                    <a:pt x="791" y="130"/>
                  </a:cubicBezTo>
                  <a:cubicBezTo>
                    <a:pt x="755" y="69"/>
                    <a:pt x="700" y="19"/>
                    <a:pt x="629" y="3"/>
                  </a:cubicBezTo>
                  <a:cubicBezTo>
                    <a:pt x="617" y="1"/>
                    <a:pt x="605" y="0"/>
                    <a:pt x="594" y="0"/>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6" name="Google Shape;1766;p31"/>
            <p:cNvSpPr/>
            <p:nvPr/>
          </p:nvSpPr>
          <p:spPr>
            <a:xfrm>
              <a:off x="4463483" y="3144254"/>
              <a:ext cx="318959" cy="326477"/>
            </a:xfrm>
            <a:custGeom>
              <a:avLst/>
              <a:gdLst/>
              <a:ahLst/>
              <a:cxnLst/>
              <a:rect l="l" t="t" r="r" b="b"/>
              <a:pathLst>
                <a:path w="2291" h="2345" extrusionOk="0">
                  <a:moveTo>
                    <a:pt x="1022" y="1"/>
                  </a:moveTo>
                  <a:cubicBezTo>
                    <a:pt x="764" y="1"/>
                    <a:pt x="502" y="107"/>
                    <a:pt x="295" y="268"/>
                  </a:cubicBezTo>
                  <a:cubicBezTo>
                    <a:pt x="158" y="369"/>
                    <a:pt x="31" y="516"/>
                    <a:pt x="16" y="688"/>
                  </a:cubicBezTo>
                  <a:cubicBezTo>
                    <a:pt x="1" y="901"/>
                    <a:pt x="173" y="1083"/>
                    <a:pt x="345" y="1210"/>
                  </a:cubicBezTo>
                  <a:cubicBezTo>
                    <a:pt x="487" y="1306"/>
                    <a:pt x="639" y="1387"/>
                    <a:pt x="801" y="1448"/>
                  </a:cubicBezTo>
                  <a:cubicBezTo>
                    <a:pt x="1026" y="1530"/>
                    <a:pt x="1267" y="1572"/>
                    <a:pt x="1508" y="1572"/>
                  </a:cubicBezTo>
                  <a:cubicBezTo>
                    <a:pt x="1567" y="1572"/>
                    <a:pt x="1625" y="1569"/>
                    <a:pt x="1683" y="1564"/>
                  </a:cubicBezTo>
                  <a:cubicBezTo>
                    <a:pt x="1694" y="1563"/>
                    <a:pt x="1704" y="1563"/>
                    <a:pt x="1714" y="1563"/>
                  </a:cubicBezTo>
                  <a:cubicBezTo>
                    <a:pt x="1857" y="1563"/>
                    <a:pt x="1836" y="1666"/>
                    <a:pt x="1855" y="1813"/>
                  </a:cubicBezTo>
                  <a:cubicBezTo>
                    <a:pt x="1870" y="1990"/>
                    <a:pt x="1890" y="2167"/>
                    <a:pt x="1910" y="2344"/>
                  </a:cubicBezTo>
                  <a:cubicBezTo>
                    <a:pt x="1961" y="2334"/>
                    <a:pt x="2012" y="2329"/>
                    <a:pt x="2062" y="2319"/>
                  </a:cubicBezTo>
                  <a:cubicBezTo>
                    <a:pt x="2078" y="2066"/>
                    <a:pt x="2159" y="1823"/>
                    <a:pt x="2214" y="1580"/>
                  </a:cubicBezTo>
                  <a:cubicBezTo>
                    <a:pt x="2270" y="1331"/>
                    <a:pt x="2290" y="1063"/>
                    <a:pt x="2194" y="830"/>
                  </a:cubicBezTo>
                  <a:cubicBezTo>
                    <a:pt x="2113" y="642"/>
                    <a:pt x="1956" y="496"/>
                    <a:pt x="1799" y="364"/>
                  </a:cubicBezTo>
                  <a:cubicBezTo>
                    <a:pt x="1637" y="222"/>
                    <a:pt x="1455" y="90"/>
                    <a:pt x="1247" y="29"/>
                  </a:cubicBezTo>
                  <a:cubicBezTo>
                    <a:pt x="1173" y="10"/>
                    <a:pt x="1098" y="1"/>
                    <a:pt x="1022" y="1"/>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7" name="Google Shape;1767;p31"/>
            <p:cNvSpPr/>
            <p:nvPr/>
          </p:nvSpPr>
          <p:spPr>
            <a:xfrm>
              <a:off x="4414895" y="3461403"/>
              <a:ext cx="335805" cy="234729"/>
            </a:xfrm>
            <a:custGeom>
              <a:avLst/>
              <a:gdLst/>
              <a:ahLst/>
              <a:cxnLst/>
              <a:rect l="l" t="t" r="r" b="b"/>
              <a:pathLst>
                <a:path w="2412" h="1686" extrusionOk="0">
                  <a:moveTo>
                    <a:pt x="0" y="1"/>
                  </a:moveTo>
                  <a:cubicBezTo>
                    <a:pt x="15" y="259"/>
                    <a:pt x="10" y="548"/>
                    <a:pt x="36" y="806"/>
                  </a:cubicBezTo>
                  <a:cubicBezTo>
                    <a:pt x="56" y="1069"/>
                    <a:pt x="208" y="1338"/>
                    <a:pt x="416" y="1500"/>
                  </a:cubicBezTo>
                  <a:cubicBezTo>
                    <a:pt x="532" y="1596"/>
                    <a:pt x="684" y="1647"/>
                    <a:pt x="831" y="1667"/>
                  </a:cubicBezTo>
                  <a:cubicBezTo>
                    <a:pt x="932" y="1681"/>
                    <a:pt x="986" y="1685"/>
                    <a:pt x="1055" y="1685"/>
                  </a:cubicBezTo>
                  <a:cubicBezTo>
                    <a:pt x="1089" y="1685"/>
                    <a:pt x="1126" y="1684"/>
                    <a:pt x="1175" y="1682"/>
                  </a:cubicBezTo>
                  <a:lnTo>
                    <a:pt x="1175" y="1677"/>
                  </a:lnTo>
                  <a:lnTo>
                    <a:pt x="1181" y="1682"/>
                  </a:lnTo>
                  <a:cubicBezTo>
                    <a:pt x="1231" y="1684"/>
                    <a:pt x="1269" y="1685"/>
                    <a:pt x="1304" y="1685"/>
                  </a:cubicBezTo>
                  <a:cubicBezTo>
                    <a:pt x="1372" y="1685"/>
                    <a:pt x="1424" y="1681"/>
                    <a:pt x="1525" y="1667"/>
                  </a:cubicBezTo>
                  <a:cubicBezTo>
                    <a:pt x="1672" y="1647"/>
                    <a:pt x="1824" y="1596"/>
                    <a:pt x="1940" y="1500"/>
                  </a:cubicBezTo>
                  <a:cubicBezTo>
                    <a:pt x="2148" y="1338"/>
                    <a:pt x="2295" y="1069"/>
                    <a:pt x="2320" y="811"/>
                  </a:cubicBezTo>
                  <a:cubicBezTo>
                    <a:pt x="2341" y="553"/>
                    <a:pt x="2396" y="411"/>
                    <a:pt x="2411" y="31"/>
                  </a:cubicBezTo>
                  <a:lnTo>
                    <a:pt x="2411" y="31"/>
                  </a:lnTo>
                  <a:lnTo>
                    <a:pt x="2259" y="66"/>
                  </a:lnTo>
                  <a:cubicBezTo>
                    <a:pt x="2259" y="66"/>
                    <a:pt x="2239" y="299"/>
                    <a:pt x="2219" y="456"/>
                  </a:cubicBezTo>
                  <a:cubicBezTo>
                    <a:pt x="2199" y="593"/>
                    <a:pt x="2128" y="791"/>
                    <a:pt x="2032" y="882"/>
                  </a:cubicBezTo>
                  <a:cubicBezTo>
                    <a:pt x="1940" y="963"/>
                    <a:pt x="1819" y="983"/>
                    <a:pt x="1702" y="999"/>
                  </a:cubicBezTo>
                  <a:cubicBezTo>
                    <a:pt x="1687" y="999"/>
                    <a:pt x="1667" y="1004"/>
                    <a:pt x="1652" y="1004"/>
                  </a:cubicBezTo>
                  <a:cubicBezTo>
                    <a:pt x="1495" y="1031"/>
                    <a:pt x="1336" y="1045"/>
                    <a:pt x="1178" y="1045"/>
                  </a:cubicBezTo>
                  <a:cubicBezTo>
                    <a:pt x="1020" y="1045"/>
                    <a:pt x="861" y="1031"/>
                    <a:pt x="704" y="1004"/>
                  </a:cubicBezTo>
                  <a:cubicBezTo>
                    <a:pt x="689" y="1004"/>
                    <a:pt x="674" y="999"/>
                    <a:pt x="654" y="999"/>
                  </a:cubicBezTo>
                  <a:cubicBezTo>
                    <a:pt x="537" y="983"/>
                    <a:pt x="416" y="963"/>
                    <a:pt x="324" y="882"/>
                  </a:cubicBezTo>
                  <a:cubicBezTo>
                    <a:pt x="228" y="791"/>
                    <a:pt x="162" y="654"/>
                    <a:pt x="157" y="517"/>
                  </a:cubicBezTo>
                  <a:cubicBezTo>
                    <a:pt x="157" y="375"/>
                    <a:pt x="142" y="163"/>
                    <a:pt x="122" y="26"/>
                  </a:cubicBezTo>
                  <a:lnTo>
                    <a:pt x="0" y="1"/>
                  </a:ln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8" name="Google Shape;1768;p31"/>
            <p:cNvSpPr/>
            <p:nvPr/>
          </p:nvSpPr>
          <p:spPr>
            <a:xfrm>
              <a:off x="4414895" y="3461403"/>
              <a:ext cx="19909" cy="28401"/>
            </a:xfrm>
            <a:custGeom>
              <a:avLst/>
              <a:gdLst/>
              <a:ahLst/>
              <a:cxnLst/>
              <a:rect l="l" t="t" r="r" b="b"/>
              <a:pathLst>
                <a:path w="143" h="204" extrusionOk="0">
                  <a:moveTo>
                    <a:pt x="0" y="1"/>
                  </a:moveTo>
                  <a:cubicBezTo>
                    <a:pt x="0" y="66"/>
                    <a:pt x="5" y="137"/>
                    <a:pt x="10" y="203"/>
                  </a:cubicBezTo>
                  <a:lnTo>
                    <a:pt x="142" y="203"/>
                  </a:lnTo>
                  <a:cubicBezTo>
                    <a:pt x="137" y="137"/>
                    <a:pt x="132" y="77"/>
                    <a:pt x="122" y="26"/>
                  </a:cubicBezTo>
                  <a:lnTo>
                    <a:pt x="0" y="1"/>
                  </a:ln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9" name="Google Shape;1769;p31"/>
            <p:cNvSpPr/>
            <p:nvPr/>
          </p:nvSpPr>
          <p:spPr>
            <a:xfrm>
              <a:off x="4727306" y="3465579"/>
              <a:ext cx="23389" cy="24225"/>
            </a:xfrm>
            <a:custGeom>
              <a:avLst/>
              <a:gdLst/>
              <a:ahLst/>
              <a:cxnLst/>
              <a:rect l="l" t="t" r="r" b="b"/>
              <a:pathLst>
                <a:path w="168" h="174" extrusionOk="0">
                  <a:moveTo>
                    <a:pt x="167" y="1"/>
                  </a:moveTo>
                  <a:lnTo>
                    <a:pt x="15" y="36"/>
                  </a:lnTo>
                  <a:cubicBezTo>
                    <a:pt x="15" y="36"/>
                    <a:pt x="10" y="97"/>
                    <a:pt x="0" y="173"/>
                  </a:cubicBezTo>
                  <a:lnTo>
                    <a:pt x="157" y="173"/>
                  </a:lnTo>
                  <a:cubicBezTo>
                    <a:pt x="162" y="123"/>
                    <a:pt x="162" y="67"/>
                    <a:pt x="167" y="1"/>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0" name="Google Shape;1770;p31"/>
            <p:cNvSpPr/>
            <p:nvPr/>
          </p:nvSpPr>
          <p:spPr>
            <a:xfrm>
              <a:off x="4448725" y="3218877"/>
              <a:ext cx="40375" cy="100240"/>
            </a:xfrm>
            <a:custGeom>
              <a:avLst/>
              <a:gdLst/>
              <a:ahLst/>
              <a:cxnLst/>
              <a:rect l="l" t="t" r="r" b="b"/>
              <a:pathLst>
                <a:path w="290" h="720" extrusionOk="0">
                  <a:moveTo>
                    <a:pt x="122" y="0"/>
                  </a:moveTo>
                  <a:cubicBezTo>
                    <a:pt x="61" y="76"/>
                    <a:pt x="16" y="167"/>
                    <a:pt x="11" y="263"/>
                  </a:cubicBezTo>
                  <a:cubicBezTo>
                    <a:pt x="0" y="441"/>
                    <a:pt x="117" y="598"/>
                    <a:pt x="254" y="719"/>
                  </a:cubicBezTo>
                  <a:cubicBezTo>
                    <a:pt x="279" y="664"/>
                    <a:pt x="289" y="598"/>
                    <a:pt x="289" y="537"/>
                  </a:cubicBezTo>
                  <a:cubicBezTo>
                    <a:pt x="188" y="426"/>
                    <a:pt x="112" y="294"/>
                    <a:pt x="122" y="152"/>
                  </a:cubicBezTo>
                  <a:cubicBezTo>
                    <a:pt x="127" y="106"/>
                    <a:pt x="137" y="66"/>
                    <a:pt x="152" y="25"/>
                  </a:cubicBezTo>
                  <a:cubicBezTo>
                    <a:pt x="142" y="15"/>
                    <a:pt x="132" y="10"/>
                    <a:pt x="122" y="0"/>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1" name="Google Shape;1771;p31"/>
            <p:cNvSpPr/>
            <p:nvPr/>
          </p:nvSpPr>
          <p:spPr>
            <a:xfrm>
              <a:off x="4508590" y="3890904"/>
              <a:ext cx="127110" cy="438133"/>
            </a:xfrm>
            <a:custGeom>
              <a:avLst/>
              <a:gdLst/>
              <a:ahLst/>
              <a:cxnLst/>
              <a:rect l="l" t="t" r="r" b="b"/>
              <a:pathLst>
                <a:path w="913" h="3147" extrusionOk="0">
                  <a:moveTo>
                    <a:pt x="457" y="1"/>
                  </a:moveTo>
                  <a:lnTo>
                    <a:pt x="310" y="6"/>
                  </a:lnTo>
                  <a:cubicBezTo>
                    <a:pt x="234" y="811"/>
                    <a:pt x="158" y="1409"/>
                    <a:pt x="1" y="2209"/>
                  </a:cubicBezTo>
                  <a:cubicBezTo>
                    <a:pt x="128" y="2533"/>
                    <a:pt x="280" y="2847"/>
                    <a:pt x="457" y="3146"/>
                  </a:cubicBezTo>
                  <a:cubicBezTo>
                    <a:pt x="634" y="2847"/>
                    <a:pt x="786" y="2533"/>
                    <a:pt x="913" y="2209"/>
                  </a:cubicBezTo>
                  <a:cubicBezTo>
                    <a:pt x="751" y="1409"/>
                    <a:pt x="675" y="811"/>
                    <a:pt x="604" y="6"/>
                  </a:cubicBezTo>
                  <a:lnTo>
                    <a:pt x="4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2" name="Google Shape;1772;p31"/>
            <p:cNvSpPr/>
            <p:nvPr/>
          </p:nvSpPr>
          <p:spPr>
            <a:xfrm>
              <a:off x="4531979" y="3830899"/>
              <a:ext cx="80471" cy="60840"/>
            </a:xfrm>
            <a:custGeom>
              <a:avLst/>
              <a:gdLst/>
              <a:ahLst/>
              <a:cxnLst/>
              <a:rect l="l" t="t" r="r" b="b"/>
              <a:pathLst>
                <a:path w="578" h="437" extrusionOk="0">
                  <a:moveTo>
                    <a:pt x="289" y="1"/>
                  </a:moveTo>
                  <a:cubicBezTo>
                    <a:pt x="182" y="36"/>
                    <a:pt x="96" y="102"/>
                    <a:pt x="31" y="188"/>
                  </a:cubicBezTo>
                  <a:cubicBezTo>
                    <a:pt x="31" y="188"/>
                    <a:pt x="31" y="188"/>
                    <a:pt x="31" y="193"/>
                  </a:cubicBezTo>
                  <a:cubicBezTo>
                    <a:pt x="0" y="325"/>
                    <a:pt x="142" y="437"/>
                    <a:pt x="142" y="437"/>
                  </a:cubicBezTo>
                  <a:lnTo>
                    <a:pt x="289" y="432"/>
                  </a:lnTo>
                  <a:lnTo>
                    <a:pt x="436" y="437"/>
                  </a:lnTo>
                  <a:cubicBezTo>
                    <a:pt x="436" y="437"/>
                    <a:pt x="578" y="325"/>
                    <a:pt x="547" y="193"/>
                  </a:cubicBezTo>
                  <a:cubicBezTo>
                    <a:pt x="481" y="102"/>
                    <a:pt x="395" y="36"/>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3" name="Google Shape;1773;p31"/>
            <p:cNvSpPr/>
            <p:nvPr/>
          </p:nvSpPr>
          <p:spPr>
            <a:xfrm>
              <a:off x="4438841" y="3825331"/>
              <a:ext cx="112909" cy="373256"/>
            </a:xfrm>
            <a:custGeom>
              <a:avLst/>
              <a:gdLst/>
              <a:ahLst/>
              <a:cxnLst/>
              <a:rect l="l" t="t" r="r" b="b"/>
              <a:pathLst>
                <a:path w="811" h="2681" extrusionOk="0">
                  <a:moveTo>
                    <a:pt x="6" y="0"/>
                  </a:moveTo>
                  <a:cubicBezTo>
                    <a:pt x="0" y="917"/>
                    <a:pt x="168" y="1829"/>
                    <a:pt x="502" y="2680"/>
                  </a:cubicBezTo>
                  <a:cubicBezTo>
                    <a:pt x="659" y="1880"/>
                    <a:pt x="735" y="1282"/>
                    <a:pt x="811" y="477"/>
                  </a:cubicBezTo>
                  <a:cubicBezTo>
                    <a:pt x="811" y="477"/>
                    <a:pt x="669" y="365"/>
                    <a:pt x="700" y="233"/>
                  </a:cubicBezTo>
                  <a:lnTo>
                    <a:pt x="700" y="233"/>
                  </a:lnTo>
                  <a:cubicBezTo>
                    <a:pt x="634" y="314"/>
                    <a:pt x="598" y="421"/>
                    <a:pt x="588" y="527"/>
                  </a:cubicBezTo>
                  <a:cubicBezTo>
                    <a:pt x="588" y="547"/>
                    <a:pt x="569" y="561"/>
                    <a:pt x="551" y="561"/>
                  </a:cubicBezTo>
                  <a:cubicBezTo>
                    <a:pt x="547" y="561"/>
                    <a:pt x="542" y="560"/>
                    <a:pt x="537" y="558"/>
                  </a:cubicBezTo>
                  <a:cubicBezTo>
                    <a:pt x="309" y="436"/>
                    <a:pt x="117" y="233"/>
                    <a:pt x="6"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4" name="Google Shape;1774;p31"/>
            <p:cNvSpPr/>
            <p:nvPr/>
          </p:nvSpPr>
          <p:spPr>
            <a:xfrm>
              <a:off x="4592541" y="3825331"/>
              <a:ext cx="113049" cy="373256"/>
            </a:xfrm>
            <a:custGeom>
              <a:avLst/>
              <a:gdLst/>
              <a:ahLst/>
              <a:cxnLst/>
              <a:rect l="l" t="t" r="r" b="b"/>
              <a:pathLst>
                <a:path w="812" h="2681" extrusionOk="0">
                  <a:moveTo>
                    <a:pt x="806" y="0"/>
                  </a:moveTo>
                  <a:cubicBezTo>
                    <a:pt x="695" y="233"/>
                    <a:pt x="497" y="436"/>
                    <a:pt x="274" y="558"/>
                  </a:cubicBezTo>
                  <a:cubicBezTo>
                    <a:pt x="269" y="560"/>
                    <a:pt x="263" y="561"/>
                    <a:pt x="258" y="561"/>
                  </a:cubicBezTo>
                  <a:cubicBezTo>
                    <a:pt x="239" y="561"/>
                    <a:pt x="223" y="547"/>
                    <a:pt x="219" y="527"/>
                  </a:cubicBezTo>
                  <a:cubicBezTo>
                    <a:pt x="214" y="421"/>
                    <a:pt x="173" y="314"/>
                    <a:pt x="112" y="233"/>
                  </a:cubicBezTo>
                  <a:lnTo>
                    <a:pt x="112" y="233"/>
                  </a:lnTo>
                  <a:cubicBezTo>
                    <a:pt x="143" y="365"/>
                    <a:pt x="1" y="477"/>
                    <a:pt x="1" y="477"/>
                  </a:cubicBezTo>
                  <a:cubicBezTo>
                    <a:pt x="72" y="1282"/>
                    <a:pt x="148" y="1880"/>
                    <a:pt x="310" y="2680"/>
                  </a:cubicBezTo>
                  <a:cubicBezTo>
                    <a:pt x="644" y="1829"/>
                    <a:pt x="811" y="917"/>
                    <a:pt x="806"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5" name="Google Shape;1775;p31"/>
            <p:cNvSpPr/>
            <p:nvPr/>
          </p:nvSpPr>
          <p:spPr>
            <a:xfrm>
              <a:off x="4439537" y="3715345"/>
              <a:ext cx="265358" cy="188090"/>
            </a:xfrm>
            <a:custGeom>
              <a:avLst/>
              <a:gdLst/>
              <a:ahLst/>
              <a:cxnLst/>
              <a:rect l="l" t="t" r="r" b="b"/>
              <a:pathLst>
                <a:path w="1906" h="1351" extrusionOk="0">
                  <a:moveTo>
                    <a:pt x="46" y="0"/>
                  </a:moveTo>
                  <a:cubicBezTo>
                    <a:pt x="16" y="264"/>
                    <a:pt x="1" y="527"/>
                    <a:pt x="1" y="790"/>
                  </a:cubicBezTo>
                  <a:cubicBezTo>
                    <a:pt x="112" y="1023"/>
                    <a:pt x="304" y="1226"/>
                    <a:pt x="532" y="1348"/>
                  </a:cubicBezTo>
                  <a:cubicBezTo>
                    <a:pt x="537" y="1350"/>
                    <a:pt x="542" y="1351"/>
                    <a:pt x="546" y="1351"/>
                  </a:cubicBezTo>
                  <a:cubicBezTo>
                    <a:pt x="564" y="1351"/>
                    <a:pt x="583" y="1337"/>
                    <a:pt x="583" y="1317"/>
                  </a:cubicBezTo>
                  <a:cubicBezTo>
                    <a:pt x="593" y="1211"/>
                    <a:pt x="629" y="1104"/>
                    <a:pt x="695" y="1023"/>
                  </a:cubicBezTo>
                  <a:cubicBezTo>
                    <a:pt x="695" y="1018"/>
                    <a:pt x="695" y="1018"/>
                    <a:pt x="695" y="1018"/>
                  </a:cubicBezTo>
                  <a:cubicBezTo>
                    <a:pt x="760" y="932"/>
                    <a:pt x="846" y="866"/>
                    <a:pt x="953" y="831"/>
                  </a:cubicBezTo>
                  <a:cubicBezTo>
                    <a:pt x="1059" y="866"/>
                    <a:pt x="1145" y="932"/>
                    <a:pt x="1211" y="1023"/>
                  </a:cubicBezTo>
                  <a:cubicBezTo>
                    <a:pt x="1272" y="1104"/>
                    <a:pt x="1313" y="1211"/>
                    <a:pt x="1318" y="1317"/>
                  </a:cubicBezTo>
                  <a:cubicBezTo>
                    <a:pt x="1322" y="1337"/>
                    <a:pt x="1338" y="1351"/>
                    <a:pt x="1357" y="1351"/>
                  </a:cubicBezTo>
                  <a:cubicBezTo>
                    <a:pt x="1362" y="1351"/>
                    <a:pt x="1368" y="1350"/>
                    <a:pt x="1373" y="1348"/>
                  </a:cubicBezTo>
                  <a:cubicBezTo>
                    <a:pt x="1596" y="1226"/>
                    <a:pt x="1794" y="1023"/>
                    <a:pt x="1905" y="790"/>
                  </a:cubicBezTo>
                  <a:cubicBezTo>
                    <a:pt x="1905" y="527"/>
                    <a:pt x="1890" y="264"/>
                    <a:pt x="1860" y="0"/>
                  </a:cubicBezTo>
                  <a:cubicBezTo>
                    <a:pt x="1677" y="360"/>
                    <a:pt x="1429" y="547"/>
                    <a:pt x="1095" y="669"/>
                  </a:cubicBezTo>
                  <a:cubicBezTo>
                    <a:pt x="1049" y="684"/>
                    <a:pt x="1001" y="692"/>
                    <a:pt x="952" y="692"/>
                  </a:cubicBezTo>
                  <a:cubicBezTo>
                    <a:pt x="903" y="692"/>
                    <a:pt x="854" y="684"/>
                    <a:pt x="806" y="669"/>
                  </a:cubicBezTo>
                  <a:cubicBezTo>
                    <a:pt x="477" y="547"/>
                    <a:pt x="223" y="36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6" name="Google Shape;1776;p31"/>
            <p:cNvSpPr/>
            <p:nvPr/>
          </p:nvSpPr>
          <p:spPr>
            <a:xfrm>
              <a:off x="4572075" y="3715345"/>
              <a:ext cx="258954" cy="657409"/>
            </a:xfrm>
            <a:custGeom>
              <a:avLst/>
              <a:gdLst/>
              <a:ahLst/>
              <a:cxnLst/>
              <a:rect l="l" t="t" r="r" b="b"/>
              <a:pathLst>
                <a:path w="1860" h="4722" extrusionOk="0">
                  <a:moveTo>
                    <a:pt x="908" y="0"/>
                  </a:moveTo>
                  <a:lnTo>
                    <a:pt x="908" y="0"/>
                  </a:lnTo>
                  <a:cubicBezTo>
                    <a:pt x="938" y="264"/>
                    <a:pt x="953" y="527"/>
                    <a:pt x="953" y="790"/>
                  </a:cubicBezTo>
                  <a:cubicBezTo>
                    <a:pt x="958" y="1707"/>
                    <a:pt x="791" y="2619"/>
                    <a:pt x="457" y="3470"/>
                  </a:cubicBezTo>
                  <a:cubicBezTo>
                    <a:pt x="325" y="3794"/>
                    <a:pt x="178" y="4108"/>
                    <a:pt x="1" y="4407"/>
                  </a:cubicBezTo>
                  <a:cubicBezTo>
                    <a:pt x="62" y="4514"/>
                    <a:pt x="127" y="4620"/>
                    <a:pt x="193" y="4721"/>
                  </a:cubicBezTo>
                  <a:cubicBezTo>
                    <a:pt x="872" y="3855"/>
                    <a:pt x="1475" y="2731"/>
                    <a:pt x="1794" y="1712"/>
                  </a:cubicBezTo>
                  <a:cubicBezTo>
                    <a:pt x="1830" y="1591"/>
                    <a:pt x="1860" y="1449"/>
                    <a:pt x="1784" y="1353"/>
                  </a:cubicBezTo>
                  <a:cubicBezTo>
                    <a:pt x="1738" y="1297"/>
                    <a:pt x="1667" y="1272"/>
                    <a:pt x="1602" y="1246"/>
                  </a:cubicBezTo>
                  <a:cubicBezTo>
                    <a:pt x="1536" y="1221"/>
                    <a:pt x="1465" y="1196"/>
                    <a:pt x="1419" y="1135"/>
                  </a:cubicBezTo>
                  <a:cubicBezTo>
                    <a:pt x="1379" y="1079"/>
                    <a:pt x="1374" y="947"/>
                    <a:pt x="1434" y="912"/>
                  </a:cubicBezTo>
                  <a:cubicBezTo>
                    <a:pt x="1485" y="755"/>
                    <a:pt x="1475" y="578"/>
                    <a:pt x="1414" y="426"/>
                  </a:cubicBezTo>
                  <a:cubicBezTo>
                    <a:pt x="1399" y="395"/>
                    <a:pt x="1384" y="370"/>
                    <a:pt x="1369" y="340"/>
                  </a:cubicBezTo>
                  <a:cubicBezTo>
                    <a:pt x="1272" y="172"/>
                    <a:pt x="1100" y="46"/>
                    <a:pt x="908"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7" name="Google Shape;1777;p31"/>
            <p:cNvSpPr/>
            <p:nvPr/>
          </p:nvSpPr>
          <p:spPr>
            <a:xfrm>
              <a:off x="4598945" y="3774514"/>
              <a:ext cx="507188" cy="639867"/>
            </a:xfrm>
            <a:custGeom>
              <a:avLst/>
              <a:gdLst/>
              <a:ahLst/>
              <a:cxnLst/>
              <a:rect l="l" t="t" r="r" b="b"/>
              <a:pathLst>
                <a:path w="3643" h="4596" extrusionOk="0">
                  <a:moveTo>
                    <a:pt x="1221" y="1"/>
                  </a:moveTo>
                  <a:lnTo>
                    <a:pt x="1221" y="1"/>
                  </a:lnTo>
                  <a:cubicBezTo>
                    <a:pt x="1282" y="153"/>
                    <a:pt x="1292" y="330"/>
                    <a:pt x="1241" y="487"/>
                  </a:cubicBezTo>
                  <a:cubicBezTo>
                    <a:pt x="1181" y="522"/>
                    <a:pt x="1186" y="654"/>
                    <a:pt x="1226" y="710"/>
                  </a:cubicBezTo>
                  <a:cubicBezTo>
                    <a:pt x="1272" y="771"/>
                    <a:pt x="1343" y="796"/>
                    <a:pt x="1409" y="821"/>
                  </a:cubicBezTo>
                  <a:cubicBezTo>
                    <a:pt x="1474" y="847"/>
                    <a:pt x="1545" y="872"/>
                    <a:pt x="1591" y="928"/>
                  </a:cubicBezTo>
                  <a:cubicBezTo>
                    <a:pt x="1667" y="1024"/>
                    <a:pt x="1637" y="1166"/>
                    <a:pt x="1601" y="1287"/>
                  </a:cubicBezTo>
                  <a:cubicBezTo>
                    <a:pt x="1282" y="2306"/>
                    <a:pt x="679" y="3430"/>
                    <a:pt x="0" y="4296"/>
                  </a:cubicBezTo>
                  <a:cubicBezTo>
                    <a:pt x="21" y="4327"/>
                    <a:pt x="178" y="4560"/>
                    <a:pt x="203" y="4595"/>
                  </a:cubicBezTo>
                  <a:lnTo>
                    <a:pt x="1920" y="4595"/>
                  </a:lnTo>
                  <a:cubicBezTo>
                    <a:pt x="1996" y="4306"/>
                    <a:pt x="2067" y="4018"/>
                    <a:pt x="2133" y="3729"/>
                  </a:cubicBezTo>
                  <a:cubicBezTo>
                    <a:pt x="2229" y="4018"/>
                    <a:pt x="2265" y="4225"/>
                    <a:pt x="2295" y="4534"/>
                  </a:cubicBezTo>
                  <a:lnTo>
                    <a:pt x="3643" y="4474"/>
                  </a:lnTo>
                  <a:cubicBezTo>
                    <a:pt x="3415" y="3658"/>
                    <a:pt x="3252" y="2822"/>
                    <a:pt x="3151" y="1981"/>
                  </a:cubicBezTo>
                  <a:cubicBezTo>
                    <a:pt x="3106" y="1617"/>
                    <a:pt x="3075" y="1252"/>
                    <a:pt x="2949" y="907"/>
                  </a:cubicBezTo>
                  <a:cubicBezTo>
                    <a:pt x="2893" y="766"/>
                    <a:pt x="2822" y="624"/>
                    <a:pt x="2700" y="533"/>
                  </a:cubicBezTo>
                  <a:cubicBezTo>
                    <a:pt x="2574" y="431"/>
                    <a:pt x="2401" y="401"/>
                    <a:pt x="2244" y="365"/>
                  </a:cubicBezTo>
                  <a:cubicBezTo>
                    <a:pt x="1880" y="284"/>
                    <a:pt x="1561" y="163"/>
                    <a:pt x="1221" y="1"/>
                  </a:cubicBezTo>
                  <a:close/>
                </a:path>
              </a:pathLst>
            </a:custGeom>
            <a:solidFill>
              <a:srgbClr val="323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8" name="Google Shape;1778;p31"/>
            <p:cNvSpPr/>
            <p:nvPr/>
          </p:nvSpPr>
          <p:spPr>
            <a:xfrm>
              <a:off x="4037606" y="3774514"/>
              <a:ext cx="534614" cy="639867"/>
            </a:xfrm>
            <a:custGeom>
              <a:avLst/>
              <a:gdLst/>
              <a:ahLst/>
              <a:cxnLst/>
              <a:rect l="l" t="t" r="r" b="b"/>
              <a:pathLst>
                <a:path w="3840" h="4596" extrusionOk="0">
                  <a:moveTo>
                    <a:pt x="2427" y="1"/>
                  </a:moveTo>
                  <a:cubicBezTo>
                    <a:pt x="2087" y="163"/>
                    <a:pt x="1768" y="284"/>
                    <a:pt x="1403" y="365"/>
                  </a:cubicBezTo>
                  <a:cubicBezTo>
                    <a:pt x="1241" y="401"/>
                    <a:pt x="1074" y="431"/>
                    <a:pt x="942" y="533"/>
                  </a:cubicBezTo>
                  <a:cubicBezTo>
                    <a:pt x="821" y="624"/>
                    <a:pt x="750" y="766"/>
                    <a:pt x="699" y="907"/>
                  </a:cubicBezTo>
                  <a:cubicBezTo>
                    <a:pt x="573" y="1252"/>
                    <a:pt x="537" y="1617"/>
                    <a:pt x="497" y="1981"/>
                  </a:cubicBezTo>
                  <a:cubicBezTo>
                    <a:pt x="395" y="2822"/>
                    <a:pt x="228" y="3658"/>
                    <a:pt x="0" y="4474"/>
                  </a:cubicBezTo>
                  <a:lnTo>
                    <a:pt x="1353" y="4534"/>
                  </a:lnTo>
                  <a:cubicBezTo>
                    <a:pt x="1378" y="4225"/>
                    <a:pt x="1413" y="4018"/>
                    <a:pt x="1515" y="3729"/>
                  </a:cubicBezTo>
                  <a:cubicBezTo>
                    <a:pt x="1581" y="4018"/>
                    <a:pt x="1652" y="4306"/>
                    <a:pt x="1727" y="4595"/>
                  </a:cubicBezTo>
                  <a:lnTo>
                    <a:pt x="3840" y="4595"/>
                  </a:lnTo>
                  <a:lnTo>
                    <a:pt x="3840" y="4534"/>
                  </a:lnTo>
                  <a:cubicBezTo>
                    <a:pt x="3085" y="3638"/>
                    <a:pt x="2391" y="2402"/>
                    <a:pt x="2047" y="1287"/>
                  </a:cubicBezTo>
                  <a:cubicBezTo>
                    <a:pt x="2006" y="1166"/>
                    <a:pt x="1976" y="1024"/>
                    <a:pt x="2057" y="928"/>
                  </a:cubicBezTo>
                  <a:cubicBezTo>
                    <a:pt x="2097" y="872"/>
                    <a:pt x="2168" y="847"/>
                    <a:pt x="2234" y="821"/>
                  </a:cubicBezTo>
                  <a:cubicBezTo>
                    <a:pt x="2305" y="796"/>
                    <a:pt x="2376" y="771"/>
                    <a:pt x="2416" y="710"/>
                  </a:cubicBezTo>
                  <a:cubicBezTo>
                    <a:pt x="2457" y="654"/>
                    <a:pt x="2467" y="522"/>
                    <a:pt x="2406" y="487"/>
                  </a:cubicBezTo>
                  <a:cubicBezTo>
                    <a:pt x="2356" y="330"/>
                    <a:pt x="2366" y="153"/>
                    <a:pt x="2427" y="1"/>
                  </a:cubicBezTo>
                  <a:close/>
                </a:path>
              </a:pathLst>
            </a:custGeom>
            <a:solidFill>
              <a:srgbClr val="323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9" name="Google Shape;1779;p31"/>
            <p:cNvSpPr/>
            <p:nvPr/>
          </p:nvSpPr>
          <p:spPr>
            <a:xfrm>
              <a:off x="4312567" y="3715345"/>
              <a:ext cx="314643" cy="699036"/>
            </a:xfrm>
            <a:custGeom>
              <a:avLst/>
              <a:gdLst/>
              <a:ahLst/>
              <a:cxnLst/>
              <a:rect l="l" t="t" r="r" b="b"/>
              <a:pathLst>
                <a:path w="2260" h="5021" extrusionOk="0">
                  <a:moveTo>
                    <a:pt x="958" y="0"/>
                  </a:moveTo>
                  <a:cubicBezTo>
                    <a:pt x="766" y="46"/>
                    <a:pt x="593" y="172"/>
                    <a:pt x="492" y="340"/>
                  </a:cubicBezTo>
                  <a:cubicBezTo>
                    <a:pt x="477" y="370"/>
                    <a:pt x="462" y="395"/>
                    <a:pt x="452" y="426"/>
                  </a:cubicBezTo>
                  <a:cubicBezTo>
                    <a:pt x="391" y="578"/>
                    <a:pt x="381" y="755"/>
                    <a:pt x="431" y="912"/>
                  </a:cubicBezTo>
                  <a:cubicBezTo>
                    <a:pt x="492" y="947"/>
                    <a:pt x="482" y="1079"/>
                    <a:pt x="441" y="1135"/>
                  </a:cubicBezTo>
                  <a:cubicBezTo>
                    <a:pt x="401" y="1196"/>
                    <a:pt x="330" y="1221"/>
                    <a:pt x="259" y="1246"/>
                  </a:cubicBezTo>
                  <a:cubicBezTo>
                    <a:pt x="193" y="1272"/>
                    <a:pt x="122" y="1297"/>
                    <a:pt x="82" y="1353"/>
                  </a:cubicBezTo>
                  <a:cubicBezTo>
                    <a:pt x="1" y="1449"/>
                    <a:pt x="31" y="1591"/>
                    <a:pt x="72" y="1712"/>
                  </a:cubicBezTo>
                  <a:cubicBezTo>
                    <a:pt x="416" y="2827"/>
                    <a:pt x="1110" y="4129"/>
                    <a:pt x="1865" y="5020"/>
                  </a:cubicBezTo>
                  <a:lnTo>
                    <a:pt x="2260" y="5020"/>
                  </a:lnTo>
                  <a:cubicBezTo>
                    <a:pt x="2235" y="4985"/>
                    <a:pt x="2078" y="4752"/>
                    <a:pt x="2057" y="4721"/>
                  </a:cubicBezTo>
                  <a:cubicBezTo>
                    <a:pt x="1991" y="4620"/>
                    <a:pt x="1926" y="4514"/>
                    <a:pt x="1865" y="4407"/>
                  </a:cubicBezTo>
                  <a:cubicBezTo>
                    <a:pt x="1688" y="4108"/>
                    <a:pt x="1536" y="3794"/>
                    <a:pt x="1409" y="3470"/>
                  </a:cubicBezTo>
                  <a:cubicBezTo>
                    <a:pt x="1075" y="2619"/>
                    <a:pt x="907" y="1707"/>
                    <a:pt x="913" y="790"/>
                  </a:cubicBezTo>
                  <a:cubicBezTo>
                    <a:pt x="913" y="527"/>
                    <a:pt x="928" y="264"/>
                    <a:pt x="958"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80" name="Google Shape;1780;p31"/>
            <p:cNvSpPr/>
            <p:nvPr/>
          </p:nvSpPr>
          <p:spPr>
            <a:xfrm>
              <a:off x="4572075" y="4317622"/>
              <a:ext cx="34806" cy="55132"/>
            </a:xfrm>
            <a:custGeom>
              <a:avLst/>
              <a:gdLst/>
              <a:ahLst/>
              <a:cxnLst/>
              <a:rect l="l" t="t" r="r" b="b"/>
              <a:pathLst>
                <a:path w="250" h="396" extrusionOk="0">
                  <a:moveTo>
                    <a:pt x="46" y="0"/>
                  </a:moveTo>
                  <a:cubicBezTo>
                    <a:pt x="31" y="26"/>
                    <a:pt x="16" y="56"/>
                    <a:pt x="1" y="81"/>
                  </a:cubicBezTo>
                  <a:cubicBezTo>
                    <a:pt x="62" y="188"/>
                    <a:pt x="127" y="294"/>
                    <a:pt x="193" y="395"/>
                  </a:cubicBezTo>
                  <a:cubicBezTo>
                    <a:pt x="209" y="370"/>
                    <a:pt x="229" y="350"/>
                    <a:pt x="249" y="324"/>
                  </a:cubicBezTo>
                  <a:cubicBezTo>
                    <a:pt x="183" y="223"/>
                    <a:pt x="117" y="127"/>
                    <a:pt x="62" y="20"/>
                  </a:cubicBezTo>
                  <a:cubicBezTo>
                    <a:pt x="57" y="15"/>
                    <a:pt x="52" y="5"/>
                    <a:pt x="46"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81" name="Google Shape;1781;p31"/>
            <p:cNvSpPr/>
            <p:nvPr/>
          </p:nvSpPr>
          <p:spPr>
            <a:xfrm>
              <a:off x="4304771" y="3928216"/>
              <a:ext cx="267446" cy="486165"/>
            </a:xfrm>
            <a:custGeom>
              <a:avLst/>
              <a:gdLst/>
              <a:ahLst/>
              <a:cxnLst/>
              <a:rect l="l" t="t" r="r" b="b"/>
              <a:pathLst>
                <a:path w="1921" h="3492" extrusionOk="0">
                  <a:moveTo>
                    <a:pt x="87" y="1"/>
                  </a:moveTo>
                  <a:cubicBezTo>
                    <a:pt x="87" y="1"/>
                    <a:pt x="82" y="6"/>
                    <a:pt x="77" y="11"/>
                  </a:cubicBezTo>
                  <a:cubicBezTo>
                    <a:pt x="1" y="107"/>
                    <a:pt x="31" y="249"/>
                    <a:pt x="67" y="366"/>
                  </a:cubicBezTo>
                  <a:cubicBezTo>
                    <a:pt x="391" y="1404"/>
                    <a:pt x="1019" y="2610"/>
                    <a:pt x="1713" y="3491"/>
                  </a:cubicBezTo>
                  <a:lnTo>
                    <a:pt x="1921" y="3491"/>
                  </a:lnTo>
                  <a:cubicBezTo>
                    <a:pt x="1166" y="2600"/>
                    <a:pt x="472" y="1298"/>
                    <a:pt x="128" y="183"/>
                  </a:cubicBezTo>
                  <a:cubicBezTo>
                    <a:pt x="107" y="123"/>
                    <a:pt x="92" y="62"/>
                    <a:pt x="87" y="1"/>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85" name="Google Shape;1785;p31"/>
            <p:cNvSpPr/>
            <p:nvPr/>
          </p:nvSpPr>
          <p:spPr>
            <a:xfrm>
              <a:off x="3755377" y="4051394"/>
              <a:ext cx="2248847" cy="200775"/>
            </a:xfrm>
            <a:custGeom>
              <a:avLst/>
              <a:gdLst/>
              <a:ahLst/>
              <a:cxnLst/>
              <a:rect l="l" t="t" r="r" b="b"/>
              <a:pathLst>
                <a:path w="12888" h="822" extrusionOk="0">
                  <a:moveTo>
                    <a:pt x="1" y="1"/>
                  </a:moveTo>
                  <a:lnTo>
                    <a:pt x="1" y="821"/>
                  </a:lnTo>
                  <a:lnTo>
                    <a:pt x="12888" y="821"/>
                  </a:lnTo>
                  <a:lnTo>
                    <a:pt x="128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1572"/>
        <p:cNvGrpSpPr/>
        <p:nvPr/>
      </p:nvGrpSpPr>
      <p:grpSpPr>
        <a:xfrm>
          <a:off x="0" y="0"/>
          <a:ext cx="0" cy="0"/>
          <a:chOff x="0" y="0"/>
          <a:chExt cx="0" cy="0"/>
        </a:xfrm>
      </p:grpSpPr>
      <p:grpSp>
        <p:nvGrpSpPr>
          <p:cNvPr id="1573" name="Google Shape;1573;p29"/>
          <p:cNvGrpSpPr/>
          <p:nvPr/>
        </p:nvGrpSpPr>
        <p:grpSpPr>
          <a:xfrm>
            <a:off x="3741344" y="983100"/>
            <a:ext cx="1889159" cy="3629506"/>
            <a:chOff x="3602200" y="1333150"/>
            <a:chExt cx="1948255" cy="3138504"/>
          </a:xfrm>
        </p:grpSpPr>
        <p:sp>
          <p:nvSpPr>
            <p:cNvPr id="1574" name="Google Shape;1574;p29"/>
            <p:cNvSpPr/>
            <p:nvPr/>
          </p:nvSpPr>
          <p:spPr>
            <a:xfrm>
              <a:off x="3602200" y="1333150"/>
              <a:ext cx="1948255" cy="3138504"/>
            </a:xfrm>
            <a:custGeom>
              <a:avLst/>
              <a:gdLst/>
              <a:ahLst/>
              <a:cxnLst/>
              <a:rect l="l" t="t" r="r" b="b"/>
              <a:pathLst>
                <a:path w="13167" h="23596" extrusionOk="0">
                  <a:moveTo>
                    <a:pt x="12260" y="0"/>
                  </a:moveTo>
                  <a:lnTo>
                    <a:pt x="892" y="11"/>
                  </a:lnTo>
                  <a:cubicBezTo>
                    <a:pt x="401" y="11"/>
                    <a:pt x="1" y="406"/>
                    <a:pt x="1" y="902"/>
                  </a:cubicBezTo>
                  <a:lnTo>
                    <a:pt x="21" y="22704"/>
                  </a:lnTo>
                  <a:cubicBezTo>
                    <a:pt x="21" y="23196"/>
                    <a:pt x="416" y="23596"/>
                    <a:pt x="908" y="23596"/>
                  </a:cubicBezTo>
                  <a:lnTo>
                    <a:pt x="12280" y="23586"/>
                  </a:lnTo>
                  <a:cubicBezTo>
                    <a:pt x="12771" y="23586"/>
                    <a:pt x="13166" y="23186"/>
                    <a:pt x="13166" y="22694"/>
                  </a:cubicBezTo>
                  <a:lnTo>
                    <a:pt x="13151" y="887"/>
                  </a:lnTo>
                  <a:cubicBezTo>
                    <a:pt x="13151" y="396"/>
                    <a:pt x="12751" y="0"/>
                    <a:pt x="12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3684023" y="1542414"/>
              <a:ext cx="1785494" cy="2744620"/>
            </a:xfrm>
            <a:custGeom>
              <a:avLst/>
              <a:gdLst/>
              <a:ahLst/>
              <a:cxnLst/>
              <a:rect l="l" t="t" r="r" b="b"/>
              <a:pathLst>
                <a:path w="12067" h="20633" extrusionOk="0">
                  <a:moveTo>
                    <a:pt x="11063" y="1"/>
                  </a:moveTo>
                  <a:lnTo>
                    <a:pt x="983" y="11"/>
                  </a:lnTo>
                  <a:cubicBezTo>
                    <a:pt x="441" y="11"/>
                    <a:pt x="0" y="452"/>
                    <a:pt x="0" y="994"/>
                  </a:cubicBezTo>
                  <a:lnTo>
                    <a:pt x="15" y="19650"/>
                  </a:lnTo>
                  <a:cubicBezTo>
                    <a:pt x="15" y="20192"/>
                    <a:pt x="456" y="20633"/>
                    <a:pt x="998" y="20633"/>
                  </a:cubicBezTo>
                  <a:lnTo>
                    <a:pt x="11079" y="20623"/>
                  </a:lnTo>
                  <a:cubicBezTo>
                    <a:pt x="11626" y="20623"/>
                    <a:pt x="12066" y="20182"/>
                    <a:pt x="12066" y="19640"/>
                  </a:cubicBezTo>
                  <a:lnTo>
                    <a:pt x="12051" y="984"/>
                  </a:lnTo>
                  <a:cubicBezTo>
                    <a:pt x="12046" y="442"/>
                    <a:pt x="11605" y="1"/>
                    <a:pt x="1106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29"/>
            <p:cNvSpPr/>
            <p:nvPr/>
          </p:nvSpPr>
          <p:spPr>
            <a:xfrm>
              <a:off x="4323933" y="1420667"/>
              <a:ext cx="502778" cy="44691"/>
            </a:xfrm>
            <a:custGeom>
              <a:avLst/>
              <a:gdLst/>
              <a:ahLst/>
              <a:cxnLst/>
              <a:rect l="l" t="t" r="r" b="b"/>
              <a:pathLst>
                <a:path w="3780" h="336" extrusionOk="0">
                  <a:moveTo>
                    <a:pt x="3617" y="1"/>
                  </a:moveTo>
                  <a:lnTo>
                    <a:pt x="163" y="6"/>
                  </a:lnTo>
                  <a:cubicBezTo>
                    <a:pt x="72" y="6"/>
                    <a:pt x="1" y="82"/>
                    <a:pt x="1" y="168"/>
                  </a:cubicBezTo>
                  <a:cubicBezTo>
                    <a:pt x="1" y="259"/>
                    <a:pt x="72" y="335"/>
                    <a:pt x="163" y="335"/>
                  </a:cubicBezTo>
                  <a:lnTo>
                    <a:pt x="3617" y="330"/>
                  </a:lnTo>
                  <a:cubicBezTo>
                    <a:pt x="3709" y="330"/>
                    <a:pt x="3780" y="259"/>
                    <a:pt x="3780" y="168"/>
                  </a:cubicBezTo>
                  <a:cubicBezTo>
                    <a:pt x="3780" y="77"/>
                    <a:pt x="3709" y="1"/>
                    <a:pt x="3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3865853" y="3813899"/>
              <a:ext cx="1421744" cy="57460"/>
            </a:xfrm>
            <a:custGeom>
              <a:avLst/>
              <a:gdLst/>
              <a:ahLst/>
              <a:cxnLst/>
              <a:rect l="l" t="t" r="r" b="b"/>
              <a:pathLst>
                <a:path w="10689" h="432" extrusionOk="0">
                  <a:moveTo>
                    <a:pt x="10683" y="1"/>
                  </a:moveTo>
                  <a:lnTo>
                    <a:pt x="0" y="11"/>
                  </a:lnTo>
                  <a:lnTo>
                    <a:pt x="5" y="431"/>
                  </a:lnTo>
                  <a:lnTo>
                    <a:pt x="10688" y="421"/>
                  </a:lnTo>
                  <a:lnTo>
                    <a:pt x="106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3865853" y="3922435"/>
              <a:ext cx="1421744" cy="57327"/>
            </a:xfrm>
            <a:custGeom>
              <a:avLst/>
              <a:gdLst/>
              <a:ahLst/>
              <a:cxnLst/>
              <a:rect l="l" t="t" r="r" b="b"/>
              <a:pathLst>
                <a:path w="10689" h="431" extrusionOk="0">
                  <a:moveTo>
                    <a:pt x="10683" y="0"/>
                  </a:moveTo>
                  <a:lnTo>
                    <a:pt x="0" y="5"/>
                  </a:lnTo>
                  <a:lnTo>
                    <a:pt x="5" y="431"/>
                  </a:lnTo>
                  <a:lnTo>
                    <a:pt x="10688" y="421"/>
                  </a:lnTo>
                  <a:lnTo>
                    <a:pt x="106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4525440" y="4105721"/>
              <a:ext cx="109866" cy="109201"/>
            </a:xfrm>
            <a:custGeom>
              <a:avLst/>
              <a:gdLst/>
              <a:ahLst/>
              <a:cxnLst/>
              <a:rect l="l" t="t" r="r" b="b"/>
              <a:pathLst>
                <a:path w="826" h="821" extrusionOk="0">
                  <a:moveTo>
                    <a:pt x="411" y="0"/>
                  </a:moveTo>
                  <a:cubicBezTo>
                    <a:pt x="188" y="0"/>
                    <a:pt x="0" y="183"/>
                    <a:pt x="0" y="411"/>
                  </a:cubicBezTo>
                  <a:cubicBezTo>
                    <a:pt x="0" y="638"/>
                    <a:pt x="188" y="821"/>
                    <a:pt x="411" y="821"/>
                  </a:cubicBezTo>
                  <a:cubicBezTo>
                    <a:pt x="638" y="821"/>
                    <a:pt x="826" y="638"/>
                    <a:pt x="826" y="411"/>
                  </a:cubicBezTo>
                  <a:cubicBezTo>
                    <a:pt x="826" y="183"/>
                    <a:pt x="638" y="0"/>
                    <a:pt x="4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4953194" y="4105721"/>
              <a:ext cx="109999" cy="109201"/>
            </a:xfrm>
            <a:custGeom>
              <a:avLst/>
              <a:gdLst/>
              <a:ahLst/>
              <a:cxnLst/>
              <a:rect l="l" t="t" r="r" b="b"/>
              <a:pathLst>
                <a:path w="827" h="821" extrusionOk="0">
                  <a:moveTo>
                    <a:pt x="1" y="0"/>
                  </a:moveTo>
                  <a:lnTo>
                    <a:pt x="1" y="821"/>
                  </a:lnTo>
                  <a:lnTo>
                    <a:pt x="827" y="821"/>
                  </a:lnTo>
                  <a:lnTo>
                    <a:pt x="82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4097553" y="4105721"/>
              <a:ext cx="109999" cy="109201"/>
            </a:xfrm>
            <a:custGeom>
              <a:avLst/>
              <a:gdLst/>
              <a:ahLst/>
              <a:cxnLst/>
              <a:rect l="l" t="t" r="r" b="b"/>
              <a:pathLst>
                <a:path w="827" h="821" extrusionOk="0">
                  <a:moveTo>
                    <a:pt x="1" y="0"/>
                  </a:moveTo>
                  <a:lnTo>
                    <a:pt x="1" y="821"/>
                  </a:lnTo>
                  <a:lnTo>
                    <a:pt x="826" y="821"/>
                  </a:lnTo>
                  <a:lnTo>
                    <a:pt x="8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29"/>
            <p:cNvGrpSpPr/>
            <p:nvPr/>
          </p:nvGrpSpPr>
          <p:grpSpPr>
            <a:xfrm>
              <a:off x="4221442" y="1672937"/>
              <a:ext cx="695150" cy="215194"/>
              <a:chOff x="4178154" y="1659960"/>
              <a:chExt cx="516572" cy="159912"/>
            </a:xfrm>
          </p:grpSpPr>
          <p:sp>
            <p:nvSpPr>
              <p:cNvPr id="1583" name="Google Shape;1583;p29"/>
              <p:cNvSpPr/>
              <p:nvPr/>
            </p:nvSpPr>
            <p:spPr>
              <a:xfrm>
                <a:off x="4178154" y="1659960"/>
                <a:ext cx="139708" cy="155809"/>
              </a:xfrm>
              <a:custGeom>
                <a:avLst/>
                <a:gdLst/>
                <a:ahLst/>
                <a:cxnLst/>
                <a:rect l="l" t="t" r="r" b="b"/>
                <a:pathLst>
                  <a:path w="4130" h="4606" extrusionOk="0">
                    <a:moveTo>
                      <a:pt x="923" y="1"/>
                    </a:moveTo>
                    <a:lnTo>
                      <a:pt x="1" y="4605"/>
                    </a:lnTo>
                    <a:lnTo>
                      <a:pt x="1186" y="4605"/>
                    </a:lnTo>
                    <a:lnTo>
                      <a:pt x="1581" y="2655"/>
                    </a:lnTo>
                    <a:lnTo>
                      <a:pt x="3476" y="2655"/>
                    </a:lnTo>
                    <a:lnTo>
                      <a:pt x="3653" y="1753"/>
                    </a:lnTo>
                    <a:lnTo>
                      <a:pt x="1758" y="1753"/>
                    </a:lnTo>
                    <a:lnTo>
                      <a:pt x="1925"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29"/>
              <p:cNvSpPr/>
              <p:nvPr/>
            </p:nvSpPr>
            <p:spPr>
              <a:xfrm>
                <a:off x="4268496" y="1664063"/>
                <a:ext cx="163353" cy="155809"/>
              </a:xfrm>
              <a:custGeom>
                <a:avLst/>
                <a:gdLst/>
                <a:ahLst/>
                <a:cxnLst/>
                <a:rect l="l" t="t" r="r" b="b"/>
                <a:pathLst>
                  <a:path w="4829" h="4606" extrusionOk="0">
                    <a:moveTo>
                      <a:pt x="3121" y="1080"/>
                    </a:moveTo>
                    <a:lnTo>
                      <a:pt x="3385" y="2913"/>
                    </a:lnTo>
                    <a:lnTo>
                      <a:pt x="2123" y="2913"/>
                    </a:lnTo>
                    <a:lnTo>
                      <a:pt x="3121" y="1080"/>
                    </a:lnTo>
                    <a:close/>
                    <a:moveTo>
                      <a:pt x="2630" y="1"/>
                    </a:moveTo>
                    <a:lnTo>
                      <a:pt x="1" y="4605"/>
                    </a:lnTo>
                    <a:lnTo>
                      <a:pt x="1196" y="4605"/>
                    </a:lnTo>
                    <a:lnTo>
                      <a:pt x="1652" y="3764"/>
                    </a:lnTo>
                    <a:lnTo>
                      <a:pt x="3511" y="3764"/>
                    </a:lnTo>
                    <a:lnTo>
                      <a:pt x="3633" y="4605"/>
                    </a:lnTo>
                    <a:lnTo>
                      <a:pt x="4829" y="4605"/>
                    </a:lnTo>
                    <a:lnTo>
                      <a:pt x="4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29"/>
              <p:cNvSpPr/>
              <p:nvPr/>
            </p:nvSpPr>
            <p:spPr>
              <a:xfrm>
                <a:off x="4428570" y="1664063"/>
                <a:ext cx="175835" cy="155809"/>
              </a:xfrm>
              <a:custGeom>
                <a:avLst/>
                <a:gdLst/>
                <a:ahLst/>
                <a:cxnLst/>
                <a:rect l="l" t="t" r="r" b="b"/>
                <a:pathLst>
                  <a:path w="5198" h="4606" extrusionOk="0">
                    <a:moveTo>
                      <a:pt x="922" y="1"/>
                    </a:moveTo>
                    <a:lnTo>
                      <a:pt x="0" y="4605"/>
                    </a:lnTo>
                    <a:lnTo>
                      <a:pt x="1186" y="4605"/>
                    </a:lnTo>
                    <a:lnTo>
                      <a:pt x="1550" y="2792"/>
                    </a:lnTo>
                    <a:lnTo>
                      <a:pt x="3019" y="4605"/>
                    </a:lnTo>
                    <a:lnTo>
                      <a:pt x="4504" y="4605"/>
                    </a:lnTo>
                    <a:lnTo>
                      <a:pt x="2543" y="2179"/>
                    </a:lnTo>
                    <a:lnTo>
                      <a:pt x="5198" y="1"/>
                    </a:lnTo>
                    <a:lnTo>
                      <a:pt x="3820" y="1"/>
                    </a:lnTo>
                    <a:lnTo>
                      <a:pt x="1773" y="1682"/>
                    </a:lnTo>
                    <a:lnTo>
                      <a:pt x="2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29"/>
              <p:cNvSpPr/>
              <p:nvPr/>
            </p:nvSpPr>
            <p:spPr>
              <a:xfrm>
                <a:off x="4555018" y="1664063"/>
                <a:ext cx="139708" cy="155809"/>
              </a:xfrm>
              <a:custGeom>
                <a:avLst/>
                <a:gdLst/>
                <a:ahLst/>
                <a:cxnLst/>
                <a:rect l="l" t="t" r="r" b="b"/>
                <a:pathLst>
                  <a:path w="4130" h="4606" extrusionOk="0">
                    <a:moveTo>
                      <a:pt x="923" y="1"/>
                    </a:moveTo>
                    <a:lnTo>
                      <a:pt x="1" y="4605"/>
                    </a:lnTo>
                    <a:lnTo>
                      <a:pt x="3273" y="4605"/>
                    </a:lnTo>
                    <a:lnTo>
                      <a:pt x="3450" y="3709"/>
                    </a:lnTo>
                    <a:lnTo>
                      <a:pt x="1368" y="3709"/>
                    </a:lnTo>
                    <a:lnTo>
                      <a:pt x="1581" y="2655"/>
                    </a:lnTo>
                    <a:lnTo>
                      <a:pt x="3476" y="2655"/>
                    </a:lnTo>
                    <a:lnTo>
                      <a:pt x="3658" y="1753"/>
                    </a:lnTo>
                    <a:lnTo>
                      <a:pt x="1758" y="1753"/>
                    </a:lnTo>
                    <a:lnTo>
                      <a:pt x="1931"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9"/>
            <p:cNvGrpSpPr/>
            <p:nvPr/>
          </p:nvGrpSpPr>
          <p:grpSpPr>
            <a:xfrm>
              <a:off x="4173227" y="1941132"/>
              <a:ext cx="806197" cy="217503"/>
              <a:chOff x="4355907" y="1916657"/>
              <a:chExt cx="599091" cy="161628"/>
            </a:xfrm>
          </p:grpSpPr>
          <p:sp>
            <p:nvSpPr>
              <p:cNvPr id="1588" name="Google Shape;1588;p29"/>
              <p:cNvSpPr/>
              <p:nvPr/>
            </p:nvSpPr>
            <p:spPr>
              <a:xfrm>
                <a:off x="4355907" y="1919397"/>
                <a:ext cx="170694" cy="155776"/>
              </a:xfrm>
              <a:custGeom>
                <a:avLst/>
                <a:gdLst/>
                <a:ahLst/>
                <a:cxnLst/>
                <a:rect l="l" t="t" r="r" b="b"/>
                <a:pathLst>
                  <a:path w="5046" h="4605" extrusionOk="0">
                    <a:moveTo>
                      <a:pt x="922" y="0"/>
                    </a:moveTo>
                    <a:lnTo>
                      <a:pt x="0" y="4605"/>
                    </a:lnTo>
                    <a:lnTo>
                      <a:pt x="1125" y="4605"/>
                    </a:lnTo>
                    <a:lnTo>
                      <a:pt x="1758" y="1449"/>
                    </a:lnTo>
                    <a:lnTo>
                      <a:pt x="2797" y="4605"/>
                    </a:lnTo>
                    <a:lnTo>
                      <a:pt x="4124" y="4605"/>
                    </a:lnTo>
                    <a:lnTo>
                      <a:pt x="5046" y="0"/>
                    </a:lnTo>
                    <a:lnTo>
                      <a:pt x="3921" y="0"/>
                    </a:lnTo>
                    <a:lnTo>
                      <a:pt x="3288" y="3161"/>
                    </a:lnTo>
                    <a:lnTo>
                      <a:pt x="2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29"/>
              <p:cNvSpPr/>
              <p:nvPr/>
            </p:nvSpPr>
            <p:spPr>
              <a:xfrm>
                <a:off x="4507050" y="1919397"/>
                <a:ext cx="139674" cy="155776"/>
              </a:xfrm>
              <a:custGeom>
                <a:avLst/>
                <a:gdLst/>
                <a:ahLst/>
                <a:cxnLst/>
                <a:rect l="l" t="t" r="r" b="b"/>
                <a:pathLst>
                  <a:path w="4129" h="4605" extrusionOk="0">
                    <a:moveTo>
                      <a:pt x="922" y="0"/>
                    </a:moveTo>
                    <a:lnTo>
                      <a:pt x="0" y="4605"/>
                    </a:lnTo>
                    <a:lnTo>
                      <a:pt x="3273" y="4605"/>
                    </a:lnTo>
                    <a:lnTo>
                      <a:pt x="3455" y="3708"/>
                    </a:lnTo>
                    <a:lnTo>
                      <a:pt x="1368" y="3708"/>
                    </a:lnTo>
                    <a:lnTo>
                      <a:pt x="1581" y="2655"/>
                    </a:lnTo>
                    <a:lnTo>
                      <a:pt x="3480" y="2655"/>
                    </a:lnTo>
                    <a:lnTo>
                      <a:pt x="3658" y="1758"/>
                    </a:lnTo>
                    <a:lnTo>
                      <a:pt x="1758" y="1758"/>
                    </a:lnTo>
                    <a:lnTo>
                      <a:pt x="1930" y="897"/>
                    </a:lnTo>
                    <a:lnTo>
                      <a:pt x="3946" y="897"/>
                    </a:lnTo>
                    <a:lnTo>
                      <a:pt x="4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29"/>
              <p:cNvSpPr/>
              <p:nvPr/>
            </p:nvSpPr>
            <p:spPr>
              <a:xfrm>
                <a:off x="4642768" y="1919397"/>
                <a:ext cx="222788" cy="155776"/>
              </a:xfrm>
              <a:custGeom>
                <a:avLst/>
                <a:gdLst/>
                <a:ahLst/>
                <a:cxnLst/>
                <a:rect l="l" t="t" r="r" b="b"/>
                <a:pathLst>
                  <a:path w="6586" h="4605" extrusionOk="0">
                    <a:moveTo>
                      <a:pt x="0" y="0"/>
                    </a:moveTo>
                    <a:lnTo>
                      <a:pt x="172" y="4605"/>
                    </a:lnTo>
                    <a:lnTo>
                      <a:pt x="1545" y="4605"/>
                    </a:lnTo>
                    <a:lnTo>
                      <a:pt x="3070" y="1105"/>
                    </a:lnTo>
                    <a:lnTo>
                      <a:pt x="3207" y="4605"/>
                    </a:lnTo>
                    <a:lnTo>
                      <a:pt x="4574" y="4605"/>
                    </a:lnTo>
                    <a:lnTo>
                      <a:pt x="6586" y="0"/>
                    </a:lnTo>
                    <a:lnTo>
                      <a:pt x="5456" y="0"/>
                    </a:lnTo>
                    <a:lnTo>
                      <a:pt x="3992" y="3349"/>
                    </a:lnTo>
                    <a:lnTo>
                      <a:pt x="3870" y="0"/>
                    </a:lnTo>
                    <a:lnTo>
                      <a:pt x="2726" y="0"/>
                    </a:lnTo>
                    <a:lnTo>
                      <a:pt x="1267" y="3349"/>
                    </a:lnTo>
                    <a:lnTo>
                      <a:pt x="1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29"/>
              <p:cNvSpPr/>
              <p:nvPr/>
            </p:nvSpPr>
            <p:spPr>
              <a:xfrm>
                <a:off x="4815155" y="1916657"/>
                <a:ext cx="139843" cy="161628"/>
              </a:xfrm>
              <a:custGeom>
                <a:avLst/>
                <a:gdLst/>
                <a:ahLst/>
                <a:cxnLst/>
                <a:rect l="l" t="t" r="r" b="b"/>
                <a:pathLst>
                  <a:path w="4134" h="4778" extrusionOk="0">
                    <a:moveTo>
                      <a:pt x="2568" y="0"/>
                    </a:moveTo>
                    <a:cubicBezTo>
                      <a:pt x="2011" y="0"/>
                      <a:pt x="1560" y="122"/>
                      <a:pt x="1216" y="370"/>
                    </a:cubicBezTo>
                    <a:cubicBezTo>
                      <a:pt x="872" y="618"/>
                      <a:pt x="654" y="968"/>
                      <a:pt x="557" y="1429"/>
                    </a:cubicBezTo>
                    <a:cubicBezTo>
                      <a:pt x="487" y="1794"/>
                      <a:pt x="537" y="2082"/>
                      <a:pt x="704" y="2300"/>
                    </a:cubicBezTo>
                    <a:cubicBezTo>
                      <a:pt x="877" y="2518"/>
                      <a:pt x="1181" y="2675"/>
                      <a:pt x="1621" y="2771"/>
                    </a:cubicBezTo>
                    <a:lnTo>
                      <a:pt x="2062" y="2872"/>
                    </a:lnTo>
                    <a:cubicBezTo>
                      <a:pt x="2330" y="2933"/>
                      <a:pt x="2503" y="3004"/>
                      <a:pt x="2579" y="3085"/>
                    </a:cubicBezTo>
                    <a:cubicBezTo>
                      <a:pt x="2655" y="3161"/>
                      <a:pt x="2680" y="3273"/>
                      <a:pt x="2650" y="3414"/>
                    </a:cubicBezTo>
                    <a:cubicBezTo>
                      <a:pt x="2619" y="3577"/>
                      <a:pt x="2528" y="3698"/>
                      <a:pt x="2371" y="3784"/>
                    </a:cubicBezTo>
                    <a:cubicBezTo>
                      <a:pt x="2214" y="3875"/>
                      <a:pt x="2011" y="3916"/>
                      <a:pt x="1748" y="3916"/>
                    </a:cubicBezTo>
                    <a:cubicBezTo>
                      <a:pt x="1495" y="3916"/>
                      <a:pt x="1236" y="3875"/>
                      <a:pt x="978" y="3799"/>
                    </a:cubicBezTo>
                    <a:cubicBezTo>
                      <a:pt x="720" y="3718"/>
                      <a:pt x="461" y="3602"/>
                      <a:pt x="198" y="3445"/>
                    </a:cubicBezTo>
                    <a:lnTo>
                      <a:pt x="0" y="4448"/>
                    </a:lnTo>
                    <a:cubicBezTo>
                      <a:pt x="269" y="4554"/>
                      <a:pt x="547" y="4640"/>
                      <a:pt x="826" y="4691"/>
                    </a:cubicBezTo>
                    <a:cubicBezTo>
                      <a:pt x="1110" y="4747"/>
                      <a:pt x="1398" y="4777"/>
                      <a:pt x="1692" y="4777"/>
                    </a:cubicBezTo>
                    <a:cubicBezTo>
                      <a:pt x="2310" y="4777"/>
                      <a:pt x="2796" y="4656"/>
                      <a:pt x="3146" y="4407"/>
                    </a:cubicBezTo>
                    <a:cubicBezTo>
                      <a:pt x="3495" y="4159"/>
                      <a:pt x="3723" y="3779"/>
                      <a:pt x="3825" y="3273"/>
                    </a:cubicBezTo>
                    <a:cubicBezTo>
                      <a:pt x="3901" y="2883"/>
                      <a:pt x="3850" y="2589"/>
                      <a:pt x="3678" y="2376"/>
                    </a:cubicBezTo>
                    <a:cubicBezTo>
                      <a:pt x="3506" y="2168"/>
                      <a:pt x="3171" y="2011"/>
                      <a:pt x="2680" y="1910"/>
                    </a:cubicBezTo>
                    <a:lnTo>
                      <a:pt x="2199" y="1809"/>
                    </a:lnTo>
                    <a:cubicBezTo>
                      <a:pt x="1966" y="1758"/>
                      <a:pt x="1814" y="1697"/>
                      <a:pt x="1733" y="1631"/>
                    </a:cubicBezTo>
                    <a:cubicBezTo>
                      <a:pt x="1657" y="1560"/>
                      <a:pt x="1631" y="1464"/>
                      <a:pt x="1657" y="1343"/>
                    </a:cubicBezTo>
                    <a:cubicBezTo>
                      <a:pt x="1687" y="1176"/>
                      <a:pt x="1778" y="1054"/>
                      <a:pt x="1930" y="978"/>
                    </a:cubicBezTo>
                    <a:cubicBezTo>
                      <a:pt x="2082" y="897"/>
                      <a:pt x="2300" y="861"/>
                      <a:pt x="2584" y="861"/>
                    </a:cubicBezTo>
                    <a:cubicBezTo>
                      <a:pt x="2796" y="861"/>
                      <a:pt x="3019" y="887"/>
                      <a:pt x="3247" y="948"/>
                    </a:cubicBezTo>
                    <a:cubicBezTo>
                      <a:pt x="3475" y="1003"/>
                      <a:pt x="3708" y="1089"/>
                      <a:pt x="3936" y="1201"/>
                    </a:cubicBezTo>
                    <a:lnTo>
                      <a:pt x="4134" y="228"/>
                    </a:lnTo>
                    <a:cubicBezTo>
                      <a:pt x="3860" y="152"/>
                      <a:pt x="3597" y="97"/>
                      <a:pt x="3333" y="56"/>
                    </a:cubicBezTo>
                    <a:cubicBezTo>
                      <a:pt x="3075" y="21"/>
                      <a:pt x="2822" y="0"/>
                      <a:pt x="2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2" name="Google Shape;1592;p29"/>
          <p:cNvSpPr txBox="1">
            <a:spLocks noGrp="1"/>
          </p:cNvSpPr>
          <p:nvPr>
            <p:ph type="title"/>
          </p:nvPr>
        </p:nvSpPr>
        <p:spPr>
          <a:xfrm>
            <a:off x="457200" y="217258"/>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Expectations</a:t>
            </a:r>
            <a:endParaRPr sz="2400" dirty="0"/>
          </a:p>
        </p:txBody>
      </p:sp>
      <p:grpSp>
        <p:nvGrpSpPr>
          <p:cNvPr id="1594" name="Google Shape;1594;p29"/>
          <p:cNvGrpSpPr/>
          <p:nvPr/>
        </p:nvGrpSpPr>
        <p:grpSpPr>
          <a:xfrm>
            <a:off x="93874" y="983100"/>
            <a:ext cx="3616642" cy="1508859"/>
            <a:chOff x="518896" y="1832509"/>
            <a:chExt cx="2842087" cy="887669"/>
          </a:xfrm>
        </p:grpSpPr>
        <p:sp>
          <p:nvSpPr>
            <p:cNvPr id="1595" name="Google Shape;1595;p29"/>
            <p:cNvSpPr/>
            <p:nvPr/>
          </p:nvSpPr>
          <p:spPr>
            <a:xfrm>
              <a:off x="518896" y="1847953"/>
              <a:ext cx="875733" cy="848586"/>
            </a:xfrm>
            <a:prstGeom prst="roundRect">
              <a:avLst>
                <a:gd name="adj" fmla="val 29490"/>
              </a:avLst>
            </a:prstGeom>
            <a:solidFill>
              <a:srgbClr val="F6422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lt1"/>
                  </a:solidFill>
                  <a:latin typeface="Fira Sans Extra Condensed"/>
                  <a:ea typeface="Fira Sans Extra Condensed"/>
                  <a:cs typeface="Fira Sans Extra Condensed"/>
                  <a:sym typeface="Fira Sans Extra Condensed"/>
                </a:rPr>
                <a:t>Reduction of Fraudulent Listings</a:t>
              </a:r>
              <a:endParaRPr lang="en" sz="1200" dirty="0">
                <a:solidFill>
                  <a:schemeClr val="lt1"/>
                </a:solidFill>
              </a:endParaRPr>
            </a:p>
          </p:txBody>
        </p:sp>
        <p:sp>
          <p:nvSpPr>
            <p:cNvPr id="1598" name="Google Shape;1598;p29"/>
            <p:cNvSpPr txBox="1"/>
            <p:nvPr/>
          </p:nvSpPr>
          <p:spPr>
            <a:xfrm flipH="1">
              <a:off x="1380683" y="1832509"/>
              <a:ext cx="1980300" cy="887669"/>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200" dirty="0">
                  <a:latin typeface="Times New Roman" panose="02020603050405020304" pitchFamily="18" charset="0"/>
                  <a:ea typeface="Roboto"/>
                  <a:cs typeface="Times New Roman" panose="02020603050405020304" pitchFamily="18" charset="0"/>
                  <a:sym typeface="Roboto"/>
                </a:rPr>
                <a:t>Drastically decrease fraudulent job postings, reducing risks such as identity theft.</a:t>
              </a:r>
            </a:p>
            <a:p>
              <a:pPr lvl="0" rtl="0">
                <a:spcBef>
                  <a:spcPts val="0"/>
                </a:spcBef>
                <a:spcAft>
                  <a:spcPts val="0"/>
                </a:spcAft>
              </a:pPr>
              <a:endParaRPr lang="en-US" sz="1200" dirty="0">
                <a:latin typeface="Times New Roman" panose="02020603050405020304" pitchFamily="18" charset="0"/>
                <a:ea typeface="Roboto"/>
                <a:cs typeface="Times New Roman" panose="02020603050405020304" pitchFamily="18" charset="0"/>
                <a:sym typeface="Roboto"/>
              </a:endParaRPr>
            </a:p>
            <a:p>
              <a:pPr marL="171450" lvl="0" indent="-171450" rtl="0">
                <a:spcBef>
                  <a:spcPts val="0"/>
                </a:spcBef>
                <a:spcAft>
                  <a:spcPts val="0"/>
                </a:spcAft>
                <a:buFont typeface="Arial" panose="020B0604020202020204" pitchFamily="34" charset="0"/>
                <a:buChar char="•"/>
              </a:pPr>
              <a:r>
                <a:rPr lang="en-US" sz="1200" dirty="0">
                  <a:latin typeface="Times New Roman" panose="02020603050405020304" pitchFamily="18" charset="0"/>
                  <a:ea typeface="Roboto"/>
                  <a:cs typeface="Times New Roman" panose="02020603050405020304" pitchFamily="18" charset="0"/>
                  <a:sym typeface="Roboto"/>
                </a:rPr>
                <a:t>Support legitimate businesses in safeguarding their reputations from fraudulent associations.</a:t>
              </a:r>
              <a:endParaRPr sz="1200" dirty="0">
                <a:latin typeface="Times New Roman" panose="02020603050405020304" pitchFamily="18" charset="0"/>
                <a:ea typeface="Roboto"/>
                <a:cs typeface="Times New Roman" panose="02020603050405020304" pitchFamily="18" charset="0"/>
                <a:sym typeface="Roboto"/>
              </a:endParaRPr>
            </a:p>
          </p:txBody>
        </p:sp>
      </p:grpSp>
      <p:grpSp>
        <p:nvGrpSpPr>
          <p:cNvPr id="1599" name="Google Shape;1599;p29"/>
          <p:cNvGrpSpPr/>
          <p:nvPr/>
        </p:nvGrpSpPr>
        <p:grpSpPr>
          <a:xfrm>
            <a:off x="50814" y="2990717"/>
            <a:ext cx="3621574" cy="1428511"/>
            <a:chOff x="419696" y="3308984"/>
            <a:chExt cx="2963575" cy="823664"/>
          </a:xfrm>
        </p:grpSpPr>
        <p:sp>
          <p:nvSpPr>
            <p:cNvPr id="1602" name="Google Shape;1602;p29"/>
            <p:cNvSpPr txBox="1"/>
            <p:nvPr/>
          </p:nvSpPr>
          <p:spPr>
            <a:xfrm flipH="1">
              <a:off x="1402971" y="3308984"/>
              <a:ext cx="1980300" cy="823664"/>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ea typeface="Roboto"/>
                  <a:cs typeface="Times New Roman" panose="02020603050405020304" pitchFamily="18" charset="0"/>
                  <a:sym typeface="Roboto"/>
                </a:rPr>
                <a:t>Establish new benchmarks for machine learning effectiveness in fraud detection.</a:t>
              </a:r>
            </a:p>
            <a:p>
              <a:pPr marL="171450" lvl="0" indent="-171450" algn="l" rtl="0">
                <a:spcBef>
                  <a:spcPts val="0"/>
                </a:spcBef>
                <a:spcAft>
                  <a:spcPts val="0"/>
                </a:spcAft>
                <a:buFont typeface="Arial" panose="020B0604020202020204" pitchFamily="34" charset="0"/>
                <a:buChar char="•"/>
              </a:pPr>
              <a:endParaRPr lang="en-US" sz="1200" dirty="0">
                <a:latin typeface="Times New Roman" panose="02020603050405020304" pitchFamily="18" charset="0"/>
                <a:ea typeface="Roboto"/>
                <a:cs typeface="Times New Roman" panose="02020603050405020304" pitchFamily="18" charset="0"/>
                <a:sym typeface="Roboto"/>
              </a:endParaRPr>
            </a:p>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ea typeface="Roboto"/>
                  <a:cs typeface="Times New Roman" panose="02020603050405020304" pitchFamily="18" charset="0"/>
                  <a:sym typeface="Roboto"/>
                </a:rPr>
                <a:t>Encourage the integration of advanced fraud detection technologies across online platforms.</a:t>
              </a:r>
              <a:endParaRPr sz="1200" dirty="0">
                <a:latin typeface="Times New Roman" panose="02020603050405020304" pitchFamily="18" charset="0"/>
                <a:ea typeface="Roboto"/>
                <a:cs typeface="Times New Roman" panose="02020603050405020304" pitchFamily="18" charset="0"/>
                <a:sym typeface="Roboto"/>
              </a:endParaRPr>
            </a:p>
          </p:txBody>
        </p:sp>
        <p:sp>
          <p:nvSpPr>
            <p:cNvPr id="1603" name="Google Shape;1603;p29"/>
            <p:cNvSpPr/>
            <p:nvPr/>
          </p:nvSpPr>
          <p:spPr>
            <a:xfrm>
              <a:off x="419696" y="3346820"/>
              <a:ext cx="983255" cy="728233"/>
            </a:xfrm>
            <a:prstGeom prst="roundRect">
              <a:avLst>
                <a:gd name="adj" fmla="val 29644"/>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lt1"/>
                  </a:solidFill>
                  <a:latin typeface="Fira Sans Extra Condensed"/>
                  <a:ea typeface="Fira Sans Extra Condensed"/>
                  <a:cs typeface="Fira Sans Extra Condensed"/>
                  <a:sym typeface="Fira Sans Extra Condensed"/>
                </a:rPr>
                <a:t>Advancement in Fraud Detection Technology</a:t>
              </a:r>
              <a:endParaRPr lang="en" sz="1200" dirty="0">
                <a:solidFill>
                  <a:schemeClr val="lt1"/>
                </a:solidFill>
              </a:endParaRPr>
            </a:p>
          </p:txBody>
        </p:sp>
      </p:grpSp>
      <p:grpSp>
        <p:nvGrpSpPr>
          <p:cNvPr id="1604" name="Google Shape;1604;p29"/>
          <p:cNvGrpSpPr/>
          <p:nvPr/>
        </p:nvGrpSpPr>
        <p:grpSpPr>
          <a:xfrm>
            <a:off x="5869485" y="968571"/>
            <a:ext cx="3160232" cy="1603177"/>
            <a:chOff x="5887125" y="1899260"/>
            <a:chExt cx="2808326" cy="778433"/>
          </a:xfrm>
        </p:grpSpPr>
        <p:sp>
          <p:nvSpPr>
            <p:cNvPr id="1607" name="Google Shape;1607;p29"/>
            <p:cNvSpPr txBox="1"/>
            <p:nvPr/>
          </p:nvSpPr>
          <p:spPr>
            <a:xfrm>
              <a:off x="5887125" y="1899260"/>
              <a:ext cx="1851930" cy="778433"/>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200" dirty="0">
                  <a:latin typeface="Times New Roman" panose="02020603050405020304" pitchFamily="18" charset="0"/>
                  <a:ea typeface="Roboto"/>
                  <a:cs typeface="Times New Roman" panose="02020603050405020304" pitchFamily="18" charset="0"/>
                  <a:sym typeface="Roboto"/>
                </a:rPr>
                <a:t>Strengthen the overall reliability and security of online job markets.</a:t>
              </a:r>
            </a:p>
            <a:p>
              <a:pPr lvl="0" rtl="0">
                <a:spcBef>
                  <a:spcPts val="0"/>
                </a:spcBef>
                <a:spcAft>
                  <a:spcPts val="0"/>
                </a:spcAft>
              </a:pPr>
              <a:endParaRPr lang="en-US" sz="1200" dirty="0">
                <a:latin typeface="Times New Roman" panose="02020603050405020304" pitchFamily="18" charset="0"/>
                <a:ea typeface="Roboto"/>
                <a:cs typeface="Times New Roman" panose="02020603050405020304" pitchFamily="18" charset="0"/>
                <a:sym typeface="Roboto"/>
              </a:endParaRPr>
            </a:p>
            <a:p>
              <a:pPr marL="171450" lvl="0" indent="-171450" rtl="0">
                <a:spcBef>
                  <a:spcPts val="0"/>
                </a:spcBef>
                <a:spcAft>
                  <a:spcPts val="0"/>
                </a:spcAft>
                <a:buFont typeface="Arial" panose="020B0604020202020204" pitchFamily="34" charset="0"/>
                <a:buChar char="•"/>
              </a:pPr>
              <a:r>
                <a:rPr lang="en-US" sz="1200" dirty="0">
                  <a:latin typeface="Times New Roman" panose="02020603050405020304" pitchFamily="18" charset="0"/>
                  <a:ea typeface="Roboto"/>
                  <a:cs typeface="Times New Roman" panose="02020603050405020304" pitchFamily="18" charset="0"/>
                  <a:sym typeface="Roboto"/>
                </a:rPr>
                <a:t>Enhance the trust and usability of online recruitment platforms for</a:t>
              </a:r>
            </a:p>
            <a:p>
              <a:pPr lvl="0" rtl="0">
                <a:spcBef>
                  <a:spcPts val="0"/>
                </a:spcBef>
                <a:spcAft>
                  <a:spcPts val="0"/>
                </a:spcAft>
              </a:pPr>
              <a:r>
                <a:rPr lang="en-US" sz="1200" dirty="0">
                  <a:latin typeface="Times New Roman" panose="02020603050405020304" pitchFamily="18" charset="0"/>
                  <a:ea typeface="Roboto"/>
                  <a:cs typeface="Times New Roman" panose="02020603050405020304" pitchFamily="18" charset="0"/>
                  <a:sym typeface="Roboto"/>
                </a:rPr>
                <a:t>    all users.</a:t>
              </a:r>
              <a:endParaRPr sz="1200" dirty="0">
                <a:latin typeface="Times New Roman" panose="02020603050405020304" pitchFamily="18" charset="0"/>
                <a:ea typeface="Roboto"/>
                <a:cs typeface="Times New Roman" panose="02020603050405020304" pitchFamily="18" charset="0"/>
                <a:sym typeface="Roboto"/>
              </a:endParaRPr>
            </a:p>
          </p:txBody>
        </p:sp>
        <p:sp>
          <p:nvSpPr>
            <p:cNvPr id="1608" name="Google Shape;1608;p29"/>
            <p:cNvSpPr/>
            <p:nvPr/>
          </p:nvSpPr>
          <p:spPr>
            <a:xfrm>
              <a:off x="7659527" y="1900280"/>
              <a:ext cx="1035924" cy="719160"/>
            </a:xfrm>
            <a:prstGeom prst="roundRect">
              <a:avLst>
                <a:gd name="adj" fmla="val 28394"/>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lt1"/>
                  </a:solidFill>
                  <a:latin typeface="Fira Sans Extra Condensed"/>
                  <a:ea typeface="Fira Sans Extra Condensed"/>
                  <a:cs typeface="Fira Sans Extra Condensed"/>
                  <a:sym typeface="Fira Sans Extra Condensed"/>
                </a:rPr>
                <a:t>Impact on the Recruitment Industry</a:t>
              </a:r>
              <a:endParaRPr sz="1200" dirty="0">
                <a:solidFill>
                  <a:schemeClr val="lt1"/>
                </a:solidFill>
              </a:endParaRPr>
            </a:p>
          </p:txBody>
        </p:sp>
      </p:grpSp>
      <p:grpSp>
        <p:nvGrpSpPr>
          <p:cNvPr id="1609" name="Google Shape;1609;p29"/>
          <p:cNvGrpSpPr/>
          <p:nvPr/>
        </p:nvGrpSpPr>
        <p:grpSpPr>
          <a:xfrm>
            <a:off x="5874767" y="2834333"/>
            <a:ext cx="3154951" cy="1707008"/>
            <a:chOff x="5887125" y="3234301"/>
            <a:chExt cx="2803632" cy="833193"/>
          </a:xfrm>
        </p:grpSpPr>
        <p:sp>
          <p:nvSpPr>
            <p:cNvPr id="1612" name="Google Shape;1612;p29"/>
            <p:cNvSpPr txBox="1"/>
            <p:nvPr/>
          </p:nvSpPr>
          <p:spPr>
            <a:xfrm>
              <a:off x="5887125" y="3234301"/>
              <a:ext cx="1847236" cy="833193"/>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200" dirty="0">
                  <a:solidFill>
                    <a:srgbClr val="000000"/>
                  </a:solidFill>
                  <a:latin typeface="Times New Roman" panose="02020603050405020304" pitchFamily="18" charset="0"/>
                  <a:ea typeface="Roboto"/>
                  <a:cs typeface="Times New Roman" panose="02020603050405020304" pitchFamily="18" charset="0"/>
                  <a:sym typeface="Roboto"/>
                </a:rPr>
                <a:t>Generate actionable insights and methodologies and practical understanding </a:t>
              </a:r>
            </a:p>
            <a:p>
              <a:pPr lvl="0" rtl="0">
                <a:spcBef>
                  <a:spcPts val="0"/>
                </a:spcBef>
                <a:spcAft>
                  <a:spcPts val="0"/>
                </a:spcAft>
              </a:pPr>
              <a:r>
                <a:rPr lang="en-US" sz="1200" dirty="0">
                  <a:latin typeface="Times New Roman" panose="02020603050405020304" pitchFamily="18" charset="0"/>
                  <a:ea typeface="Roboto"/>
                  <a:cs typeface="Times New Roman" panose="02020603050405020304" pitchFamily="18" charset="0"/>
                  <a:sym typeface="Roboto"/>
                </a:rPr>
                <a:t>    </a:t>
              </a:r>
              <a:r>
                <a:rPr lang="en-US" sz="1200" dirty="0">
                  <a:solidFill>
                    <a:srgbClr val="000000"/>
                  </a:solidFill>
                  <a:latin typeface="Times New Roman" panose="02020603050405020304" pitchFamily="18" charset="0"/>
                  <a:ea typeface="Roboto"/>
                  <a:cs typeface="Times New Roman" panose="02020603050405020304" pitchFamily="18" charset="0"/>
                  <a:sym typeface="Roboto"/>
                </a:rPr>
                <a:t>of fraud detection.</a:t>
              </a:r>
            </a:p>
            <a:p>
              <a:pPr marL="171450" lvl="0" indent="-171450" rtl="0">
                <a:spcBef>
                  <a:spcPts val="0"/>
                </a:spcBef>
                <a:spcAft>
                  <a:spcPts val="0"/>
                </a:spcAft>
                <a:buFont typeface="Arial" panose="020B0604020202020204" pitchFamily="34" charset="0"/>
                <a:buChar char="•"/>
              </a:pPr>
              <a:endParaRPr lang="en-US" sz="1200" dirty="0">
                <a:solidFill>
                  <a:srgbClr val="000000"/>
                </a:solidFill>
                <a:latin typeface="Times New Roman" panose="02020603050405020304" pitchFamily="18" charset="0"/>
                <a:ea typeface="Roboto"/>
                <a:cs typeface="Times New Roman" panose="02020603050405020304" pitchFamily="18" charset="0"/>
                <a:sym typeface="Roboto"/>
              </a:endParaRPr>
            </a:p>
            <a:p>
              <a:pPr marL="171450" lvl="0" indent="-171450" rtl="0">
                <a:spcBef>
                  <a:spcPts val="0"/>
                </a:spcBef>
                <a:spcAft>
                  <a:spcPts val="0"/>
                </a:spcAft>
                <a:buFont typeface="Arial" panose="020B0604020202020204" pitchFamily="34" charset="0"/>
                <a:buChar char="•"/>
              </a:pPr>
              <a:r>
                <a:rPr lang="en-US" sz="1200" dirty="0">
                  <a:solidFill>
                    <a:srgbClr val="000000"/>
                  </a:solidFill>
                  <a:latin typeface="Times New Roman" panose="02020603050405020304" pitchFamily="18" charset="0"/>
                  <a:ea typeface="Roboto"/>
                  <a:cs typeface="Times New Roman" panose="02020603050405020304" pitchFamily="18" charset="0"/>
                  <a:sym typeface="Roboto"/>
                </a:rPr>
                <a:t>Inspire further research and development in applying data science to solve real-world security challenges.</a:t>
              </a:r>
              <a:endParaRPr sz="1200" dirty="0">
                <a:solidFill>
                  <a:srgbClr val="000000"/>
                </a:solidFill>
                <a:latin typeface="Times New Roman" panose="02020603050405020304" pitchFamily="18" charset="0"/>
                <a:ea typeface="Roboto"/>
                <a:cs typeface="Times New Roman" panose="02020603050405020304" pitchFamily="18" charset="0"/>
                <a:sym typeface="Roboto"/>
              </a:endParaRPr>
            </a:p>
          </p:txBody>
        </p:sp>
        <p:sp>
          <p:nvSpPr>
            <p:cNvPr id="1613" name="Google Shape;1613;p29"/>
            <p:cNvSpPr/>
            <p:nvPr/>
          </p:nvSpPr>
          <p:spPr>
            <a:xfrm>
              <a:off x="7654833" y="3321044"/>
              <a:ext cx="1035924" cy="666892"/>
            </a:xfrm>
            <a:prstGeom prst="roundRect">
              <a:avLst>
                <a:gd name="adj" fmla="val 2894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lt1"/>
                  </a:solidFill>
                  <a:latin typeface="Fira Sans Extra Condensed"/>
                  <a:ea typeface="Fira Sans Extra Condensed"/>
                  <a:cs typeface="Fira Sans Extra Condensed"/>
                  <a:sym typeface="Fira Sans Extra Condensed"/>
                </a:rPr>
                <a:t>Contribution to the Field of Data Science</a:t>
              </a:r>
              <a:endParaRPr sz="1200" dirty="0">
                <a:solidFill>
                  <a:schemeClr val="lt1"/>
                </a:solidFill>
              </a:endParaRPr>
            </a:p>
          </p:txBody>
        </p:sp>
      </p:grpSp>
      <p:pic>
        <p:nvPicPr>
          <p:cNvPr id="1614" name="Google Shape;1614;p29" title="Chart">
            <a:hlinkClick r:id="rId3"/>
          </p:cNvPr>
          <p:cNvPicPr preferRelativeResize="0"/>
          <p:nvPr/>
        </p:nvPicPr>
        <p:blipFill>
          <a:blip r:embed="rId4">
            <a:alphaModFix/>
          </a:blip>
          <a:stretch>
            <a:fillRect/>
          </a:stretch>
        </p:blipFill>
        <p:spPr>
          <a:xfrm>
            <a:off x="3911053" y="2136553"/>
            <a:ext cx="1515025" cy="1391882"/>
          </a:xfrm>
          <a:prstGeom prst="rect">
            <a:avLst/>
          </a:prstGeom>
          <a:noFill/>
          <a:ln>
            <a:noFill/>
          </a:ln>
        </p:spPr>
      </p:pic>
      <p:sp>
        <p:nvSpPr>
          <p:cNvPr id="2" name="TextBox 1">
            <a:extLst>
              <a:ext uri="{FF2B5EF4-FFF2-40B4-BE49-F238E27FC236}">
                <a16:creationId xmlns:a16="http://schemas.microsoft.com/office/drawing/2014/main" id="{A5BCA539-A42A-AC73-BE6F-6BB1DEE8F56F}"/>
              </a:ext>
            </a:extLst>
          </p:cNvPr>
          <p:cNvSpPr txBox="1"/>
          <p:nvPr/>
        </p:nvSpPr>
        <p:spPr>
          <a:xfrm>
            <a:off x="4208363" y="1676441"/>
            <a:ext cx="949583" cy="298355"/>
          </a:xfrm>
          <a:prstGeom prst="rect">
            <a:avLst/>
          </a:prstGeom>
          <a:solidFill>
            <a:srgbClr val="FFFFFF"/>
          </a:solidFill>
        </p:spPr>
        <p:txBody>
          <a:bodyPr wrap="square" rtlCol="0">
            <a:spAutoFit/>
          </a:bodyPr>
          <a:lstStyle/>
          <a:p>
            <a:endParaRPr lang="en-IN" b="1" i="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Shape 1450"/>
        <p:cNvGrpSpPr/>
        <p:nvPr/>
      </p:nvGrpSpPr>
      <p:grpSpPr>
        <a:xfrm>
          <a:off x="0" y="0"/>
          <a:ext cx="0" cy="0"/>
          <a:chOff x="0" y="0"/>
          <a:chExt cx="0" cy="0"/>
        </a:xfrm>
      </p:grpSpPr>
      <p:sp>
        <p:nvSpPr>
          <p:cNvPr id="1451" name="Google Shape;1451;p28"/>
          <p:cNvSpPr txBox="1">
            <a:spLocks noGrp="1"/>
          </p:cNvSpPr>
          <p:nvPr>
            <p:ph type="title"/>
          </p:nvPr>
        </p:nvSpPr>
        <p:spPr>
          <a:xfrm>
            <a:off x="457200" y="157448"/>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Fira Sans" panose="020B0503050000020004" pitchFamily="34" charset="0"/>
              </a:rPr>
              <a:t>Definitions</a:t>
            </a:r>
            <a:endParaRPr sz="2000" dirty="0">
              <a:latin typeface="Fira Sans" panose="020B0503050000020004" pitchFamily="34" charset="0"/>
            </a:endParaRPr>
          </a:p>
        </p:txBody>
      </p:sp>
      <p:grpSp>
        <p:nvGrpSpPr>
          <p:cNvPr id="1452" name="Google Shape;1452;p28"/>
          <p:cNvGrpSpPr/>
          <p:nvPr/>
        </p:nvGrpSpPr>
        <p:grpSpPr>
          <a:xfrm>
            <a:off x="3408643" y="1569460"/>
            <a:ext cx="2326714" cy="2261545"/>
            <a:chOff x="2876875" y="1574475"/>
            <a:chExt cx="3196330" cy="3053852"/>
          </a:xfrm>
        </p:grpSpPr>
        <p:sp>
          <p:nvSpPr>
            <p:cNvPr id="1453" name="Google Shape;1453;p28"/>
            <p:cNvSpPr/>
            <p:nvPr/>
          </p:nvSpPr>
          <p:spPr>
            <a:xfrm>
              <a:off x="4716461" y="3537286"/>
              <a:ext cx="247781" cy="1068892"/>
            </a:xfrm>
            <a:custGeom>
              <a:avLst/>
              <a:gdLst/>
              <a:ahLst/>
              <a:cxnLst/>
              <a:rect l="l" t="t" r="r" b="b"/>
              <a:pathLst>
                <a:path w="2807" h="12109" extrusionOk="0">
                  <a:moveTo>
                    <a:pt x="2022" y="0"/>
                  </a:moveTo>
                  <a:cubicBezTo>
                    <a:pt x="1821" y="0"/>
                    <a:pt x="1600" y="8"/>
                    <a:pt x="1393" y="33"/>
                  </a:cubicBezTo>
                  <a:cubicBezTo>
                    <a:pt x="1039" y="68"/>
                    <a:pt x="725" y="154"/>
                    <a:pt x="618" y="316"/>
                  </a:cubicBezTo>
                  <a:cubicBezTo>
                    <a:pt x="507" y="489"/>
                    <a:pt x="694" y="1177"/>
                    <a:pt x="714" y="1390"/>
                  </a:cubicBezTo>
                  <a:cubicBezTo>
                    <a:pt x="720" y="1456"/>
                    <a:pt x="730" y="1527"/>
                    <a:pt x="735" y="1593"/>
                  </a:cubicBezTo>
                  <a:cubicBezTo>
                    <a:pt x="765" y="1902"/>
                    <a:pt x="795" y="2216"/>
                    <a:pt x="821" y="2520"/>
                  </a:cubicBezTo>
                  <a:cubicBezTo>
                    <a:pt x="947" y="4004"/>
                    <a:pt x="1044" y="5493"/>
                    <a:pt x="1110" y="6983"/>
                  </a:cubicBezTo>
                  <a:cubicBezTo>
                    <a:pt x="1130" y="7484"/>
                    <a:pt x="1145" y="7991"/>
                    <a:pt x="1160" y="8492"/>
                  </a:cubicBezTo>
                  <a:cubicBezTo>
                    <a:pt x="1170" y="8816"/>
                    <a:pt x="1175" y="9146"/>
                    <a:pt x="1180" y="9470"/>
                  </a:cubicBezTo>
                  <a:cubicBezTo>
                    <a:pt x="1186" y="9652"/>
                    <a:pt x="1186" y="9834"/>
                    <a:pt x="1130" y="10012"/>
                  </a:cubicBezTo>
                  <a:cubicBezTo>
                    <a:pt x="1069" y="10184"/>
                    <a:pt x="953" y="10331"/>
                    <a:pt x="831" y="10473"/>
                  </a:cubicBezTo>
                  <a:cubicBezTo>
                    <a:pt x="795" y="10513"/>
                    <a:pt x="755" y="10559"/>
                    <a:pt x="720" y="10599"/>
                  </a:cubicBezTo>
                  <a:cubicBezTo>
                    <a:pt x="527" y="10822"/>
                    <a:pt x="345" y="11055"/>
                    <a:pt x="183" y="11298"/>
                  </a:cubicBezTo>
                  <a:cubicBezTo>
                    <a:pt x="91" y="11435"/>
                    <a:pt x="0" y="11587"/>
                    <a:pt x="20" y="11754"/>
                  </a:cubicBezTo>
                  <a:cubicBezTo>
                    <a:pt x="56" y="11962"/>
                    <a:pt x="279" y="12104"/>
                    <a:pt x="492" y="12109"/>
                  </a:cubicBezTo>
                  <a:cubicBezTo>
                    <a:pt x="709" y="12109"/>
                    <a:pt x="907" y="12008"/>
                    <a:pt x="1094" y="11901"/>
                  </a:cubicBezTo>
                  <a:cubicBezTo>
                    <a:pt x="1535" y="11638"/>
                    <a:pt x="1940" y="11309"/>
                    <a:pt x="2285" y="10929"/>
                  </a:cubicBezTo>
                  <a:cubicBezTo>
                    <a:pt x="2442" y="10761"/>
                    <a:pt x="2589" y="10574"/>
                    <a:pt x="2660" y="10356"/>
                  </a:cubicBezTo>
                  <a:cubicBezTo>
                    <a:pt x="2690" y="10265"/>
                    <a:pt x="2710" y="10169"/>
                    <a:pt x="2720" y="10073"/>
                  </a:cubicBezTo>
                  <a:cubicBezTo>
                    <a:pt x="2731" y="9976"/>
                    <a:pt x="2736" y="9875"/>
                    <a:pt x="2736" y="9774"/>
                  </a:cubicBezTo>
                  <a:cubicBezTo>
                    <a:pt x="2746" y="9358"/>
                    <a:pt x="2756" y="8938"/>
                    <a:pt x="2761" y="8522"/>
                  </a:cubicBezTo>
                  <a:cubicBezTo>
                    <a:pt x="2807" y="5691"/>
                    <a:pt x="2771" y="2854"/>
                    <a:pt x="2644" y="22"/>
                  </a:cubicBezTo>
                  <a:cubicBezTo>
                    <a:pt x="2516" y="14"/>
                    <a:pt x="2285" y="0"/>
                    <a:pt x="2022" y="0"/>
                  </a:cubicBezTo>
                  <a:close/>
                </a:path>
              </a:pathLst>
            </a:custGeom>
            <a:solidFill>
              <a:srgbClr val="F5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54" name="Google Shape;1454;p28"/>
            <p:cNvSpPr/>
            <p:nvPr/>
          </p:nvSpPr>
          <p:spPr>
            <a:xfrm>
              <a:off x="4716461" y="4426359"/>
              <a:ext cx="240189" cy="179811"/>
            </a:xfrm>
            <a:custGeom>
              <a:avLst/>
              <a:gdLst/>
              <a:ahLst/>
              <a:cxnLst/>
              <a:rect l="l" t="t" r="r" b="b"/>
              <a:pathLst>
                <a:path w="2721" h="2037" extrusionOk="0">
                  <a:moveTo>
                    <a:pt x="2720" y="1"/>
                  </a:moveTo>
                  <a:cubicBezTo>
                    <a:pt x="2290" y="299"/>
                    <a:pt x="1925" y="705"/>
                    <a:pt x="1429" y="862"/>
                  </a:cubicBezTo>
                  <a:cubicBezTo>
                    <a:pt x="1353" y="886"/>
                    <a:pt x="1269" y="903"/>
                    <a:pt x="1188" y="903"/>
                  </a:cubicBezTo>
                  <a:cubicBezTo>
                    <a:pt x="1084" y="903"/>
                    <a:pt x="983" y="875"/>
                    <a:pt x="912" y="801"/>
                  </a:cubicBezTo>
                  <a:cubicBezTo>
                    <a:pt x="806" y="684"/>
                    <a:pt x="826" y="543"/>
                    <a:pt x="831" y="401"/>
                  </a:cubicBezTo>
                  <a:lnTo>
                    <a:pt x="831" y="401"/>
                  </a:lnTo>
                  <a:cubicBezTo>
                    <a:pt x="795" y="441"/>
                    <a:pt x="755" y="487"/>
                    <a:pt x="720" y="527"/>
                  </a:cubicBezTo>
                  <a:cubicBezTo>
                    <a:pt x="527" y="750"/>
                    <a:pt x="345" y="983"/>
                    <a:pt x="183" y="1226"/>
                  </a:cubicBezTo>
                  <a:cubicBezTo>
                    <a:pt x="91" y="1363"/>
                    <a:pt x="0" y="1515"/>
                    <a:pt x="20" y="1682"/>
                  </a:cubicBezTo>
                  <a:cubicBezTo>
                    <a:pt x="56" y="1890"/>
                    <a:pt x="279" y="2032"/>
                    <a:pt x="492" y="2037"/>
                  </a:cubicBezTo>
                  <a:cubicBezTo>
                    <a:pt x="709" y="2037"/>
                    <a:pt x="907" y="1941"/>
                    <a:pt x="1094" y="1829"/>
                  </a:cubicBezTo>
                  <a:cubicBezTo>
                    <a:pt x="1535" y="1566"/>
                    <a:pt x="1940" y="1237"/>
                    <a:pt x="2285" y="857"/>
                  </a:cubicBezTo>
                  <a:cubicBezTo>
                    <a:pt x="2442" y="689"/>
                    <a:pt x="2589" y="502"/>
                    <a:pt x="2660" y="284"/>
                  </a:cubicBezTo>
                  <a:cubicBezTo>
                    <a:pt x="2690" y="193"/>
                    <a:pt x="2710" y="97"/>
                    <a:pt x="2720" y="1"/>
                  </a:cubicBezTo>
                  <a:close/>
                </a:path>
              </a:pathLst>
            </a:custGeom>
            <a:solidFill>
              <a:srgbClr val="121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55" name="Google Shape;1455;p28"/>
            <p:cNvSpPr/>
            <p:nvPr/>
          </p:nvSpPr>
          <p:spPr>
            <a:xfrm>
              <a:off x="5002639" y="3540905"/>
              <a:ext cx="296507" cy="1059623"/>
            </a:xfrm>
            <a:custGeom>
              <a:avLst/>
              <a:gdLst/>
              <a:ahLst/>
              <a:cxnLst/>
              <a:rect l="l" t="t" r="r" b="b"/>
              <a:pathLst>
                <a:path w="3359" h="12004" extrusionOk="0">
                  <a:moveTo>
                    <a:pt x="1035" y="0"/>
                  </a:moveTo>
                  <a:cubicBezTo>
                    <a:pt x="618" y="0"/>
                    <a:pt x="193" y="48"/>
                    <a:pt x="0" y="73"/>
                  </a:cubicBezTo>
                  <a:cubicBezTo>
                    <a:pt x="51" y="2869"/>
                    <a:pt x="183" y="5660"/>
                    <a:pt x="400" y="8451"/>
                  </a:cubicBezTo>
                  <a:cubicBezTo>
                    <a:pt x="436" y="8902"/>
                    <a:pt x="471" y="9358"/>
                    <a:pt x="512" y="9814"/>
                  </a:cubicBezTo>
                  <a:cubicBezTo>
                    <a:pt x="522" y="9910"/>
                    <a:pt x="532" y="10011"/>
                    <a:pt x="547" y="10113"/>
                  </a:cubicBezTo>
                  <a:cubicBezTo>
                    <a:pt x="562" y="10204"/>
                    <a:pt x="588" y="10300"/>
                    <a:pt x="623" y="10391"/>
                  </a:cubicBezTo>
                  <a:cubicBezTo>
                    <a:pt x="709" y="10604"/>
                    <a:pt x="866" y="10776"/>
                    <a:pt x="1034" y="10938"/>
                  </a:cubicBezTo>
                  <a:cubicBezTo>
                    <a:pt x="1403" y="11298"/>
                    <a:pt x="1824" y="11597"/>
                    <a:pt x="2285" y="11835"/>
                  </a:cubicBezTo>
                  <a:cubicBezTo>
                    <a:pt x="2462" y="11924"/>
                    <a:pt x="2648" y="12004"/>
                    <a:pt x="2847" y="12004"/>
                  </a:cubicBezTo>
                  <a:cubicBezTo>
                    <a:pt x="2864" y="12004"/>
                    <a:pt x="2881" y="12003"/>
                    <a:pt x="2898" y="12002"/>
                  </a:cubicBezTo>
                  <a:cubicBezTo>
                    <a:pt x="3110" y="11987"/>
                    <a:pt x="3323" y="11830"/>
                    <a:pt x="3343" y="11617"/>
                  </a:cubicBezTo>
                  <a:cubicBezTo>
                    <a:pt x="3359" y="11455"/>
                    <a:pt x="3257" y="11303"/>
                    <a:pt x="3156" y="11176"/>
                  </a:cubicBezTo>
                  <a:cubicBezTo>
                    <a:pt x="2979" y="10943"/>
                    <a:pt x="2781" y="10720"/>
                    <a:pt x="2573" y="10513"/>
                  </a:cubicBezTo>
                  <a:cubicBezTo>
                    <a:pt x="2538" y="10472"/>
                    <a:pt x="2498" y="10432"/>
                    <a:pt x="2457" y="10391"/>
                  </a:cubicBezTo>
                  <a:cubicBezTo>
                    <a:pt x="2325" y="10260"/>
                    <a:pt x="2204" y="10118"/>
                    <a:pt x="2133" y="9945"/>
                  </a:cubicBezTo>
                  <a:cubicBezTo>
                    <a:pt x="2062" y="9778"/>
                    <a:pt x="2052" y="9591"/>
                    <a:pt x="2047" y="9408"/>
                  </a:cubicBezTo>
                  <a:cubicBezTo>
                    <a:pt x="2026" y="9029"/>
                    <a:pt x="2011" y="8649"/>
                    <a:pt x="2001" y="8264"/>
                  </a:cubicBezTo>
                  <a:cubicBezTo>
                    <a:pt x="1986" y="7818"/>
                    <a:pt x="1976" y="7372"/>
                    <a:pt x="1966" y="6926"/>
                  </a:cubicBezTo>
                  <a:cubicBezTo>
                    <a:pt x="1935" y="5437"/>
                    <a:pt x="1940" y="3943"/>
                    <a:pt x="1976" y="2453"/>
                  </a:cubicBezTo>
                  <a:cubicBezTo>
                    <a:pt x="1986" y="2079"/>
                    <a:pt x="1996" y="1699"/>
                    <a:pt x="2011" y="1319"/>
                  </a:cubicBezTo>
                  <a:cubicBezTo>
                    <a:pt x="2021" y="1106"/>
                    <a:pt x="2168" y="407"/>
                    <a:pt x="2042" y="240"/>
                  </a:cubicBezTo>
                  <a:cubicBezTo>
                    <a:pt x="1901" y="53"/>
                    <a:pt x="1473" y="0"/>
                    <a:pt x="1035" y="0"/>
                  </a:cubicBezTo>
                  <a:close/>
                </a:path>
              </a:pathLst>
            </a:custGeom>
            <a:solidFill>
              <a:srgbClr val="F5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56" name="Google Shape;1456;p28"/>
            <p:cNvSpPr/>
            <p:nvPr/>
          </p:nvSpPr>
          <p:spPr>
            <a:xfrm>
              <a:off x="5050923" y="4433509"/>
              <a:ext cx="248222" cy="167012"/>
            </a:xfrm>
            <a:custGeom>
              <a:avLst/>
              <a:gdLst/>
              <a:ahLst/>
              <a:cxnLst/>
              <a:rect l="l" t="t" r="r" b="b"/>
              <a:pathLst>
                <a:path w="2812" h="1892" extrusionOk="0">
                  <a:moveTo>
                    <a:pt x="0" y="1"/>
                  </a:moveTo>
                  <a:lnTo>
                    <a:pt x="0" y="1"/>
                  </a:lnTo>
                  <a:cubicBezTo>
                    <a:pt x="15" y="92"/>
                    <a:pt x="41" y="188"/>
                    <a:pt x="76" y="279"/>
                  </a:cubicBezTo>
                  <a:cubicBezTo>
                    <a:pt x="162" y="492"/>
                    <a:pt x="319" y="664"/>
                    <a:pt x="487" y="826"/>
                  </a:cubicBezTo>
                  <a:cubicBezTo>
                    <a:pt x="856" y="1186"/>
                    <a:pt x="1282" y="1485"/>
                    <a:pt x="1738" y="1723"/>
                  </a:cubicBezTo>
                  <a:cubicBezTo>
                    <a:pt x="1915" y="1812"/>
                    <a:pt x="2101" y="1892"/>
                    <a:pt x="2300" y="1892"/>
                  </a:cubicBezTo>
                  <a:cubicBezTo>
                    <a:pt x="2317" y="1892"/>
                    <a:pt x="2334" y="1891"/>
                    <a:pt x="2351" y="1890"/>
                  </a:cubicBezTo>
                  <a:cubicBezTo>
                    <a:pt x="2563" y="1875"/>
                    <a:pt x="2776" y="1718"/>
                    <a:pt x="2796" y="1505"/>
                  </a:cubicBezTo>
                  <a:cubicBezTo>
                    <a:pt x="2812" y="1343"/>
                    <a:pt x="2710" y="1191"/>
                    <a:pt x="2609" y="1064"/>
                  </a:cubicBezTo>
                  <a:cubicBezTo>
                    <a:pt x="2432" y="831"/>
                    <a:pt x="2234" y="608"/>
                    <a:pt x="2026" y="401"/>
                  </a:cubicBezTo>
                  <a:cubicBezTo>
                    <a:pt x="1991" y="360"/>
                    <a:pt x="1951" y="320"/>
                    <a:pt x="1910" y="279"/>
                  </a:cubicBezTo>
                  <a:lnTo>
                    <a:pt x="1910" y="279"/>
                  </a:lnTo>
                  <a:cubicBezTo>
                    <a:pt x="1925" y="421"/>
                    <a:pt x="1956" y="563"/>
                    <a:pt x="1854" y="684"/>
                  </a:cubicBezTo>
                  <a:cubicBezTo>
                    <a:pt x="1776" y="773"/>
                    <a:pt x="1659" y="804"/>
                    <a:pt x="1538" y="804"/>
                  </a:cubicBezTo>
                  <a:cubicBezTo>
                    <a:pt x="1472" y="804"/>
                    <a:pt x="1405" y="795"/>
                    <a:pt x="1343" y="781"/>
                  </a:cubicBezTo>
                  <a:cubicBezTo>
                    <a:pt x="841" y="649"/>
                    <a:pt x="446" y="269"/>
                    <a:pt x="0" y="1"/>
                  </a:cubicBezTo>
                  <a:close/>
                </a:path>
              </a:pathLst>
            </a:custGeom>
            <a:solidFill>
              <a:srgbClr val="121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57" name="Google Shape;1457;p28"/>
            <p:cNvSpPr/>
            <p:nvPr/>
          </p:nvSpPr>
          <p:spPr>
            <a:xfrm>
              <a:off x="4625188" y="2580508"/>
              <a:ext cx="146356" cy="358739"/>
            </a:xfrm>
            <a:custGeom>
              <a:avLst/>
              <a:gdLst/>
              <a:ahLst/>
              <a:cxnLst/>
              <a:rect l="l" t="t" r="r" b="b"/>
              <a:pathLst>
                <a:path w="1658" h="4064" extrusionOk="0">
                  <a:moveTo>
                    <a:pt x="1657" y="1"/>
                  </a:moveTo>
                  <a:lnTo>
                    <a:pt x="279" y="492"/>
                  </a:lnTo>
                  <a:cubicBezTo>
                    <a:pt x="279" y="533"/>
                    <a:pt x="1" y="4063"/>
                    <a:pt x="1" y="4063"/>
                  </a:cubicBezTo>
                  <a:lnTo>
                    <a:pt x="1389" y="3866"/>
                  </a:lnTo>
                  <a:lnTo>
                    <a:pt x="1657"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58" name="Google Shape;1458;p28"/>
            <p:cNvSpPr/>
            <p:nvPr/>
          </p:nvSpPr>
          <p:spPr>
            <a:xfrm>
              <a:off x="5156408" y="2580508"/>
              <a:ext cx="145914" cy="358739"/>
            </a:xfrm>
            <a:custGeom>
              <a:avLst/>
              <a:gdLst/>
              <a:ahLst/>
              <a:cxnLst/>
              <a:rect l="l" t="t" r="r" b="b"/>
              <a:pathLst>
                <a:path w="1653" h="4064" extrusionOk="0">
                  <a:moveTo>
                    <a:pt x="1" y="1"/>
                  </a:moveTo>
                  <a:lnTo>
                    <a:pt x="264" y="3866"/>
                  </a:lnTo>
                  <a:lnTo>
                    <a:pt x="1652" y="4063"/>
                  </a:lnTo>
                  <a:cubicBezTo>
                    <a:pt x="1652" y="4063"/>
                    <a:pt x="1379" y="533"/>
                    <a:pt x="1379" y="492"/>
                  </a:cubicBezTo>
                  <a:lnTo>
                    <a:pt x="1"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59" name="Google Shape;1459;p28"/>
            <p:cNvSpPr/>
            <p:nvPr/>
          </p:nvSpPr>
          <p:spPr>
            <a:xfrm>
              <a:off x="4521910" y="1751107"/>
              <a:ext cx="797365" cy="835234"/>
            </a:xfrm>
            <a:custGeom>
              <a:avLst/>
              <a:gdLst/>
              <a:ahLst/>
              <a:cxnLst/>
              <a:rect l="l" t="t" r="r" b="b"/>
              <a:pathLst>
                <a:path w="9033" h="9462" extrusionOk="0">
                  <a:moveTo>
                    <a:pt x="4754" y="0"/>
                  </a:moveTo>
                  <a:cubicBezTo>
                    <a:pt x="3885" y="0"/>
                    <a:pt x="3012" y="344"/>
                    <a:pt x="2559" y="1008"/>
                  </a:cubicBezTo>
                  <a:cubicBezTo>
                    <a:pt x="2240" y="1485"/>
                    <a:pt x="2088" y="2057"/>
                    <a:pt x="2042" y="2629"/>
                  </a:cubicBezTo>
                  <a:cubicBezTo>
                    <a:pt x="2002" y="3070"/>
                    <a:pt x="2022" y="3521"/>
                    <a:pt x="1915" y="3951"/>
                  </a:cubicBezTo>
                  <a:cubicBezTo>
                    <a:pt x="1647" y="5061"/>
                    <a:pt x="644" y="5826"/>
                    <a:pt x="132" y="6844"/>
                  </a:cubicBezTo>
                  <a:cubicBezTo>
                    <a:pt x="61" y="6986"/>
                    <a:pt x="1" y="7148"/>
                    <a:pt x="56" y="7300"/>
                  </a:cubicBezTo>
                  <a:cubicBezTo>
                    <a:pt x="132" y="7502"/>
                    <a:pt x="381" y="7568"/>
                    <a:pt x="593" y="7609"/>
                  </a:cubicBezTo>
                  <a:cubicBezTo>
                    <a:pt x="355" y="7842"/>
                    <a:pt x="188" y="8156"/>
                    <a:pt x="132" y="8485"/>
                  </a:cubicBezTo>
                  <a:cubicBezTo>
                    <a:pt x="112" y="8591"/>
                    <a:pt x="107" y="8703"/>
                    <a:pt x="137" y="8804"/>
                  </a:cubicBezTo>
                  <a:cubicBezTo>
                    <a:pt x="178" y="8921"/>
                    <a:pt x="264" y="9012"/>
                    <a:pt x="360" y="9088"/>
                  </a:cubicBezTo>
                  <a:cubicBezTo>
                    <a:pt x="692" y="9358"/>
                    <a:pt x="1111" y="9461"/>
                    <a:pt x="1543" y="9461"/>
                  </a:cubicBezTo>
                  <a:cubicBezTo>
                    <a:pt x="1858" y="9461"/>
                    <a:pt x="2179" y="9406"/>
                    <a:pt x="2478" y="9321"/>
                  </a:cubicBezTo>
                  <a:cubicBezTo>
                    <a:pt x="2898" y="9204"/>
                    <a:pt x="3303" y="9037"/>
                    <a:pt x="3714" y="8885"/>
                  </a:cubicBezTo>
                  <a:cubicBezTo>
                    <a:pt x="3825" y="8845"/>
                    <a:pt x="3937" y="8804"/>
                    <a:pt x="4058" y="8799"/>
                  </a:cubicBezTo>
                  <a:cubicBezTo>
                    <a:pt x="4175" y="8799"/>
                    <a:pt x="4291" y="8835"/>
                    <a:pt x="4403" y="8870"/>
                  </a:cubicBezTo>
                  <a:cubicBezTo>
                    <a:pt x="5228" y="9118"/>
                    <a:pt x="6079" y="9270"/>
                    <a:pt x="6941" y="9311"/>
                  </a:cubicBezTo>
                  <a:cubicBezTo>
                    <a:pt x="7019" y="9314"/>
                    <a:pt x="7098" y="9317"/>
                    <a:pt x="7177" y="9317"/>
                  </a:cubicBezTo>
                  <a:cubicBezTo>
                    <a:pt x="7449" y="9317"/>
                    <a:pt x="7720" y="9288"/>
                    <a:pt x="7964" y="9174"/>
                  </a:cubicBezTo>
                  <a:cubicBezTo>
                    <a:pt x="8430" y="8956"/>
                    <a:pt x="8708" y="8424"/>
                    <a:pt x="8678" y="7913"/>
                  </a:cubicBezTo>
                  <a:cubicBezTo>
                    <a:pt x="8653" y="7401"/>
                    <a:pt x="8344" y="6925"/>
                    <a:pt x="7913" y="6646"/>
                  </a:cubicBezTo>
                  <a:lnTo>
                    <a:pt x="7913" y="6646"/>
                  </a:lnTo>
                  <a:cubicBezTo>
                    <a:pt x="7998" y="6686"/>
                    <a:pt x="8089" y="6704"/>
                    <a:pt x="8180" y="6704"/>
                  </a:cubicBezTo>
                  <a:cubicBezTo>
                    <a:pt x="8428" y="6704"/>
                    <a:pt x="8681" y="6570"/>
                    <a:pt x="8825" y="6363"/>
                  </a:cubicBezTo>
                  <a:cubicBezTo>
                    <a:pt x="9022" y="6079"/>
                    <a:pt x="9033" y="5694"/>
                    <a:pt x="8921" y="5365"/>
                  </a:cubicBezTo>
                  <a:cubicBezTo>
                    <a:pt x="8805" y="5041"/>
                    <a:pt x="8577" y="4762"/>
                    <a:pt x="8318" y="4529"/>
                  </a:cubicBezTo>
                  <a:cubicBezTo>
                    <a:pt x="8136" y="4362"/>
                    <a:pt x="7938" y="4210"/>
                    <a:pt x="7781" y="4017"/>
                  </a:cubicBezTo>
                  <a:cubicBezTo>
                    <a:pt x="7087" y="3151"/>
                    <a:pt x="7477" y="1753"/>
                    <a:pt x="6799" y="877"/>
                  </a:cubicBezTo>
                  <a:cubicBezTo>
                    <a:pt x="6337" y="287"/>
                    <a:pt x="5547" y="0"/>
                    <a:pt x="47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0" name="Google Shape;1460;p28"/>
            <p:cNvSpPr/>
            <p:nvPr/>
          </p:nvSpPr>
          <p:spPr>
            <a:xfrm>
              <a:off x="4555895" y="2144446"/>
              <a:ext cx="888110" cy="2031856"/>
            </a:xfrm>
            <a:custGeom>
              <a:avLst/>
              <a:gdLst/>
              <a:ahLst/>
              <a:cxnLst/>
              <a:rect l="l" t="t" r="r" b="b"/>
              <a:pathLst>
                <a:path w="10061" h="23018" extrusionOk="0">
                  <a:moveTo>
                    <a:pt x="4380" y="0"/>
                  </a:moveTo>
                  <a:cubicBezTo>
                    <a:pt x="4189" y="0"/>
                    <a:pt x="4000" y="30"/>
                    <a:pt x="3800" y="48"/>
                  </a:cubicBezTo>
                  <a:cubicBezTo>
                    <a:pt x="3780" y="270"/>
                    <a:pt x="3759" y="498"/>
                    <a:pt x="3734" y="726"/>
                  </a:cubicBezTo>
                  <a:cubicBezTo>
                    <a:pt x="3714" y="980"/>
                    <a:pt x="3683" y="1243"/>
                    <a:pt x="3582" y="1476"/>
                  </a:cubicBezTo>
                  <a:cubicBezTo>
                    <a:pt x="3552" y="1542"/>
                    <a:pt x="3516" y="1603"/>
                    <a:pt x="3471" y="1658"/>
                  </a:cubicBezTo>
                  <a:cubicBezTo>
                    <a:pt x="3278" y="1917"/>
                    <a:pt x="2994" y="2038"/>
                    <a:pt x="2675" y="2124"/>
                  </a:cubicBezTo>
                  <a:cubicBezTo>
                    <a:pt x="2650" y="2130"/>
                    <a:pt x="2625" y="2140"/>
                    <a:pt x="2594" y="2145"/>
                  </a:cubicBezTo>
                  <a:cubicBezTo>
                    <a:pt x="2564" y="2155"/>
                    <a:pt x="2533" y="2160"/>
                    <a:pt x="2498" y="2170"/>
                  </a:cubicBezTo>
                  <a:cubicBezTo>
                    <a:pt x="2088" y="2266"/>
                    <a:pt x="1657" y="2342"/>
                    <a:pt x="1353" y="2616"/>
                  </a:cubicBezTo>
                  <a:cubicBezTo>
                    <a:pt x="1014" y="2915"/>
                    <a:pt x="902" y="3391"/>
                    <a:pt x="811" y="3837"/>
                  </a:cubicBezTo>
                  <a:cubicBezTo>
                    <a:pt x="639" y="4632"/>
                    <a:pt x="472" y="5427"/>
                    <a:pt x="305" y="6223"/>
                  </a:cubicBezTo>
                  <a:cubicBezTo>
                    <a:pt x="851" y="6329"/>
                    <a:pt x="1264" y="6386"/>
                    <a:pt x="1774" y="6386"/>
                  </a:cubicBezTo>
                  <a:cubicBezTo>
                    <a:pt x="1870" y="6386"/>
                    <a:pt x="1969" y="6384"/>
                    <a:pt x="2072" y="6380"/>
                  </a:cubicBezTo>
                  <a:lnTo>
                    <a:pt x="2072" y="6380"/>
                  </a:lnTo>
                  <a:cubicBezTo>
                    <a:pt x="1358" y="10447"/>
                    <a:pt x="426" y="21095"/>
                    <a:pt x="1" y="22529"/>
                  </a:cubicBezTo>
                  <a:cubicBezTo>
                    <a:pt x="991" y="22863"/>
                    <a:pt x="2507" y="23018"/>
                    <a:pt x="4093" y="23018"/>
                  </a:cubicBezTo>
                  <a:cubicBezTo>
                    <a:pt x="6404" y="23018"/>
                    <a:pt x="8863" y="22689"/>
                    <a:pt x="10061" y="22103"/>
                  </a:cubicBezTo>
                  <a:cubicBezTo>
                    <a:pt x="9058" y="16668"/>
                    <a:pt x="7989" y="11521"/>
                    <a:pt x="6839" y="6380"/>
                  </a:cubicBezTo>
                  <a:lnTo>
                    <a:pt x="6839" y="6380"/>
                  </a:lnTo>
                  <a:cubicBezTo>
                    <a:pt x="6944" y="6384"/>
                    <a:pt x="7043" y="6386"/>
                    <a:pt x="7139" y="6386"/>
                  </a:cubicBezTo>
                  <a:cubicBezTo>
                    <a:pt x="7651" y="6386"/>
                    <a:pt x="8061" y="6329"/>
                    <a:pt x="8607" y="6223"/>
                  </a:cubicBezTo>
                  <a:cubicBezTo>
                    <a:pt x="8440" y="5427"/>
                    <a:pt x="8273" y="4632"/>
                    <a:pt x="8106" y="3837"/>
                  </a:cubicBezTo>
                  <a:cubicBezTo>
                    <a:pt x="8009" y="3391"/>
                    <a:pt x="7898" y="2915"/>
                    <a:pt x="7559" y="2616"/>
                  </a:cubicBezTo>
                  <a:cubicBezTo>
                    <a:pt x="7260" y="2347"/>
                    <a:pt x="6839" y="2271"/>
                    <a:pt x="6434" y="2175"/>
                  </a:cubicBezTo>
                  <a:cubicBezTo>
                    <a:pt x="6424" y="2170"/>
                    <a:pt x="6414" y="2170"/>
                    <a:pt x="6409" y="2165"/>
                  </a:cubicBezTo>
                  <a:cubicBezTo>
                    <a:pt x="6388" y="2165"/>
                    <a:pt x="6373" y="2160"/>
                    <a:pt x="6358" y="2155"/>
                  </a:cubicBezTo>
                  <a:cubicBezTo>
                    <a:pt x="5998" y="2064"/>
                    <a:pt x="5659" y="1952"/>
                    <a:pt x="5441" y="1658"/>
                  </a:cubicBezTo>
                  <a:cubicBezTo>
                    <a:pt x="5401" y="1608"/>
                    <a:pt x="5370" y="1552"/>
                    <a:pt x="5345" y="1496"/>
                  </a:cubicBezTo>
                  <a:cubicBezTo>
                    <a:pt x="5228" y="1258"/>
                    <a:pt x="5203" y="985"/>
                    <a:pt x="5178" y="726"/>
                  </a:cubicBezTo>
                  <a:cubicBezTo>
                    <a:pt x="5157" y="498"/>
                    <a:pt x="5137" y="270"/>
                    <a:pt x="5112" y="48"/>
                  </a:cubicBezTo>
                  <a:cubicBezTo>
                    <a:pt x="4911" y="30"/>
                    <a:pt x="4723" y="0"/>
                    <a:pt x="4536" y="0"/>
                  </a:cubicBezTo>
                  <a:cubicBezTo>
                    <a:pt x="4510" y="0"/>
                    <a:pt x="4484" y="1"/>
                    <a:pt x="4458" y="2"/>
                  </a:cubicBezTo>
                  <a:cubicBezTo>
                    <a:pt x="4432" y="1"/>
                    <a:pt x="4406" y="0"/>
                    <a:pt x="4380" y="0"/>
                  </a:cubicBezTo>
                  <a:close/>
                </a:path>
              </a:pathLst>
            </a:custGeom>
            <a:solidFill>
              <a:srgbClr val="FF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1" name="Google Shape;1461;p28"/>
            <p:cNvSpPr/>
            <p:nvPr/>
          </p:nvSpPr>
          <p:spPr>
            <a:xfrm>
              <a:off x="4784872" y="2144446"/>
              <a:ext cx="336760" cy="393695"/>
            </a:xfrm>
            <a:custGeom>
              <a:avLst/>
              <a:gdLst/>
              <a:ahLst/>
              <a:cxnLst/>
              <a:rect l="l" t="t" r="r" b="b"/>
              <a:pathLst>
                <a:path w="3815" h="4460" extrusionOk="0">
                  <a:moveTo>
                    <a:pt x="1786" y="0"/>
                  </a:moveTo>
                  <a:cubicBezTo>
                    <a:pt x="1595" y="0"/>
                    <a:pt x="1406" y="30"/>
                    <a:pt x="1206" y="48"/>
                  </a:cubicBezTo>
                  <a:cubicBezTo>
                    <a:pt x="1186" y="270"/>
                    <a:pt x="1165" y="498"/>
                    <a:pt x="1140" y="726"/>
                  </a:cubicBezTo>
                  <a:cubicBezTo>
                    <a:pt x="1120" y="980"/>
                    <a:pt x="1089" y="1243"/>
                    <a:pt x="988" y="1476"/>
                  </a:cubicBezTo>
                  <a:cubicBezTo>
                    <a:pt x="958" y="1542"/>
                    <a:pt x="922" y="1603"/>
                    <a:pt x="877" y="1658"/>
                  </a:cubicBezTo>
                  <a:cubicBezTo>
                    <a:pt x="684" y="1917"/>
                    <a:pt x="400" y="2038"/>
                    <a:pt x="81" y="2124"/>
                  </a:cubicBezTo>
                  <a:cubicBezTo>
                    <a:pt x="56" y="2130"/>
                    <a:pt x="31" y="2140"/>
                    <a:pt x="0" y="2145"/>
                  </a:cubicBezTo>
                  <a:cubicBezTo>
                    <a:pt x="86" y="2287"/>
                    <a:pt x="162" y="2428"/>
                    <a:pt x="248" y="2565"/>
                  </a:cubicBezTo>
                  <a:cubicBezTo>
                    <a:pt x="669" y="3264"/>
                    <a:pt x="1110" y="3989"/>
                    <a:pt x="1793" y="4424"/>
                  </a:cubicBezTo>
                  <a:cubicBezTo>
                    <a:pt x="1799" y="4429"/>
                    <a:pt x="1804" y="4429"/>
                    <a:pt x="1809" y="4434"/>
                  </a:cubicBezTo>
                  <a:cubicBezTo>
                    <a:pt x="1824" y="4444"/>
                    <a:pt x="1839" y="4455"/>
                    <a:pt x="1859" y="4455"/>
                  </a:cubicBezTo>
                  <a:cubicBezTo>
                    <a:pt x="1859" y="4460"/>
                    <a:pt x="1864" y="4460"/>
                    <a:pt x="1869" y="4460"/>
                  </a:cubicBezTo>
                  <a:cubicBezTo>
                    <a:pt x="1905" y="4460"/>
                    <a:pt x="1940" y="4429"/>
                    <a:pt x="1966" y="4399"/>
                  </a:cubicBezTo>
                  <a:cubicBezTo>
                    <a:pt x="2614" y="3680"/>
                    <a:pt x="3227" y="2935"/>
                    <a:pt x="3815" y="2165"/>
                  </a:cubicBezTo>
                  <a:cubicBezTo>
                    <a:pt x="3794" y="2165"/>
                    <a:pt x="3779" y="2160"/>
                    <a:pt x="3764" y="2155"/>
                  </a:cubicBezTo>
                  <a:cubicBezTo>
                    <a:pt x="3404" y="2064"/>
                    <a:pt x="3065" y="1952"/>
                    <a:pt x="2847" y="1658"/>
                  </a:cubicBezTo>
                  <a:cubicBezTo>
                    <a:pt x="2807" y="1608"/>
                    <a:pt x="2776" y="1552"/>
                    <a:pt x="2751" y="1496"/>
                  </a:cubicBezTo>
                  <a:cubicBezTo>
                    <a:pt x="2634" y="1263"/>
                    <a:pt x="2609" y="985"/>
                    <a:pt x="2584" y="726"/>
                  </a:cubicBezTo>
                  <a:cubicBezTo>
                    <a:pt x="2563" y="498"/>
                    <a:pt x="2543" y="270"/>
                    <a:pt x="2518" y="48"/>
                  </a:cubicBezTo>
                  <a:cubicBezTo>
                    <a:pt x="2317" y="30"/>
                    <a:pt x="2129" y="0"/>
                    <a:pt x="1942" y="0"/>
                  </a:cubicBezTo>
                  <a:cubicBezTo>
                    <a:pt x="1916" y="0"/>
                    <a:pt x="1890" y="1"/>
                    <a:pt x="1864" y="2"/>
                  </a:cubicBezTo>
                  <a:cubicBezTo>
                    <a:pt x="1838" y="1"/>
                    <a:pt x="1812" y="0"/>
                    <a:pt x="178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2" name="Google Shape;1462;p28"/>
            <p:cNvSpPr/>
            <p:nvPr/>
          </p:nvSpPr>
          <p:spPr>
            <a:xfrm>
              <a:off x="4643990" y="2431329"/>
              <a:ext cx="147768" cy="155624"/>
            </a:xfrm>
            <a:custGeom>
              <a:avLst/>
              <a:gdLst/>
              <a:ahLst/>
              <a:cxnLst/>
              <a:rect l="l" t="t" r="r" b="b"/>
              <a:pathLst>
                <a:path w="1674" h="1763" extrusionOk="0">
                  <a:moveTo>
                    <a:pt x="982" y="94"/>
                  </a:moveTo>
                  <a:cubicBezTo>
                    <a:pt x="987" y="94"/>
                    <a:pt x="993" y="96"/>
                    <a:pt x="998" y="100"/>
                  </a:cubicBezTo>
                  <a:cubicBezTo>
                    <a:pt x="1019" y="116"/>
                    <a:pt x="1029" y="141"/>
                    <a:pt x="1029" y="161"/>
                  </a:cubicBezTo>
                  <a:cubicBezTo>
                    <a:pt x="1044" y="283"/>
                    <a:pt x="1024" y="399"/>
                    <a:pt x="998" y="516"/>
                  </a:cubicBezTo>
                  <a:cubicBezTo>
                    <a:pt x="968" y="632"/>
                    <a:pt x="917" y="728"/>
                    <a:pt x="862" y="820"/>
                  </a:cubicBezTo>
                  <a:cubicBezTo>
                    <a:pt x="847" y="718"/>
                    <a:pt x="852" y="612"/>
                    <a:pt x="862" y="506"/>
                  </a:cubicBezTo>
                  <a:cubicBezTo>
                    <a:pt x="867" y="450"/>
                    <a:pt x="882" y="389"/>
                    <a:pt x="892" y="333"/>
                  </a:cubicBezTo>
                  <a:cubicBezTo>
                    <a:pt x="907" y="262"/>
                    <a:pt x="928" y="192"/>
                    <a:pt x="948" y="126"/>
                  </a:cubicBezTo>
                  <a:cubicBezTo>
                    <a:pt x="955" y="107"/>
                    <a:pt x="968" y="94"/>
                    <a:pt x="982" y="94"/>
                  </a:cubicBezTo>
                  <a:close/>
                  <a:moveTo>
                    <a:pt x="446" y="440"/>
                  </a:moveTo>
                  <a:cubicBezTo>
                    <a:pt x="535" y="440"/>
                    <a:pt x="633" y="553"/>
                    <a:pt x="674" y="612"/>
                  </a:cubicBezTo>
                  <a:cubicBezTo>
                    <a:pt x="730" y="693"/>
                    <a:pt x="765" y="789"/>
                    <a:pt x="781" y="885"/>
                  </a:cubicBezTo>
                  <a:cubicBezTo>
                    <a:pt x="781" y="885"/>
                    <a:pt x="781" y="891"/>
                    <a:pt x="781" y="896"/>
                  </a:cubicBezTo>
                  <a:cubicBezTo>
                    <a:pt x="705" y="845"/>
                    <a:pt x="634" y="794"/>
                    <a:pt x="563" y="739"/>
                  </a:cubicBezTo>
                  <a:cubicBezTo>
                    <a:pt x="512" y="693"/>
                    <a:pt x="279" y="485"/>
                    <a:pt x="416" y="445"/>
                  </a:cubicBezTo>
                  <a:cubicBezTo>
                    <a:pt x="426" y="442"/>
                    <a:pt x="436" y="440"/>
                    <a:pt x="446" y="440"/>
                  </a:cubicBezTo>
                  <a:close/>
                  <a:moveTo>
                    <a:pt x="1474" y="615"/>
                  </a:moveTo>
                  <a:cubicBezTo>
                    <a:pt x="1502" y="615"/>
                    <a:pt x="1541" y="624"/>
                    <a:pt x="1541" y="652"/>
                  </a:cubicBezTo>
                  <a:cubicBezTo>
                    <a:pt x="1541" y="693"/>
                    <a:pt x="1495" y="723"/>
                    <a:pt x="1465" y="744"/>
                  </a:cubicBezTo>
                  <a:cubicBezTo>
                    <a:pt x="1454" y="749"/>
                    <a:pt x="1444" y="754"/>
                    <a:pt x="1434" y="759"/>
                  </a:cubicBezTo>
                  <a:cubicBezTo>
                    <a:pt x="1272" y="855"/>
                    <a:pt x="1090" y="911"/>
                    <a:pt x="907" y="956"/>
                  </a:cubicBezTo>
                  <a:cubicBezTo>
                    <a:pt x="902" y="956"/>
                    <a:pt x="897" y="951"/>
                    <a:pt x="887" y="951"/>
                  </a:cubicBezTo>
                  <a:cubicBezTo>
                    <a:pt x="912" y="885"/>
                    <a:pt x="983" y="840"/>
                    <a:pt x="1054" y="794"/>
                  </a:cubicBezTo>
                  <a:cubicBezTo>
                    <a:pt x="1135" y="739"/>
                    <a:pt x="1221" y="693"/>
                    <a:pt x="1313" y="658"/>
                  </a:cubicBezTo>
                  <a:cubicBezTo>
                    <a:pt x="1358" y="642"/>
                    <a:pt x="1409" y="627"/>
                    <a:pt x="1454" y="617"/>
                  </a:cubicBezTo>
                  <a:cubicBezTo>
                    <a:pt x="1460" y="616"/>
                    <a:pt x="1466" y="615"/>
                    <a:pt x="1474" y="615"/>
                  </a:cubicBezTo>
                  <a:close/>
                  <a:moveTo>
                    <a:pt x="450" y="975"/>
                  </a:moveTo>
                  <a:cubicBezTo>
                    <a:pt x="481" y="975"/>
                    <a:pt x="511" y="975"/>
                    <a:pt x="543" y="977"/>
                  </a:cubicBezTo>
                  <a:cubicBezTo>
                    <a:pt x="603" y="977"/>
                    <a:pt x="669" y="987"/>
                    <a:pt x="730" y="1002"/>
                  </a:cubicBezTo>
                  <a:cubicBezTo>
                    <a:pt x="624" y="1032"/>
                    <a:pt x="512" y="1063"/>
                    <a:pt x="401" y="1073"/>
                  </a:cubicBezTo>
                  <a:cubicBezTo>
                    <a:pt x="373" y="1075"/>
                    <a:pt x="346" y="1077"/>
                    <a:pt x="320" y="1077"/>
                  </a:cubicBezTo>
                  <a:cubicBezTo>
                    <a:pt x="293" y="1077"/>
                    <a:pt x="267" y="1075"/>
                    <a:pt x="239" y="1073"/>
                  </a:cubicBezTo>
                  <a:cubicBezTo>
                    <a:pt x="223" y="1073"/>
                    <a:pt x="208" y="1073"/>
                    <a:pt x="193" y="1063"/>
                  </a:cubicBezTo>
                  <a:cubicBezTo>
                    <a:pt x="178" y="1053"/>
                    <a:pt x="168" y="1043"/>
                    <a:pt x="163" y="1027"/>
                  </a:cubicBezTo>
                  <a:cubicBezTo>
                    <a:pt x="163" y="1002"/>
                    <a:pt x="183" y="987"/>
                    <a:pt x="203" y="987"/>
                  </a:cubicBezTo>
                  <a:cubicBezTo>
                    <a:pt x="285" y="979"/>
                    <a:pt x="366" y="975"/>
                    <a:pt x="450" y="975"/>
                  </a:cubicBezTo>
                  <a:close/>
                  <a:moveTo>
                    <a:pt x="786" y="1083"/>
                  </a:moveTo>
                  <a:lnTo>
                    <a:pt x="786" y="1083"/>
                  </a:lnTo>
                  <a:cubicBezTo>
                    <a:pt x="781" y="1179"/>
                    <a:pt x="760" y="1276"/>
                    <a:pt x="735" y="1367"/>
                  </a:cubicBezTo>
                  <a:cubicBezTo>
                    <a:pt x="725" y="1412"/>
                    <a:pt x="710" y="1458"/>
                    <a:pt x="695" y="1503"/>
                  </a:cubicBezTo>
                  <a:cubicBezTo>
                    <a:pt x="684" y="1529"/>
                    <a:pt x="674" y="1559"/>
                    <a:pt x="659" y="1585"/>
                  </a:cubicBezTo>
                  <a:cubicBezTo>
                    <a:pt x="649" y="1610"/>
                    <a:pt x="639" y="1630"/>
                    <a:pt x="624" y="1650"/>
                  </a:cubicBezTo>
                  <a:cubicBezTo>
                    <a:pt x="619" y="1655"/>
                    <a:pt x="608" y="1661"/>
                    <a:pt x="603" y="1661"/>
                  </a:cubicBezTo>
                  <a:cubicBezTo>
                    <a:pt x="599" y="1662"/>
                    <a:pt x="594" y="1663"/>
                    <a:pt x="589" y="1663"/>
                  </a:cubicBezTo>
                  <a:cubicBezTo>
                    <a:pt x="560" y="1663"/>
                    <a:pt x="536" y="1637"/>
                    <a:pt x="527" y="1615"/>
                  </a:cubicBezTo>
                  <a:cubicBezTo>
                    <a:pt x="512" y="1579"/>
                    <a:pt x="527" y="1549"/>
                    <a:pt x="532" y="1514"/>
                  </a:cubicBezTo>
                  <a:cubicBezTo>
                    <a:pt x="548" y="1468"/>
                    <a:pt x="563" y="1422"/>
                    <a:pt x="583" y="1382"/>
                  </a:cubicBezTo>
                  <a:cubicBezTo>
                    <a:pt x="629" y="1291"/>
                    <a:pt x="689" y="1210"/>
                    <a:pt x="750" y="1134"/>
                  </a:cubicBezTo>
                  <a:cubicBezTo>
                    <a:pt x="760" y="1113"/>
                    <a:pt x="776" y="1098"/>
                    <a:pt x="786" y="1083"/>
                  </a:cubicBezTo>
                  <a:close/>
                  <a:moveTo>
                    <a:pt x="889" y="1074"/>
                  </a:moveTo>
                  <a:cubicBezTo>
                    <a:pt x="1030" y="1175"/>
                    <a:pt x="1161" y="1281"/>
                    <a:pt x="1247" y="1433"/>
                  </a:cubicBezTo>
                  <a:cubicBezTo>
                    <a:pt x="1267" y="1473"/>
                    <a:pt x="1287" y="1514"/>
                    <a:pt x="1297" y="1554"/>
                  </a:cubicBezTo>
                  <a:cubicBezTo>
                    <a:pt x="1302" y="1585"/>
                    <a:pt x="1307" y="1615"/>
                    <a:pt x="1292" y="1640"/>
                  </a:cubicBezTo>
                  <a:cubicBezTo>
                    <a:pt x="1283" y="1662"/>
                    <a:pt x="1263" y="1677"/>
                    <a:pt x="1238" y="1677"/>
                  </a:cubicBezTo>
                  <a:cubicBezTo>
                    <a:pt x="1234" y="1677"/>
                    <a:pt x="1230" y="1676"/>
                    <a:pt x="1226" y="1676"/>
                  </a:cubicBezTo>
                  <a:cubicBezTo>
                    <a:pt x="1211" y="1676"/>
                    <a:pt x="1201" y="1666"/>
                    <a:pt x="1186" y="1655"/>
                  </a:cubicBezTo>
                  <a:cubicBezTo>
                    <a:pt x="1156" y="1625"/>
                    <a:pt x="1130" y="1585"/>
                    <a:pt x="1105" y="1544"/>
                  </a:cubicBezTo>
                  <a:cubicBezTo>
                    <a:pt x="1074" y="1503"/>
                    <a:pt x="1049" y="1453"/>
                    <a:pt x="1029" y="1402"/>
                  </a:cubicBezTo>
                  <a:cubicBezTo>
                    <a:pt x="983" y="1316"/>
                    <a:pt x="938" y="1225"/>
                    <a:pt x="902" y="1129"/>
                  </a:cubicBezTo>
                  <a:cubicBezTo>
                    <a:pt x="902" y="1119"/>
                    <a:pt x="898" y="1083"/>
                    <a:pt x="889" y="1074"/>
                  </a:cubicBezTo>
                  <a:close/>
                  <a:moveTo>
                    <a:pt x="1005" y="1"/>
                  </a:moveTo>
                  <a:cubicBezTo>
                    <a:pt x="907" y="1"/>
                    <a:pt x="838" y="202"/>
                    <a:pt x="821" y="267"/>
                  </a:cubicBezTo>
                  <a:cubicBezTo>
                    <a:pt x="791" y="389"/>
                    <a:pt x="776" y="511"/>
                    <a:pt x="781" y="632"/>
                  </a:cubicBezTo>
                  <a:cubicBezTo>
                    <a:pt x="710" y="490"/>
                    <a:pt x="593" y="364"/>
                    <a:pt x="436" y="359"/>
                  </a:cubicBezTo>
                  <a:cubicBezTo>
                    <a:pt x="432" y="358"/>
                    <a:pt x="428" y="358"/>
                    <a:pt x="423" y="358"/>
                  </a:cubicBezTo>
                  <a:cubicBezTo>
                    <a:pt x="351" y="358"/>
                    <a:pt x="274" y="399"/>
                    <a:pt x="274" y="480"/>
                  </a:cubicBezTo>
                  <a:cubicBezTo>
                    <a:pt x="269" y="597"/>
                    <a:pt x="421" y="728"/>
                    <a:pt x="502" y="799"/>
                  </a:cubicBezTo>
                  <a:cubicBezTo>
                    <a:pt x="543" y="835"/>
                    <a:pt x="583" y="865"/>
                    <a:pt x="629" y="901"/>
                  </a:cubicBezTo>
                  <a:cubicBezTo>
                    <a:pt x="573" y="893"/>
                    <a:pt x="516" y="889"/>
                    <a:pt x="459" y="889"/>
                  </a:cubicBezTo>
                  <a:cubicBezTo>
                    <a:pt x="402" y="889"/>
                    <a:pt x="345" y="893"/>
                    <a:pt x="289" y="901"/>
                  </a:cubicBezTo>
                  <a:cubicBezTo>
                    <a:pt x="208" y="916"/>
                    <a:pt x="1" y="961"/>
                    <a:pt x="82" y="1093"/>
                  </a:cubicBezTo>
                  <a:cubicBezTo>
                    <a:pt x="116" y="1152"/>
                    <a:pt x="191" y="1169"/>
                    <a:pt x="273" y="1169"/>
                  </a:cubicBezTo>
                  <a:cubicBezTo>
                    <a:pt x="360" y="1169"/>
                    <a:pt x="455" y="1149"/>
                    <a:pt x="512" y="1139"/>
                  </a:cubicBezTo>
                  <a:cubicBezTo>
                    <a:pt x="558" y="1134"/>
                    <a:pt x="603" y="1124"/>
                    <a:pt x="649" y="1113"/>
                  </a:cubicBezTo>
                  <a:lnTo>
                    <a:pt x="649" y="1113"/>
                  </a:lnTo>
                  <a:cubicBezTo>
                    <a:pt x="598" y="1184"/>
                    <a:pt x="553" y="1255"/>
                    <a:pt x="512" y="1336"/>
                  </a:cubicBezTo>
                  <a:cubicBezTo>
                    <a:pt x="467" y="1433"/>
                    <a:pt x="401" y="1574"/>
                    <a:pt x="446" y="1681"/>
                  </a:cubicBezTo>
                  <a:cubicBezTo>
                    <a:pt x="469" y="1733"/>
                    <a:pt x="516" y="1763"/>
                    <a:pt x="567" y="1763"/>
                  </a:cubicBezTo>
                  <a:cubicBezTo>
                    <a:pt x="594" y="1763"/>
                    <a:pt x="622" y="1754"/>
                    <a:pt x="649" y="1737"/>
                  </a:cubicBezTo>
                  <a:cubicBezTo>
                    <a:pt x="760" y="1666"/>
                    <a:pt x="791" y="1468"/>
                    <a:pt x="821" y="1352"/>
                  </a:cubicBezTo>
                  <a:cubicBezTo>
                    <a:pt x="831" y="1306"/>
                    <a:pt x="841" y="1265"/>
                    <a:pt x="852" y="1220"/>
                  </a:cubicBezTo>
                  <a:cubicBezTo>
                    <a:pt x="907" y="1377"/>
                    <a:pt x="978" y="1544"/>
                    <a:pt x="1090" y="1666"/>
                  </a:cubicBezTo>
                  <a:cubicBezTo>
                    <a:pt x="1129" y="1711"/>
                    <a:pt x="1196" y="1745"/>
                    <a:pt x="1258" y="1745"/>
                  </a:cubicBezTo>
                  <a:cubicBezTo>
                    <a:pt x="1306" y="1745"/>
                    <a:pt x="1352" y="1724"/>
                    <a:pt x="1378" y="1671"/>
                  </a:cubicBezTo>
                  <a:cubicBezTo>
                    <a:pt x="1444" y="1539"/>
                    <a:pt x="1318" y="1357"/>
                    <a:pt x="1237" y="1260"/>
                  </a:cubicBezTo>
                  <a:cubicBezTo>
                    <a:pt x="1161" y="1169"/>
                    <a:pt x="1069" y="1098"/>
                    <a:pt x="978" y="1027"/>
                  </a:cubicBezTo>
                  <a:cubicBezTo>
                    <a:pt x="1039" y="1012"/>
                    <a:pt x="1100" y="992"/>
                    <a:pt x="1156" y="972"/>
                  </a:cubicBezTo>
                  <a:cubicBezTo>
                    <a:pt x="1302" y="921"/>
                    <a:pt x="1551" y="855"/>
                    <a:pt x="1622" y="703"/>
                  </a:cubicBezTo>
                  <a:cubicBezTo>
                    <a:pt x="1674" y="594"/>
                    <a:pt x="1585" y="530"/>
                    <a:pt x="1486" y="530"/>
                  </a:cubicBezTo>
                  <a:cubicBezTo>
                    <a:pt x="1479" y="530"/>
                    <a:pt x="1472" y="530"/>
                    <a:pt x="1465" y="531"/>
                  </a:cubicBezTo>
                  <a:cubicBezTo>
                    <a:pt x="1313" y="551"/>
                    <a:pt x="1156" y="622"/>
                    <a:pt x="1019" y="708"/>
                  </a:cubicBezTo>
                  <a:cubicBezTo>
                    <a:pt x="1039" y="673"/>
                    <a:pt x="1049" y="637"/>
                    <a:pt x="1064" y="597"/>
                  </a:cubicBezTo>
                  <a:cubicBezTo>
                    <a:pt x="1095" y="501"/>
                    <a:pt x="1110" y="394"/>
                    <a:pt x="1115" y="293"/>
                  </a:cubicBezTo>
                  <a:cubicBezTo>
                    <a:pt x="1120" y="222"/>
                    <a:pt x="1135" y="100"/>
                    <a:pt x="1080" y="40"/>
                  </a:cubicBezTo>
                  <a:cubicBezTo>
                    <a:pt x="1053" y="12"/>
                    <a:pt x="1028"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3" name="Google Shape;1463;p28"/>
            <p:cNvSpPr/>
            <p:nvPr/>
          </p:nvSpPr>
          <p:spPr>
            <a:xfrm>
              <a:off x="5075904" y="2485440"/>
              <a:ext cx="147680" cy="155624"/>
            </a:xfrm>
            <a:custGeom>
              <a:avLst/>
              <a:gdLst/>
              <a:ahLst/>
              <a:cxnLst/>
              <a:rect l="l" t="t" r="r" b="b"/>
              <a:pathLst>
                <a:path w="1673" h="1763" extrusionOk="0">
                  <a:moveTo>
                    <a:pt x="984" y="94"/>
                  </a:moveTo>
                  <a:cubicBezTo>
                    <a:pt x="990" y="94"/>
                    <a:pt x="997" y="96"/>
                    <a:pt x="1004" y="100"/>
                  </a:cubicBezTo>
                  <a:cubicBezTo>
                    <a:pt x="1019" y="115"/>
                    <a:pt x="1029" y="141"/>
                    <a:pt x="1029" y="161"/>
                  </a:cubicBezTo>
                  <a:cubicBezTo>
                    <a:pt x="1044" y="283"/>
                    <a:pt x="1024" y="399"/>
                    <a:pt x="999" y="516"/>
                  </a:cubicBezTo>
                  <a:cubicBezTo>
                    <a:pt x="968" y="627"/>
                    <a:pt x="918" y="728"/>
                    <a:pt x="862" y="820"/>
                  </a:cubicBezTo>
                  <a:cubicBezTo>
                    <a:pt x="852" y="713"/>
                    <a:pt x="852" y="612"/>
                    <a:pt x="862" y="506"/>
                  </a:cubicBezTo>
                  <a:cubicBezTo>
                    <a:pt x="872" y="445"/>
                    <a:pt x="882" y="389"/>
                    <a:pt x="892" y="328"/>
                  </a:cubicBezTo>
                  <a:cubicBezTo>
                    <a:pt x="913" y="262"/>
                    <a:pt x="928" y="191"/>
                    <a:pt x="948" y="126"/>
                  </a:cubicBezTo>
                  <a:cubicBezTo>
                    <a:pt x="956" y="107"/>
                    <a:pt x="968" y="94"/>
                    <a:pt x="984" y="94"/>
                  </a:cubicBezTo>
                  <a:close/>
                  <a:moveTo>
                    <a:pt x="446" y="440"/>
                  </a:moveTo>
                  <a:cubicBezTo>
                    <a:pt x="535" y="440"/>
                    <a:pt x="634" y="553"/>
                    <a:pt x="675" y="612"/>
                  </a:cubicBezTo>
                  <a:cubicBezTo>
                    <a:pt x="730" y="693"/>
                    <a:pt x="766" y="784"/>
                    <a:pt x="781" y="880"/>
                  </a:cubicBezTo>
                  <a:cubicBezTo>
                    <a:pt x="781" y="885"/>
                    <a:pt x="781" y="890"/>
                    <a:pt x="781" y="896"/>
                  </a:cubicBezTo>
                  <a:cubicBezTo>
                    <a:pt x="705" y="845"/>
                    <a:pt x="634" y="794"/>
                    <a:pt x="568" y="739"/>
                  </a:cubicBezTo>
                  <a:cubicBezTo>
                    <a:pt x="518" y="693"/>
                    <a:pt x="285" y="485"/>
                    <a:pt x="416" y="445"/>
                  </a:cubicBezTo>
                  <a:cubicBezTo>
                    <a:pt x="426" y="442"/>
                    <a:pt x="436" y="440"/>
                    <a:pt x="446" y="440"/>
                  </a:cubicBezTo>
                  <a:close/>
                  <a:moveTo>
                    <a:pt x="1474" y="615"/>
                  </a:moveTo>
                  <a:cubicBezTo>
                    <a:pt x="1503" y="615"/>
                    <a:pt x="1541" y="624"/>
                    <a:pt x="1541" y="652"/>
                  </a:cubicBezTo>
                  <a:cubicBezTo>
                    <a:pt x="1541" y="688"/>
                    <a:pt x="1495" y="723"/>
                    <a:pt x="1465" y="739"/>
                  </a:cubicBezTo>
                  <a:cubicBezTo>
                    <a:pt x="1455" y="749"/>
                    <a:pt x="1445" y="754"/>
                    <a:pt x="1434" y="759"/>
                  </a:cubicBezTo>
                  <a:cubicBezTo>
                    <a:pt x="1272" y="850"/>
                    <a:pt x="1090" y="906"/>
                    <a:pt x="913" y="956"/>
                  </a:cubicBezTo>
                  <a:cubicBezTo>
                    <a:pt x="903" y="951"/>
                    <a:pt x="898" y="951"/>
                    <a:pt x="887" y="951"/>
                  </a:cubicBezTo>
                  <a:cubicBezTo>
                    <a:pt x="913" y="880"/>
                    <a:pt x="984" y="840"/>
                    <a:pt x="1055" y="789"/>
                  </a:cubicBezTo>
                  <a:cubicBezTo>
                    <a:pt x="1136" y="739"/>
                    <a:pt x="1222" y="693"/>
                    <a:pt x="1318" y="657"/>
                  </a:cubicBezTo>
                  <a:cubicBezTo>
                    <a:pt x="1364" y="642"/>
                    <a:pt x="1409" y="627"/>
                    <a:pt x="1455" y="617"/>
                  </a:cubicBezTo>
                  <a:cubicBezTo>
                    <a:pt x="1460" y="616"/>
                    <a:pt x="1467" y="615"/>
                    <a:pt x="1474" y="615"/>
                  </a:cubicBezTo>
                  <a:close/>
                  <a:moveTo>
                    <a:pt x="452" y="975"/>
                  </a:moveTo>
                  <a:cubicBezTo>
                    <a:pt x="483" y="975"/>
                    <a:pt x="513" y="975"/>
                    <a:pt x="543" y="977"/>
                  </a:cubicBezTo>
                  <a:cubicBezTo>
                    <a:pt x="609" y="977"/>
                    <a:pt x="670" y="987"/>
                    <a:pt x="730" y="997"/>
                  </a:cubicBezTo>
                  <a:cubicBezTo>
                    <a:pt x="730" y="1002"/>
                    <a:pt x="730" y="1002"/>
                    <a:pt x="730" y="1002"/>
                  </a:cubicBezTo>
                  <a:cubicBezTo>
                    <a:pt x="624" y="1027"/>
                    <a:pt x="513" y="1058"/>
                    <a:pt x="401" y="1073"/>
                  </a:cubicBezTo>
                  <a:cubicBezTo>
                    <a:pt x="376" y="1075"/>
                    <a:pt x="349" y="1077"/>
                    <a:pt x="323" y="1077"/>
                  </a:cubicBezTo>
                  <a:cubicBezTo>
                    <a:pt x="296" y="1077"/>
                    <a:pt x="269" y="1075"/>
                    <a:pt x="244" y="1073"/>
                  </a:cubicBezTo>
                  <a:cubicBezTo>
                    <a:pt x="224" y="1073"/>
                    <a:pt x="209" y="1068"/>
                    <a:pt x="193" y="1063"/>
                  </a:cubicBezTo>
                  <a:cubicBezTo>
                    <a:pt x="178" y="1053"/>
                    <a:pt x="168" y="1042"/>
                    <a:pt x="168" y="1022"/>
                  </a:cubicBezTo>
                  <a:cubicBezTo>
                    <a:pt x="163" y="997"/>
                    <a:pt x="183" y="987"/>
                    <a:pt x="204" y="987"/>
                  </a:cubicBezTo>
                  <a:cubicBezTo>
                    <a:pt x="285" y="979"/>
                    <a:pt x="369" y="975"/>
                    <a:pt x="452" y="975"/>
                  </a:cubicBezTo>
                  <a:close/>
                  <a:moveTo>
                    <a:pt x="786" y="1078"/>
                  </a:moveTo>
                  <a:lnTo>
                    <a:pt x="786" y="1078"/>
                  </a:lnTo>
                  <a:cubicBezTo>
                    <a:pt x="781" y="1179"/>
                    <a:pt x="766" y="1275"/>
                    <a:pt x="741" y="1367"/>
                  </a:cubicBezTo>
                  <a:cubicBezTo>
                    <a:pt x="725" y="1412"/>
                    <a:pt x="710" y="1458"/>
                    <a:pt x="695" y="1503"/>
                  </a:cubicBezTo>
                  <a:cubicBezTo>
                    <a:pt x="685" y="1529"/>
                    <a:pt x="675" y="1559"/>
                    <a:pt x="665" y="1584"/>
                  </a:cubicBezTo>
                  <a:cubicBezTo>
                    <a:pt x="654" y="1610"/>
                    <a:pt x="639" y="1630"/>
                    <a:pt x="624" y="1645"/>
                  </a:cubicBezTo>
                  <a:cubicBezTo>
                    <a:pt x="619" y="1655"/>
                    <a:pt x="609" y="1660"/>
                    <a:pt x="604" y="1660"/>
                  </a:cubicBezTo>
                  <a:cubicBezTo>
                    <a:pt x="600" y="1662"/>
                    <a:pt x="595" y="1662"/>
                    <a:pt x="591" y="1662"/>
                  </a:cubicBezTo>
                  <a:cubicBezTo>
                    <a:pt x="564" y="1662"/>
                    <a:pt x="537" y="1636"/>
                    <a:pt x="528" y="1610"/>
                  </a:cubicBezTo>
                  <a:cubicBezTo>
                    <a:pt x="513" y="1574"/>
                    <a:pt x="528" y="1544"/>
                    <a:pt x="533" y="1514"/>
                  </a:cubicBezTo>
                  <a:cubicBezTo>
                    <a:pt x="548" y="1468"/>
                    <a:pt x="563" y="1422"/>
                    <a:pt x="589" y="1377"/>
                  </a:cubicBezTo>
                  <a:cubicBezTo>
                    <a:pt x="629" y="1291"/>
                    <a:pt x="690" y="1210"/>
                    <a:pt x="751" y="1129"/>
                  </a:cubicBezTo>
                  <a:cubicBezTo>
                    <a:pt x="761" y="1113"/>
                    <a:pt x="776" y="1098"/>
                    <a:pt x="786" y="1078"/>
                  </a:cubicBezTo>
                  <a:close/>
                  <a:moveTo>
                    <a:pt x="889" y="1074"/>
                  </a:moveTo>
                  <a:lnTo>
                    <a:pt x="889" y="1074"/>
                  </a:lnTo>
                  <a:cubicBezTo>
                    <a:pt x="1030" y="1170"/>
                    <a:pt x="1166" y="1281"/>
                    <a:pt x="1247" y="1433"/>
                  </a:cubicBezTo>
                  <a:cubicBezTo>
                    <a:pt x="1267" y="1468"/>
                    <a:pt x="1288" y="1514"/>
                    <a:pt x="1298" y="1554"/>
                  </a:cubicBezTo>
                  <a:cubicBezTo>
                    <a:pt x="1303" y="1579"/>
                    <a:pt x="1313" y="1615"/>
                    <a:pt x="1298" y="1640"/>
                  </a:cubicBezTo>
                  <a:cubicBezTo>
                    <a:pt x="1284" y="1662"/>
                    <a:pt x="1264" y="1677"/>
                    <a:pt x="1238" y="1677"/>
                  </a:cubicBezTo>
                  <a:cubicBezTo>
                    <a:pt x="1235" y="1677"/>
                    <a:pt x="1231" y="1676"/>
                    <a:pt x="1227" y="1676"/>
                  </a:cubicBezTo>
                  <a:cubicBezTo>
                    <a:pt x="1212" y="1671"/>
                    <a:pt x="1201" y="1666"/>
                    <a:pt x="1186" y="1655"/>
                  </a:cubicBezTo>
                  <a:cubicBezTo>
                    <a:pt x="1156" y="1625"/>
                    <a:pt x="1131" y="1579"/>
                    <a:pt x="1105" y="1544"/>
                  </a:cubicBezTo>
                  <a:cubicBezTo>
                    <a:pt x="1075" y="1498"/>
                    <a:pt x="1050" y="1453"/>
                    <a:pt x="1029" y="1402"/>
                  </a:cubicBezTo>
                  <a:cubicBezTo>
                    <a:pt x="984" y="1316"/>
                    <a:pt x="938" y="1225"/>
                    <a:pt x="908" y="1129"/>
                  </a:cubicBezTo>
                  <a:cubicBezTo>
                    <a:pt x="903" y="1119"/>
                    <a:pt x="898" y="1082"/>
                    <a:pt x="889" y="1074"/>
                  </a:cubicBezTo>
                  <a:close/>
                  <a:moveTo>
                    <a:pt x="1006" y="1"/>
                  </a:moveTo>
                  <a:cubicBezTo>
                    <a:pt x="909" y="1"/>
                    <a:pt x="842" y="202"/>
                    <a:pt x="822" y="267"/>
                  </a:cubicBezTo>
                  <a:cubicBezTo>
                    <a:pt x="791" y="389"/>
                    <a:pt x="781" y="511"/>
                    <a:pt x="786" y="632"/>
                  </a:cubicBezTo>
                  <a:cubicBezTo>
                    <a:pt x="710" y="490"/>
                    <a:pt x="594" y="364"/>
                    <a:pt x="437" y="359"/>
                  </a:cubicBezTo>
                  <a:cubicBezTo>
                    <a:pt x="432" y="358"/>
                    <a:pt x="428" y="358"/>
                    <a:pt x="424" y="358"/>
                  </a:cubicBezTo>
                  <a:cubicBezTo>
                    <a:pt x="351" y="358"/>
                    <a:pt x="274" y="399"/>
                    <a:pt x="274" y="480"/>
                  </a:cubicBezTo>
                  <a:cubicBezTo>
                    <a:pt x="274" y="597"/>
                    <a:pt x="421" y="728"/>
                    <a:pt x="502" y="799"/>
                  </a:cubicBezTo>
                  <a:cubicBezTo>
                    <a:pt x="543" y="835"/>
                    <a:pt x="583" y="865"/>
                    <a:pt x="629" y="896"/>
                  </a:cubicBezTo>
                  <a:cubicBezTo>
                    <a:pt x="579" y="891"/>
                    <a:pt x="529" y="888"/>
                    <a:pt x="478" y="888"/>
                  </a:cubicBezTo>
                  <a:cubicBezTo>
                    <a:pt x="416" y="888"/>
                    <a:pt x="354" y="892"/>
                    <a:pt x="290" y="901"/>
                  </a:cubicBezTo>
                  <a:cubicBezTo>
                    <a:pt x="209" y="911"/>
                    <a:pt x="1" y="956"/>
                    <a:pt x="82" y="1093"/>
                  </a:cubicBezTo>
                  <a:cubicBezTo>
                    <a:pt x="116" y="1152"/>
                    <a:pt x="192" y="1169"/>
                    <a:pt x="273" y="1169"/>
                  </a:cubicBezTo>
                  <a:cubicBezTo>
                    <a:pt x="361" y="1169"/>
                    <a:pt x="455" y="1149"/>
                    <a:pt x="513" y="1139"/>
                  </a:cubicBezTo>
                  <a:cubicBezTo>
                    <a:pt x="558" y="1129"/>
                    <a:pt x="604" y="1118"/>
                    <a:pt x="654" y="1108"/>
                  </a:cubicBezTo>
                  <a:lnTo>
                    <a:pt x="654" y="1108"/>
                  </a:lnTo>
                  <a:cubicBezTo>
                    <a:pt x="599" y="1184"/>
                    <a:pt x="553" y="1255"/>
                    <a:pt x="513" y="1336"/>
                  </a:cubicBezTo>
                  <a:cubicBezTo>
                    <a:pt x="467" y="1427"/>
                    <a:pt x="406" y="1574"/>
                    <a:pt x="447" y="1676"/>
                  </a:cubicBezTo>
                  <a:cubicBezTo>
                    <a:pt x="470" y="1732"/>
                    <a:pt x="519" y="1762"/>
                    <a:pt x="570" y="1762"/>
                  </a:cubicBezTo>
                  <a:cubicBezTo>
                    <a:pt x="597" y="1762"/>
                    <a:pt x="625" y="1754"/>
                    <a:pt x="649" y="1736"/>
                  </a:cubicBezTo>
                  <a:cubicBezTo>
                    <a:pt x="766" y="1660"/>
                    <a:pt x="791" y="1468"/>
                    <a:pt x="822" y="1346"/>
                  </a:cubicBezTo>
                  <a:cubicBezTo>
                    <a:pt x="832" y="1306"/>
                    <a:pt x="842" y="1260"/>
                    <a:pt x="852" y="1220"/>
                  </a:cubicBezTo>
                  <a:cubicBezTo>
                    <a:pt x="913" y="1377"/>
                    <a:pt x="979" y="1544"/>
                    <a:pt x="1090" y="1666"/>
                  </a:cubicBezTo>
                  <a:cubicBezTo>
                    <a:pt x="1133" y="1709"/>
                    <a:pt x="1201" y="1744"/>
                    <a:pt x="1262" y="1744"/>
                  </a:cubicBezTo>
                  <a:cubicBezTo>
                    <a:pt x="1309" y="1744"/>
                    <a:pt x="1352" y="1723"/>
                    <a:pt x="1379" y="1671"/>
                  </a:cubicBezTo>
                  <a:cubicBezTo>
                    <a:pt x="1445" y="1539"/>
                    <a:pt x="1318" y="1357"/>
                    <a:pt x="1237" y="1260"/>
                  </a:cubicBezTo>
                  <a:cubicBezTo>
                    <a:pt x="1166" y="1169"/>
                    <a:pt x="1075" y="1098"/>
                    <a:pt x="979" y="1027"/>
                  </a:cubicBezTo>
                  <a:cubicBezTo>
                    <a:pt x="1039" y="1012"/>
                    <a:pt x="1100" y="992"/>
                    <a:pt x="1161" y="972"/>
                  </a:cubicBezTo>
                  <a:cubicBezTo>
                    <a:pt x="1303" y="921"/>
                    <a:pt x="1556" y="855"/>
                    <a:pt x="1622" y="703"/>
                  </a:cubicBezTo>
                  <a:cubicBezTo>
                    <a:pt x="1672" y="593"/>
                    <a:pt x="1590" y="529"/>
                    <a:pt x="1495" y="529"/>
                  </a:cubicBezTo>
                  <a:cubicBezTo>
                    <a:pt x="1485" y="529"/>
                    <a:pt x="1475" y="529"/>
                    <a:pt x="1465" y="531"/>
                  </a:cubicBezTo>
                  <a:cubicBezTo>
                    <a:pt x="1313" y="546"/>
                    <a:pt x="1156" y="622"/>
                    <a:pt x="1024" y="708"/>
                  </a:cubicBezTo>
                  <a:cubicBezTo>
                    <a:pt x="1039" y="673"/>
                    <a:pt x="1055" y="632"/>
                    <a:pt x="1065" y="597"/>
                  </a:cubicBezTo>
                  <a:cubicBezTo>
                    <a:pt x="1095" y="500"/>
                    <a:pt x="1115" y="394"/>
                    <a:pt x="1120" y="293"/>
                  </a:cubicBezTo>
                  <a:cubicBezTo>
                    <a:pt x="1120" y="222"/>
                    <a:pt x="1136" y="95"/>
                    <a:pt x="1080" y="39"/>
                  </a:cubicBezTo>
                  <a:cubicBezTo>
                    <a:pt x="1054" y="12"/>
                    <a:pt x="1029" y="1"/>
                    <a:pt x="1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4" name="Google Shape;1464;p28"/>
            <p:cNvSpPr/>
            <p:nvPr/>
          </p:nvSpPr>
          <p:spPr>
            <a:xfrm>
              <a:off x="4783548" y="2831995"/>
              <a:ext cx="147592" cy="155624"/>
            </a:xfrm>
            <a:custGeom>
              <a:avLst/>
              <a:gdLst/>
              <a:ahLst/>
              <a:cxnLst/>
              <a:rect l="l" t="t" r="r" b="b"/>
              <a:pathLst>
                <a:path w="1672" h="1763" extrusionOk="0">
                  <a:moveTo>
                    <a:pt x="981" y="94"/>
                  </a:moveTo>
                  <a:cubicBezTo>
                    <a:pt x="987" y="94"/>
                    <a:pt x="992" y="96"/>
                    <a:pt x="998" y="100"/>
                  </a:cubicBezTo>
                  <a:cubicBezTo>
                    <a:pt x="1018" y="115"/>
                    <a:pt x="1028" y="141"/>
                    <a:pt x="1028" y="161"/>
                  </a:cubicBezTo>
                  <a:cubicBezTo>
                    <a:pt x="1044" y="282"/>
                    <a:pt x="1023" y="399"/>
                    <a:pt x="998" y="515"/>
                  </a:cubicBezTo>
                  <a:cubicBezTo>
                    <a:pt x="968" y="627"/>
                    <a:pt x="917" y="728"/>
                    <a:pt x="861" y="819"/>
                  </a:cubicBezTo>
                  <a:cubicBezTo>
                    <a:pt x="846" y="713"/>
                    <a:pt x="851" y="612"/>
                    <a:pt x="861" y="505"/>
                  </a:cubicBezTo>
                  <a:cubicBezTo>
                    <a:pt x="866" y="445"/>
                    <a:pt x="881" y="389"/>
                    <a:pt x="892" y="328"/>
                  </a:cubicBezTo>
                  <a:cubicBezTo>
                    <a:pt x="907" y="262"/>
                    <a:pt x="927" y="191"/>
                    <a:pt x="947" y="125"/>
                  </a:cubicBezTo>
                  <a:cubicBezTo>
                    <a:pt x="955" y="107"/>
                    <a:pt x="967" y="94"/>
                    <a:pt x="981" y="94"/>
                  </a:cubicBezTo>
                  <a:close/>
                  <a:moveTo>
                    <a:pt x="445" y="440"/>
                  </a:moveTo>
                  <a:cubicBezTo>
                    <a:pt x="534" y="440"/>
                    <a:pt x="633" y="552"/>
                    <a:pt x="674" y="612"/>
                  </a:cubicBezTo>
                  <a:cubicBezTo>
                    <a:pt x="729" y="693"/>
                    <a:pt x="765" y="784"/>
                    <a:pt x="780" y="880"/>
                  </a:cubicBezTo>
                  <a:cubicBezTo>
                    <a:pt x="780" y="885"/>
                    <a:pt x="780" y="890"/>
                    <a:pt x="780" y="895"/>
                  </a:cubicBezTo>
                  <a:cubicBezTo>
                    <a:pt x="704" y="845"/>
                    <a:pt x="633" y="794"/>
                    <a:pt x="562" y="738"/>
                  </a:cubicBezTo>
                  <a:cubicBezTo>
                    <a:pt x="512" y="693"/>
                    <a:pt x="279" y="485"/>
                    <a:pt x="415" y="445"/>
                  </a:cubicBezTo>
                  <a:cubicBezTo>
                    <a:pt x="425" y="441"/>
                    <a:pt x="435" y="440"/>
                    <a:pt x="445" y="440"/>
                  </a:cubicBezTo>
                  <a:close/>
                  <a:moveTo>
                    <a:pt x="1473" y="615"/>
                  </a:moveTo>
                  <a:cubicBezTo>
                    <a:pt x="1502" y="615"/>
                    <a:pt x="1540" y="624"/>
                    <a:pt x="1540" y="652"/>
                  </a:cubicBezTo>
                  <a:cubicBezTo>
                    <a:pt x="1540" y="688"/>
                    <a:pt x="1494" y="723"/>
                    <a:pt x="1464" y="738"/>
                  </a:cubicBezTo>
                  <a:cubicBezTo>
                    <a:pt x="1454" y="748"/>
                    <a:pt x="1444" y="754"/>
                    <a:pt x="1434" y="759"/>
                  </a:cubicBezTo>
                  <a:cubicBezTo>
                    <a:pt x="1271" y="850"/>
                    <a:pt x="1089" y="905"/>
                    <a:pt x="907" y="956"/>
                  </a:cubicBezTo>
                  <a:cubicBezTo>
                    <a:pt x="902" y="951"/>
                    <a:pt x="897" y="951"/>
                    <a:pt x="887" y="951"/>
                  </a:cubicBezTo>
                  <a:cubicBezTo>
                    <a:pt x="912" y="880"/>
                    <a:pt x="983" y="840"/>
                    <a:pt x="1054" y="789"/>
                  </a:cubicBezTo>
                  <a:cubicBezTo>
                    <a:pt x="1135" y="738"/>
                    <a:pt x="1221" y="693"/>
                    <a:pt x="1312" y="657"/>
                  </a:cubicBezTo>
                  <a:cubicBezTo>
                    <a:pt x="1358" y="642"/>
                    <a:pt x="1408" y="627"/>
                    <a:pt x="1454" y="617"/>
                  </a:cubicBezTo>
                  <a:cubicBezTo>
                    <a:pt x="1459" y="616"/>
                    <a:pt x="1466" y="615"/>
                    <a:pt x="1473" y="615"/>
                  </a:cubicBezTo>
                  <a:close/>
                  <a:moveTo>
                    <a:pt x="452" y="974"/>
                  </a:moveTo>
                  <a:cubicBezTo>
                    <a:pt x="482" y="974"/>
                    <a:pt x="512" y="975"/>
                    <a:pt x="542" y="976"/>
                  </a:cubicBezTo>
                  <a:cubicBezTo>
                    <a:pt x="603" y="976"/>
                    <a:pt x="669" y="987"/>
                    <a:pt x="729" y="997"/>
                  </a:cubicBezTo>
                  <a:cubicBezTo>
                    <a:pt x="729" y="1002"/>
                    <a:pt x="729" y="1002"/>
                    <a:pt x="729" y="1002"/>
                  </a:cubicBezTo>
                  <a:cubicBezTo>
                    <a:pt x="623" y="1027"/>
                    <a:pt x="512" y="1057"/>
                    <a:pt x="400" y="1073"/>
                  </a:cubicBezTo>
                  <a:cubicBezTo>
                    <a:pt x="372" y="1075"/>
                    <a:pt x="346" y="1076"/>
                    <a:pt x="319" y="1076"/>
                  </a:cubicBezTo>
                  <a:cubicBezTo>
                    <a:pt x="293" y="1076"/>
                    <a:pt x="266" y="1075"/>
                    <a:pt x="238" y="1073"/>
                  </a:cubicBezTo>
                  <a:cubicBezTo>
                    <a:pt x="223" y="1073"/>
                    <a:pt x="208" y="1068"/>
                    <a:pt x="193" y="1063"/>
                  </a:cubicBezTo>
                  <a:cubicBezTo>
                    <a:pt x="177" y="1052"/>
                    <a:pt x="167" y="1042"/>
                    <a:pt x="162" y="1022"/>
                  </a:cubicBezTo>
                  <a:cubicBezTo>
                    <a:pt x="162" y="997"/>
                    <a:pt x="182" y="987"/>
                    <a:pt x="203" y="987"/>
                  </a:cubicBezTo>
                  <a:cubicBezTo>
                    <a:pt x="284" y="979"/>
                    <a:pt x="369" y="974"/>
                    <a:pt x="452" y="974"/>
                  </a:cubicBezTo>
                  <a:close/>
                  <a:moveTo>
                    <a:pt x="785" y="1078"/>
                  </a:moveTo>
                  <a:cubicBezTo>
                    <a:pt x="780" y="1179"/>
                    <a:pt x="760" y="1275"/>
                    <a:pt x="735" y="1366"/>
                  </a:cubicBezTo>
                  <a:cubicBezTo>
                    <a:pt x="724" y="1412"/>
                    <a:pt x="709" y="1458"/>
                    <a:pt x="694" y="1503"/>
                  </a:cubicBezTo>
                  <a:cubicBezTo>
                    <a:pt x="684" y="1529"/>
                    <a:pt x="674" y="1559"/>
                    <a:pt x="659" y="1584"/>
                  </a:cubicBezTo>
                  <a:cubicBezTo>
                    <a:pt x="648" y="1610"/>
                    <a:pt x="638" y="1630"/>
                    <a:pt x="623" y="1645"/>
                  </a:cubicBezTo>
                  <a:cubicBezTo>
                    <a:pt x="618" y="1655"/>
                    <a:pt x="608" y="1660"/>
                    <a:pt x="603" y="1660"/>
                  </a:cubicBezTo>
                  <a:cubicBezTo>
                    <a:pt x="598" y="1662"/>
                    <a:pt x="593" y="1662"/>
                    <a:pt x="589" y="1662"/>
                  </a:cubicBezTo>
                  <a:cubicBezTo>
                    <a:pt x="560" y="1662"/>
                    <a:pt x="536" y="1636"/>
                    <a:pt x="527" y="1610"/>
                  </a:cubicBezTo>
                  <a:cubicBezTo>
                    <a:pt x="512" y="1574"/>
                    <a:pt x="527" y="1544"/>
                    <a:pt x="532" y="1513"/>
                  </a:cubicBezTo>
                  <a:cubicBezTo>
                    <a:pt x="547" y="1468"/>
                    <a:pt x="562" y="1422"/>
                    <a:pt x="583" y="1377"/>
                  </a:cubicBezTo>
                  <a:cubicBezTo>
                    <a:pt x="628" y="1290"/>
                    <a:pt x="689" y="1209"/>
                    <a:pt x="750" y="1128"/>
                  </a:cubicBezTo>
                  <a:cubicBezTo>
                    <a:pt x="760" y="1113"/>
                    <a:pt x="775" y="1098"/>
                    <a:pt x="785" y="1078"/>
                  </a:cubicBezTo>
                  <a:close/>
                  <a:moveTo>
                    <a:pt x="888" y="1074"/>
                  </a:moveTo>
                  <a:lnTo>
                    <a:pt x="888" y="1074"/>
                  </a:lnTo>
                  <a:cubicBezTo>
                    <a:pt x="1029" y="1170"/>
                    <a:pt x="1165" y="1281"/>
                    <a:pt x="1246" y="1432"/>
                  </a:cubicBezTo>
                  <a:cubicBezTo>
                    <a:pt x="1266" y="1468"/>
                    <a:pt x="1287" y="1513"/>
                    <a:pt x="1297" y="1554"/>
                  </a:cubicBezTo>
                  <a:cubicBezTo>
                    <a:pt x="1302" y="1579"/>
                    <a:pt x="1307" y="1615"/>
                    <a:pt x="1292" y="1640"/>
                  </a:cubicBezTo>
                  <a:cubicBezTo>
                    <a:pt x="1283" y="1662"/>
                    <a:pt x="1263" y="1676"/>
                    <a:pt x="1237" y="1676"/>
                  </a:cubicBezTo>
                  <a:cubicBezTo>
                    <a:pt x="1234" y="1676"/>
                    <a:pt x="1230" y="1676"/>
                    <a:pt x="1226" y="1675"/>
                  </a:cubicBezTo>
                  <a:cubicBezTo>
                    <a:pt x="1211" y="1670"/>
                    <a:pt x="1201" y="1665"/>
                    <a:pt x="1185" y="1655"/>
                  </a:cubicBezTo>
                  <a:cubicBezTo>
                    <a:pt x="1155" y="1625"/>
                    <a:pt x="1130" y="1579"/>
                    <a:pt x="1104" y="1544"/>
                  </a:cubicBezTo>
                  <a:cubicBezTo>
                    <a:pt x="1074" y="1498"/>
                    <a:pt x="1049" y="1453"/>
                    <a:pt x="1028" y="1402"/>
                  </a:cubicBezTo>
                  <a:cubicBezTo>
                    <a:pt x="983" y="1316"/>
                    <a:pt x="937" y="1225"/>
                    <a:pt x="902" y="1128"/>
                  </a:cubicBezTo>
                  <a:cubicBezTo>
                    <a:pt x="902" y="1119"/>
                    <a:pt x="897" y="1082"/>
                    <a:pt x="888" y="1074"/>
                  </a:cubicBezTo>
                  <a:close/>
                  <a:moveTo>
                    <a:pt x="1004" y="1"/>
                  </a:moveTo>
                  <a:cubicBezTo>
                    <a:pt x="906" y="1"/>
                    <a:pt x="837" y="202"/>
                    <a:pt x="821" y="267"/>
                  </a:cubicBezTo>
                  <a:cubicBezTo>
                    <a:pt x="790" y="389"/>
                    <a:pt x="780" y="510"/>
                    <a:pt x="780" y="632"/>
                  </a:cubicBezTo>
                  <a:cubicBezTo>
                    <a:pt x="709" y="490"/>
                    <a:pt x="593" y="363"/>
                    <a:pt x="436" y="358"/>
                  </a:cubicBezTo>
                  <a:cubicBezTo>
                    <a:pt x="431" y="358"/>
                    <a:pt x="427" y="358"/>
                    <a:pt x="423" y="358"/>
                  </a:cubicBezTo>
                  <a:cubicBezTo>
                    <a:pt x="350" y="358"/>
                    <a:pt x="274" y="399"/>
                    <a:pt x="274" y="480"/>
                  </a:cubicBezTo>
                  <a:cubicBezTo>
                    <a:pt x="269" y="596"/>
                    <a:pt x="420" y="728"/>
                    <a:pt x="502" y="799"/>
                  </a:cubicBezTo>
                  <a:cubicBezTo>
                    <a:pt x="542" y="835"/>
                    <a:pt x="583" y="865"/>
                    <a:pt x="628" y="895"/>
                  </a:cubicBezTo>
                  <a:cubicBezTo>
                    <a:pt x="578" y="891"/>
                    <a:pt x="527" y="888"/>
                    <a:pt x="476" y="888"/>
                  </a:cubicBezTo>
                  <a:cubicBezTo>
                    <a:pt x="413" y="888"/>
                    <a:pt x="350" y="892"/>
                    <a:pt x="289" y="900"/>
                  </a:cubicBezTo>
                  <a:cubicBezTo>
                    <a:pt x="208" y="911"/>
                    <a:pt x="0" y="956"/>
                    <a:pt x="81" y="1093"/>
                  </a:cubicBezTo>
                  <a:cubicBezTo>
                    <a:pt x="115" y="1152"/>
                    <a:pt x="191" y="1169"/>
                    <a:pt x="272" y="1169"/>
                  </a:cubicBezTo>
                  <a:cubicBezTo>
                    <a:pt x="360" y="1169"/>
                    <a:pt x="454" y="1149"/>
                    <a:pt x="512" y="1139"/>
                  </a:cubicBezTo>
                  <a:cubicBezTo>
                    <a:pt x="557" y="1128"/>
                    <a:pt x="603" y="1118"/>
                    <a:pt x="648" y="1108"/>
                  </a:cubicBezTo>
                  <a:lnTo>
                    <a:pt x="648" y="1108"/>
                  </a:lnTo>
                  <a:cubicBezTo>
                    <a:pt x="598" y="1184"/>
                    <a:pt x="552" y="1255"/>
                    <a:pt x="512" y="1336"/>
                  </a:cubicBezTo>
                  <a:cubicBezTo>
                    <a:pt x="466" y="1427"/>
                    <a:pt x="400" y="1574"/>
                    <a:pt x="446" y="1675"/>
                  </a:cubicBezTo>
                  <a:cubicBezTo>
                    <a:pt x="469" y="1732"/>
                    <a:pt x="518" y="1762"/>
                    <a:pt x="569" y="1762"/>
                  </a:cubicBezTo>
                  <a:cubicBezTo>
                    <a:pt x="596" y="1762"/>
                    <a:pt x="624" y="1754"/>
                    <a:pt x="648" y="1736"/>
                  </a:cubicBezTo>
                  <a:cubicBezTo>
                    <a:pt x="760" y="1660"/>
                    <a:pt x="790" y="1468"/>
                    <a:pt x="821" y="1346"/>
                  </a:cubicBezTo>
                  <a:cubicBezTo>
                    <a:pt x="831" y="1306"/>
                    <a:pt x="841" y="1260"/>
                    <a:pt x="851" y="1220"/>
                  </a:cubicBezTo>
                  <a:cubicBezTo>
                    <a:pt x="907" y="1377"/>
                    <a:pt x="978" y="1544"/>
                    <a:pt x="1089" y="1665"/>
                  </a:cubicBezTo>
                  <a:cubicBezTo>
                    <a:pt x="1132" y="1708"/>
                    <a:pt x="1200" y="1743"/>
                    <a:pt x="1261" y="1743"/>
                  </a:cubicBezTo>
                  <a:cubicBezTo>
                    <a:pt x="1308" y="1743"/>
                    <a:pt x="1352" y="1723"/>
                    <a:pt x="1378" y="1670"/>
                  </a:cubicBezTo>
                  <a:cubicBezTo>
                    <a:pt x="1444" y="1539"/>
                    <a:pt x="1317" y="1356"/>
                    <a:pt x="1236" y="1260"/>
                  </a:cubicBezTo>
                  <a:cubicBezTo>
                    <a:pt x="1160" y="1169"/>
                    <a:pt x="1069" y="1098"/>
                    <a:pt x="978" y="1027"/>
                  </a:cubicBezTo>
                  <a:cubicBezTo>
                    <a:pt x="1038" y="1012"/>
                    <a:pt x="1099" y="992"/>
                    <a:pt x="1155" y="971"/>
                  </a:cubicBezTo>
                  <a:cubicBezTo>
                    <a:pt x="1302" y="921"/>
                    <a:pt x="1550" y="855"/>
                    <a:pt x="1621" y="703"/>
                  </a:cubicBezTo>
                  <a:cubicBezTo>
                    <a:pt x="1671" y="593"/>
                    <a:pt x="1589" y="528"/>
                    <a:pt x="1494" y="528"/>
                  </a:cubicBezTo>
                  <a:cubicBezTo>
                    <a:pt x="1484" y="528"/>
                    <a:pt x="1474" y="529"/>
                    <a:pt x="1464" y="531"/>
                  </a:cubicBezTo>
                  <a:cubicBezTo>
                    <a:pt x="1312" y="546"/>
                    <a:pt x="1155" y="622"/>
                    <a:pt x="1018" y="708"/>
                  </a:cubicBezTo>
                  <a:cubicBezTo>
                    <a:pt x="1038" y="672"/>
                    <a:pt x="1049" y="632"/>
                    <a:pt x="1064" y="596"/>
                  </a:cubicBezTo>
                  <a:cubicBezTo>
                    <a:pt x="1094" y="500"/>
                    <a:pt x="1114" y="394"/>
                    <a:pt x="1120" y="293"/>
                  </a:cubicBezTo>
                  <a:cubicBezTo>
                    <a:pt x="1120" y="222"/>
                    <a:pt x="1135" y="95"/>
                    <a:pt x="1079" y="39"/>
                  </a:cubicBezTo>
                  <a:cubicBezTo>
                    <a:pt x="1053" y="12"/>
                    <a:pt x="1028" y="1"/>
                    <a:pt x="1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5" name="Google Shape;1465;p28"/>
            <p:cNvSpPr/>
            <p:nvPr/>
          </p:nvSpPr>
          <p:spPr>
            <a:xfrm>
              <a:off x="5075904" y="3128941"/>
              <a:ext cx="147768" cy="155713"/>
            </a:xfrm>
            <a:custGeom>
              <a:avLst/>
              <a:gdLst/>
              <a:ahLst/>
              <a:cxnLst/>
              <a:rect l="l" t="t" r="r" b="b"/>
              <a:pathLst>
                <a:path w="1674" h="1764" extrusionOk="0">
                  <a:moveTo>
                    <a:pt x="981" y="95"/>
                  </a:moveTo>
                  <a:cubicBezTo>
                    <a:pt x="988" y="95"/>
                    <a:pt x="996" y="98"/>
                    <a:pt x="1004" y="105"/>
                  </a:cubicBezTo>
                  <a:cubicBezTo>
                    <a:pt x="1019" y="115"/>
                    <a:pt x="1029" y="140"/>
                    <a:pt x="1029" y="160"/>
                  </a:cubicBezTo>
                  <a:cubicBezTo>
                    <a:pt x="1044" y="282"/>
                    <a:pt x="1024" y="398"/>
                    <a:pt x="999" y="515"/>
                  </a:cubicBezTo>
                  <a:cubicBezTo>
                    <a:pt x="968" y="631"/>
                    <a:pt x="918" y="728"/>
                    <a:pt x="862" y="819"/>
                  </a:cubicBezTo>
                  <a:cubicBezTo>
                    <a:pt x="852" y="718"/>
                    <a:pt x="852" y="611"/>
                    <a:pt x="862" y="505"/>
                  </a:cubicBezTo>
                  <a:cubicBezTo>
                    <a:pt x="872" y="449"/>
                    <a:pt x="882" y="388"/>
                    <a:pt x="892" y="333"/>
                  </a:cubicBezTo>
                  <a:cubicBezTo>
                    <a:pt x="913" y="262"/>
                    <a:pt x="928" y="191"/>
                    <a:pt x="948" y="125"/>
                  </a:cubicBezTo>
                  <a:cubicBezTo>
                    <a:pt x="955" y="108"/>
                    <a:pt x="967" y="95"/>
                    <a:pt x="981" y="95"/>
                  </a:cubicBezTo>
                  <a:close/>
                  <a:moveTo>
                    <a:pt x="442" y="441"/>
                  </a:moveTo>
                  <a:cubicBezTo>
                    <a:pt x="533" y="441"/>
                    <a:pt x="633" y="551"/>
                    <a:pt x="675" y="611"/>
                  </a:cubicBezTo>
                  <a:cubicBezTo>
                    <a:pt x="730" y="692"/>
                    <a:pt x="766" y="789"/>
                    <a:pt x="781" y="885"/>
                  </a:cubicBezTo>
                  <a:cubicBezTo>
                    <a:pt x="781" y="885"/>
                    <a:pt x="781" y="890"/>
                    <a:pt x="781" y="895"/>
                  </a:cubicBezTo>
                  <a:cubicBezTo>
                    <a:pt x="705" y="844"/>
                    <a:pt x="634" y="794"/>
                    <a:pt x="568" y="738"/>
                  </a:cubicBezTo>
                  <a:cubicBezTo>
                    <a:pt x="518" y="692"/>
                    <a:pt x="285" y="485"/>
                    <a:pt x="416" y="444"/>
                  </a:cubicBezTo>
                  <a:cubicBezTo>
                    <a:pt x="425" y="442"/>
                    <a:pt x="434" y="441"/>
                    <a:pt x="442" y="441"/>
                  </a:cubicBezTo>
                  <a:close/>
                  <a:moveTo>
                    <a:pt x="1474" y="615"/>
                  </a:moveTo>
                  <a:cubicBezTo>
                    <a:pt x="1503" y="615"/>
                    <a:pt x="1541" y="624"/>
                    <a:pt x="1541" y="652"/>
                  </a:cubicBezTo>
                  <a:cubicBezTo>
                    <a:pt x="1541" y="692"/>
                    <a:pt x="1495" y="723"/>
                    <a:pt x="1465" y="743"/>
                  </a:cubicBezTo>
                  <a:cubicBezTo>
                    <a:pt x="1455" y="748"/>
                    <a:pt x="1445" y="753"/>
                    <a:pt x="1434" y="758"/>
                  </a:cubicBezTo>
                  <a:cubicBezTo>
                    <a:pt x="1272" y="854"/>
                    <a:pt x="1090" y="910"/>
                    <a:pt x="913" y="956"/>
                  </a:cubicBezTo>
                  <a:cubicBezTo>
                    <a:pt x="903" y="956"/>
                    <a:pt x="898" y="951"/>
                    <a:pt x="887" y="951"/>
                  </a:cubicBezTo>
                  <a:cubicBezTo>
                    <a:pt x="913" y="885"/>
                    <a:pt x="984" y="839"/>
                    <a:pt x="1055" y="794"/>
                  </a:cubicBezTo>
                  <a:cubicBezTo>
                    <a:pt x="1136" y="738"/>
                    <a:pt x="1222" y="692"/>
                    <a:pt x="1318" y="662"/>
                  </a:cubicBezTo>
                  <a:cubicBezTo>
                    <a:pt x="1364" y="642"/>
                    <a:pt x="1409" y="626"/>
                    <a:pt x="1455" y="616"/>
                  </a:cubicBezTo>
                  <a:cubicBezTo>
                    <a:pt x="1460" y="615"/>
                    <a:pt x="1467" y="615"/>
                    <a:pt x="1474" y="615"/>
                  </a:cubicBezTo>
                  <a:close/>
                  <a:moveTo>
                    <a:pt x="452" y="974"/>
                  </a:moveTo>
                  <a:cubicBezTo>
                    <a:pt x="483" y="974"/>
                    <a:pt x="513" y="975"/>
                    <a:pt x="543" y="976"/>
                  </a:cubicBezTo>
                  <a:cubicBezTo>
                    <a:pt x="609" y="976"/>
                    <a:pt x="670" y="986"/>
                    <a:pt x="730" y="1001"/>
                  </a:cubicBezTo>
                  <a:cubicBezTo>
                    <a:pt x="624" y="1032"/>
                    <a:pt x="513" y="1062"/>
                    <a:pt x="401" y="1072"/>
                  </a:cubicBezTo>
                  <a:cubicBezTo>
                    <a:pt x="376" y="1075"/>
                    <a:pt x="349" y="1076"/>
                    <a:pt x="323" y="1076"/>
                  </a:cubicBezTo>
                  <a:cubicBezTo>
                    <a:pt x="296" y="1076"/>
                    <a:pt x="269" y="1075"/>
                    <a:pt x="244" y="1072"/>
                  </a:cubicBezTo>
                  <a:cubicBezTo>
                    <a:pt x="224" y="1072"/>
                    <a:pt x="209" y="1072"/>
                    <a:pt x="193" y="1062"/>
                  </a:cubicBezTo>
                  <a:cubicBezTo>
                    <a:pt x="178" y="1057"/>
                    <a:pt x="168" y="1042"/>
                    <a:pt x="168" y="1027"/>
                  </a:cubicBezTo>
                  <a:cubicBezTo>
                    <a:pt x="163" y="1001"/>
                    <a:pt x="183" y="986"/>
                    <a:pt x="204" y="986"/>
                  </a:cubicBezTo>
                  <a:cubicBezTo>
                    <a:pt x="285" y="979"/>
                    <a:pt x="369" y="974"/>
                    <a:pt x="452" y="974"/>
                  </a:cubicBezTo>
                  <a:close/>
                  <a:moveTo>
                    <a:pt x="786" y="1082"/>
                  </a:moveTo>
                  <a:lnTo>
                    <a:pt x="786" y="1082"/>
                  </a:lnTo>
                  <a:cubicBezTo>
                    <a:pt x="781" y="1179"/>
                    <a:pt x="766" y="1275"/>
                    <a:pt x="741" y="1366"/>
                  </a:cubicBezTo>
                  <a:cubicBezTo>
                    <a:pt x="725" y="1412"/>
                    <a:pt x="710" y="1457"/>
                    <a:pt x="695" y="1503"/>
                  </a:cubicBezTo>
                  <a:cubicBezTo>
                    <a:pt x="685" y="1528"/>
                    <a:pt x="675" y="1558"/>
                    <a:pt x="665" y="1584"/>
                  </a:cubicBezTo>
                  <a:cubicBezTo>
                    <a:pt x="654" y="1609"/>
                    <a:pt x="639" y="1629"/>
                    <a:pt x="624" y="1650"/>
                  </a:cubicBezTo>
                  <a:cubicBezTo>
                    <a:pt x="619" y="1655"/>
                    <a:pt x="609" y="1660"/>
                    <a:pt x="604" y="1660"/>
                  </a:cubicBezTo>
                  <a:cubicBezTo>
                    <a:pt x="600" y="1661"/>
                    <a:pt x="595" y="1662"/>
                    <a:pt x="591" y="1662"/>
                  </a:cubicBezTo>
                  <a:cubicBezTo>
                    <a:pt x="564" y="1662"/>
                    <a:pt x="537" y="1636"/>
                    <a:pt x="528" y="1614"/>
                  </a:cubicBezTo>
                  <a:cubicBezTo>
                    <a:pt x="513" y="1579"/>
                    <a:pt x="528" y="1548"/>
                    <a:pt x="533" y="1513"/>
                  </a:cubicBezTo>
                  <a:cubicBezTo>
                    <a:pt x="548" y="1467"/>
                    <a:pt x="563" y="1422"/>
                    <a:pt x="589" y="1381"/>
                  </a:cubicBezTo>
                  <a:cubicBezTo>
                    <a:pt x="629" y="1290"/>
                    <a:pt x="690" y="1209"/>
                    <a:pt x="751" y="1133"/>
                  </a:cubicBezTo>
                  <a:cubicBezTo>
                    <a:pt x="761" y="1113"/>
                    <a:pt x="776" y="1098"/>
                    <a:pt x="786" y="1082"/>
                  </a:cubicBezTo>
                  <a:close/>
                  <a:moveTo>
                    <a:pt x="889" y="1073"/>
                  </a:moveTo>
                  <a:lnTo>
                    <a:pt x="889" y="1073"/>
                  </a:lnTo>
                  <a:cubicBezTo>
                    <a:pt x="1030" y="1174"/>
                    <a:pt x="1166" y="1280"/>
                    <a:pt x="1247" y="1432"/>
                  </a:cubicBezTo>
                  <a:cubicBezTo>
                    <a:pt x="1267" y="1472"/>
                    <a:pt x="1288" y="1513"/>
                    <a:pt x="1298" y="1553"/>
                  </a:cubicBezTo>
                  <a:cubicBezTo>
                    <a:pt x="1303" y="1584"/>
                    <a:pt x="1313" y="1614"/>
                    <a:pt x="1298" y="1640"/>
                  </a:cubicBezTo>
                  <a:cubicBezTo>
                    <a:pt x="1284" y="1662"/>
                    <a:pt x="1264" y="1676"/>
                    <a:pt x="1238" y="1676"/>
                  </a:cubicBezTo>
                  <a:cubicBezTo>
                    <a:pt x="1235" y="1676"/>
                    <a:pt x="1231" y="1676"/>
                    <a:pt x="1227" y="1675"/>
                  </a:cubicBezTo>
                  <a:cubicBezTo>
                    <a:pt x="1212" y="1675"/>
                    <a:pt x="1201" y="1665"/>
                    <a:pt x="1186" y="1655"/>
                  </a:cubicBezTo>
                  <a:cubicBezTo>
                    <a:pt x="1156" y="1624"/>
                    <a:pt x="1131" y="1584"/>
                    <a:pt x="1105" y="1543"/>
                  </a:cubicBezTo>
                  <a:cubicBezTo>
                    <a:pt x="1075" y="1503"/>
                    <a:pt x="1050" y="1452"/>
                    <a:pt x="1029" y="1407"/>
                  </a:cubicBezTo>
                  <a:cubicBezTo>
                    <a:pt x="984" y="1315"/>
                    <a:pt x="938" y="1224"/>
                    <a:pt x="908" y="1128"/>
                  </a:cubicBezTo>
                  <a:cubicBezTo>
                    <a:pt x="903" y="1118"/>
                    <a:pt x="898" y="1082"/>
                    <a:pt x="889" y="1073"/>
                  </a:cubicBezTo>
                  <a:close/>
                  <a:moveTo>
                    <a:pt x="1006" y="0"/>
                  </a:moveTo>
                  <a:cubicBezTo>
                    <a:pt x="909" y="0"/>
                    <a:pt x="842" y="201"/>
                    <a:pt x="822" y="267"/>
                  </a:cubicBezTo>
                  <a:cubicBezTo>
                    <a:pt x="791" y="388"/>
                    <a:pt x="781" y="510"/>
                    <a:pt x="786" y="631"/>
                  </a:cubicBezTo>
                  <a:cubicBezTo>
                    <a:pt x="710" y="490"/>
                    <a:pt x="594" y="363"/>
                    <a:pt x="437" y="358"/>
                  </a:cubicBezTo>
                  <a:cubicBezTo>
                    <a:pt x="432" y="358"/>
                    <a:pt x="428" y="358"/>
                    <a:pt x="424" y="358"/>
                  </a:cubicBezTo>
                  <a:cubicBezTo>
                    <a:pt x="351" y="358"/>
                    <a:pt x="274" y="398"/>
                    <a:pt x="274" y="480"/>
                  </a:cubicBezTo>
                  <a:cubicBezTo>
                    <a:pt x="274" y="596"/>
                    <a:pt x="421" y="728"/>
                    <a:pt x="502" y="799"/>
                  </a:cubicBezTo>
                  <a:cubicBezTo>
                    <a:pt x="543" y="834"/>
                    <a:pt x="583" y="870"/>
                    <a:pt x="629" y="900"/>
                  </a:cubicBezTo>
                  <a:cubicBezTo>
                    <a:pt x="573" y="892"/>
                    <a:pt x="518" y="889"/>
                    <a:pt x="461" y="889"/>
                  </a:cubicBezTo>
                  <a:cubicBezTo>
                    <a:pt x="405" y="889"/>
                    <a:pt x="348" y="892"/>
                    <a:pt x="290" y="900"/>
                  </a:cubicBezTo>
                  <a:cubicBezTo>
                    <a:pt x="209" y="915"/>
                    <a:pt x="1" y="961"/>
                    <a:pt x="82" y="1092"/>
                  </a:cubicBezTo>
                  <a:cubicBezTo>
                    <a:pt x="116" y="1151"/>
                    <a:pt x="192" y="1169"/>
                    <a:pt x="273" y="1169"/>
                  </a:cubicBezTo>
                  <a:cubicBezTo>
                    <a:pt x="361" y="1169"/>
                    <a:pt x="455" y="1149"/>
                    <a:pt x="513" y="1138"/>
                  </a:cubicBezTo>
                  <a:cubicBezTo>
                    <a:pt x="558" y="1133"/>
                    <a:pt x="604" y="1123"/>
                    <a:pt x="654" y="1113"/>
                  </a:cubicBezTo>
                  <a:lnTo>
                    <a:pt x="654" y="1113"/>
                  </a:lnTo>
                  <a:cubicBezTo>
                    <a:pt x="599" y="1184"/>
                    <a:pt x="553" y="1255"/>
                    <a:pt x="513" y="1336"/>
                  </a:cubicBezTo>
                  <a:cubicBezTo>
                    <a:pt x="467" y="1432"/>
                    <a:pt x="406" y="1574"/>
                    <a:pt x="447" y="1680"/>
                  </a:cubicBezTo>
                  <a:cubicBezTo>
                    <a:pt x="469" y="1735"/>
                    <a:pt x="517" y="1763"/>
                    <a:pt x="566" y="1763"/>
                  </a:cubicBezTo>
                  <a:cubicBezTo>
                    <a:pt x="595" y="1763"/>
                    <a:pt x="624" y="1754"/>
                    <a:pt x="649" y="1736"/>
                  </a:cubicBezTo>
                  <a:cubicBezTo>
                    <a:pt x="766" y="1665"/>
                    <a:pt x="791" y="1467"/>
                    <a:pt x="822" y="1351"/>
                  </a:cubicBezTo>
                  <a:cubicBezTo>
                    <a:pt x="832" y="1305"/>
                    <a:pt x="842" y="1265"/>
                    <a:pt x="852" y="1219"/>
                  </a:cubicBezTo>
                  <a:cubicBezTo>
                    <a:pt x="913" y="1376"/>
                    <a:pt x="979" y="1543"/>
                    <a:pt x="1090" y="1665"/>
                  </a:cubicBezTo>
                  <a:cubicBezTo>
                    <a:pt x="1133" y="1710"/>
                    <a:pt x="1199" y="1745"/>
                    <a:pt x="1260" y="1745"/>
                  </a:cubicBezTo>
                  <a:cubicBezTo>
                    <a:pt x="1308" y="1745"/>
                    <a:pt x="1352" y="1723"/>
                    <a:pt x="1379" y="1670"/>
                  </a:cubicBezTo>
                  <a:cubicBezTo>
                    <a:pt x="1445" y="1538"/>
                    <a:pt x="1318" y="1356"/>
                    <a:pt x="1237" y="1260"/>
                  </a:cubicBezTo>
                  <a:cubicBezTo>
                    <a:pt x="1166" y="1174"/>
                    <a:pt x="1075" y="1098"/>
                    <a:pt x="979" y="1027"/>
                  </a:cubicBezTo>
                  <a:cubicBezTo>
                    <a:pt x="1039" y="1011"/>
                    <a:pt x="1100" y="991"/>
                    <a:pt x="1161" y="971"/>
                  </a:cubicBezTo>
                  <a:cubicBezTo>
                    <a:pt x="1303" y="920"/>
                    <a:pt x="1556" y="854"/>
                    <a:pt x="1622" y="702"/>
                  </a:cubicBezTo>
                  <a:cubicBezTo>
                    <a:pt x="1674" y="594"/>
                    <a:pt x="1585" y="529"/>
                    <a:pt x="1486" y="529"/>
                  </a:cubicBezTo>
                  <a:cubicBezTo>
                    <a:pt x="1479" y="529"/>
                    <a:pt x="1472" y="529"/>
                    <a:pt x="1465" y="530"/>
                  </a:cubicBezTo>
                  <a:cubicBezTo>
                    <a:pt x="1313" y="550"/>
                    <a:pt x="1156" y="621"/>
                    <a:pt x="1024" y="707"/>
                  </a:cubicBezTo>
                  <a:cubicBezTo>
                    <a:pt x="1039" y="672"/>
                    <a:pt x="1055" y="637"/>
                    <a:pt x="1065" y="596"/>
                  </a:cubicBezTo>
                  <a:cubicBezTo>
                    <a:pt x="1095" y="500"/>
                    <a:pt x="1115" y="398"/>
                    <a:pt x="1120" y="292"/>
                  </a:cubicBezTo>
                  <a:cubicBezTo>
                    <a:pt x="1120" y="221"/>
                    <a:pt x="1136" y="100"/>
                    <a:pt x="1080" y="39"/>
                  </a:cubicBezTo>
                  <a:cubicBezTo>
                    <a:pt x="1054" y="12"/>
                    <a:pt x="1029" y="0"/>
                    <a:pt x="10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6" name="Google Shape;1466;p28"/>
            <p:cNvSpPr/>
            <p:nvPr/>
          </p:nvSpPr>
          <p:spPr>
            <a:xfrm>
              <a:off x="4711518" y="3457577"/>
              <a:ext cx="147592" cy="155536"/>
            </a:xfrm>
            <a:custGeom>
              <a:avLst/>
              <a:gdLst/>
              <a:ahLst/>
              <a:cxnLst/>
              <a:rect l="l" t="t" r="r" b="b"/>
              <a:pathLst>
                <a:path w="1672" h="1762" extrusionOk="0">
                  <a:moveTo>
                    <a:pt x="982" y="94"/>
                  </a:moveTo>
                  <a:cubicBezTo>
                    <a:pt x="987" y="94"/>
                    <a:pt x="993" y="96"/>
                    <a:pt x="998" y="100"/>
                  </a:cubicBezTo>
                  <a:cubicBezTo>
                    <a:pt x="1019" y="115"/>
                    <a:pt x="1029" y="140"/>
                    <a:pt x="1029" y="161"/>
                  </a:cubicBezTo>
                  <a:cubicBezTo>
                    <a:pt x="1044" y="282"/>
                    <a:pt x="1024" y="399"/>
                    <a:pt x="993" y="515"/>
                  </a:cubicBezTo>
                  <a:cubicBezTo>
                    <a:pt x="968" y="627"/>
                    <a:pt x="917" y="728"/>
                    <a:pt x="857" y="819"/>
                  </a:cubicBezTo>
                  <a:cubicBezTo>
                    <a:pt x="846" y="713"/>
                    <a:pt x="851" y="611"/>
                    <a:pt x="862" y="505"/>
                  </a:cubicBezTo>
                  <a:cubicBezTo>
                    <a:pt x="867" y="449"/>
                    <a:pt x="877" y="389"/>
                    <a:pt x="892" y="328"/>
                  </a:cubicBezTo>
                  <a:cubicBezTo>
                    <a:pt x="907" y="262"/>
                    <a:pt x="927" y="191"/>
                    <a:pt x="948" y="125"/>
                  </a:cubicBezTo>
                  <a:cubicBezTo>
                    <a:pt x="955" y="107"/>
                    <a:pt x="968" y="94"/>
                    <a:pt x="982" y="94"/>
                  </a:cubicBezTo>
                  <a:close/>
                  <a:moveTo>
                    <a:pt x="446" y="440"/>
                  </a:moveTo>
                  <a:cubicBezTo>
                    <a:pt x="535" y="440"/>
                    <a:pt x="633" y="552"/>
                    <a:pt x="674" y="611"/>
                  </a:cubicBezTo>
                  <a:cubicBezTo>
                    <a:pt x="730" y="692"/>
                    <a:pt x="765" y="784"/>
                    <a:pt x="781" y="880"/>
                  </a:cubicBezTo>
                  <a:cubicBezTo>
                    <a:pt x="781" y="885"/>
                    <a:pt x="781" y="890"/>
                    <a:pt x="781" y="895"/>
                  </a:cubicBezTo>
                  <a:cubicBezTo>
                    <a:pt x="705" y="844"/>
                    <a:pt x="634" y="794"/>
                    <a:pt x="563" y="738"/>
                  </a:cubicBezTo>
                  <a:cubicBezTo>
                    <a:pt x="512" y="692"/>
                    <a:pt x="279" y="485"/>
                    <a:pt x="416" y="444"/>
                  </a:cubicBezTo>
                  <a:cubicBezTo>
                    <a:pt x="426" y="441"/>
                    <a:pt x="435" y="440"/>
                    <a:pt x="446" y="440"/>
                  </a:cubicBezTo>
                  <a:close/>
                  <a:moveTo>
                    <a:pt x="1474" y="615"/>
                  </a:moveTo>
                  <a:cubicBezTo>
                    <a:pt x="1502" y="615"/>
                    <a:pt x="1540" y="624"/>
                    <a:pt x="1540" y="652"/>
                  </a:cubicBezTo>
                  <a:cubicBezTo>
                    <a:pt x="1540" y="692"/>
                    <a:pt x="1495" y="723"/>
                    <a:pt x="1464" y="738"/>
                  </a:cubicBezTo>
                  <a:cubicBezTo>
                    <a:pt x="1454" y="748"/>
                    <a:pt x="1444" y="753"/>
                    <a:pt x="1434" y="758"/>
                  </a:cubicBezTo>
                  <a:cubicBezTo>
                    <a:pt x="1272" y="849"/>
                    <a:pt x="1090" y="905"/>
                    <a:pt x="907" y="956"/>
                  </a:cubicBezTo>
                  <a:cubicBezTo>
                    <a:pt x="902" y="951"/>
                    <a:pt x="897" y="951"/>
                    <a:pt x="887" y="951"/>
                  </a:cubicBezTo>
                  <a:cubicBezTo>
                    <a:pt x="912" y="885"/>
                    <a:pt x="983" y="839"/>
                    <a:pt x="1054" y="789"/>
                  </a:cubicBezTo>
                  <a:cubicBezTo>
                    <a:pt x="1135" y="738"/>
                    <a:pt x="1221" y="692"/>
                    <a:pt x="1312" y="657"/>
                  </a:cubicBezTo>
                  <a:cubicBezTo>
                    <a:pt x="1358" y="642"/>
                    <a:pt x="1409" y="627"/>
                    <a:pt x="1454" y="616"/>
                  </a:cubicBezTo>
                  <a:cubicBezTo>
                    <a:pt x="1460" y="615"/>
                    <a:pt x="1466" y="615"/>
                    <a:pt x="1474" y="615"/>
                  </a:cubicBezTo>
                  <a:close/>
                  <a:moveTo>
                    <a:pt x="450" y="974"/>
                  </a:moveTo>
                  <a:cubicBezTo>
                    <a:pt x="480" y="974"/>
                    <a:pt x="511" y="975"/>
                    <a:pt x="542" y="976"/>
                  </a:cubicBezTo>
                  <a:cubicBezTo>
                    <a:pt x="603" y="976"/>
                    <a:pt x="669" y="986"/>
                    <a:pt x="730" y="996"/>
                  </a:cubicBezTo>
                  <a:cubicBezTo>
                    <a:pt x="730" y="1001"/>
                    <a:pt x="730" y="1001"/>
                    <a:pt x="730" y="1001"/>
                  </a:cubicBezTo>
                  <a:cubicBezTo>
                    <a:pt x="624" y="1027"/>
                    <a:pt x="512" y="1057"/>
                    <a:pt x="401" y="1072"/>
                  </a:cubicBezTo>
                  <a:cubicBezTo>
                    <a:pt x="373" y="1075"/>
                    <a:pt x="346" y="1076"/>
                    <a:pt x="320" y="1076"/>
                  </a:cubicBezTo>
                  <a:cubicBezTo>
                    <a:pt x="293" y="1076"/>
                    <a:pt x="266" y="1075"/>
                    <a:pt x="239" y="1072"/>
                  </a:cubicBezTo>
                  <a:cubicBezTo>
                    <a:pt x="223" y="1072"/>
                    <a:pt x="208" y="1067"/>
                    <a:pt x="193" y="1062"/>
                  </a:cubicBezTo>
                  <a:cubicBezTo>
                    <a:pt x="178" y="1052"/>
                    <a:pt x="168" y="1042"/>
                    <a:pt x="163" y="1022"/>
                  </a:cubicBezTo>
                  <a:cubicBezTo>
                    <a:pt x="163" y="996"/>
                    <a:pt x="183" y="986"/>
                    <a:pt x="203" y="986"/>
                  </a:cubicBezTo>
                  <a:cubicBezTo>
                    <a:pt x="285" y="979"/>
                    <a:pt x="366" y="974"/>
                    <a:pt x="450" y="974"/>
                  </a:cubicBezTo>
                  <a:close/>
                  <a:moveTo>
                    <a:pt x="786" y="1077"/>
                  </a:moveTo>
                  <a:lnTo>
                    <a:pt x="786" y="1077"/>
                  </a:lnTo>
                  <a:cubicBezTo>
                    <a:pt x="781" y="1179"/>
                    <a:pt x="760" y="1275"/>
                    <a:pt x="735" y="1366"/>
                  </a:cubicBezTo>
                  <a:cubicBezTo>
                    <a:pt x="725" y="1412"/>
                    <a:pt x="710" y="1457"/>
                    <a:pt x="689" y="1503"/>
                  </a:cubicBezTo>
                  <a:cubicBezTo>
                    <a:pt x="684" y="1528"/>
                    <a:pt x="674" y="1559"/>
                    <a:pt x="659" y="1584"/>
                  </a:cubicBezTo>
                  <a:cubicBezTo>
                    <a:pt x="649" y="1609"/>
                    <a:pt x="639" y="1630"/>
                    <a:pt x="624" y="1645"/>
                  </a:cubicBezTo>
                  <a:cubicBezTo>
                    <a:pt x="613" y="1655"/>
                    <a:pt x="608" y="1660"/>
                    <a:pt x="603" y="1660"/>
                  </a:cubicBezTo>
                  <a:cubicBezTo>
                    <a:pt x="599" y="1661"/>
                    <a:pt x="594" y="1662"/>
                    <a:pt x="589" y="1662"/>
                  </a:cubicBezTo>
                  <a:cubicBezTo>
                    <a:pt x="560" y="1662"/>
                    <a:pt x="536" y="1636"/>
                    <a:pt x="527" y="1609"/>
                  </a:cubicBezTo>
                  <a:cubicBezTo>
                    <a:pt x="512" y="1574"/>
                    <a:pt x="522" y="1549"/>
                    <a:pt x="532" y="1513"/>
                  </a:cubicBezTo>
                  <a:cubicBezTo>
                    <a:pt x="548" y="1467"/>
                    <a:pt x="563" y="1422"/>
                    <a:pt x="583" y="1376"/>
                  </a:cubicBezTo>
                  <a:cubicBezTo>
                    <a:pt x="629" y="1290"/>
                    <a:pt x="689" y="1209"/>
                    <a:pt x="745" y="1128"/>
                  </a:cubicBezTo>
                  <a:cubicBezTo>
                    <a:pt x="760" y="1113"/>
                    <a:pt x="776" y="1098"/>
                    <a:pt x="786" y="1077"/>
                  </a:cubicBezTo>
                  <a:close/>
                  <a:moveTo>
                    <a:pt x="887" y="1072"/>
                  </a:moveTo>
                  <a:lnTo>
                    <a:pt x="887" y="1072"/>
                  </a:lnTo>
                  <a:cubicBezTo>
                    <a:pt x="1029" y="1169"/>
                    <a:pt x="1160" y="1280"/>
                    <a:pt x="1247" y="1432"/>
                  </a:cubicBezTo>
                  <a:cubicBezTo>
                    <a:pt x="1267" y="1473"/>
                    <a:pt x="1287" y="1513"/>
                    <a:pt x="1297" y="1554"/>
                  </a:cubicBezTo>
                  <a:cubicBezTo>
                    <a:pt x="1302" y="1579"/>
                    <a:pt x="1307" y="1614"/>
                    <a:pt x="1292" y="1640"/>
                  </a:cubicBezTo>
                  <a:cubicBezTo>
                    <a:pt x="1283" y="1662"/>
                    <a:pt x="1263" y="1676"/>
                    <a:pt x="1238" y="1676"/>
                  </a:cubicBezTo>
                  <a:cubicBezTo>
                    <a:pt x="1234" y="1676"/>
                    <a:pt x="1230" y="1676"/>
                    <a:pt x="1226" y="1675"/>
                  </a:cubicBezTo>
                  <a:cubicBezTo>
                    <a:pt x="1211" y="1670"/>
                    <a:pt x="1201" y="1665"/>
                    <a:pt x="1186" y="1655"/>
                  </a:cubicBezTo>
                  <a:cubicBezTo>
                    <a:pt x="1155" y="1625"/>
                    <a:pt x="1130" y="1579"/>
                    <a:pt x="1105" y="1543"/>
                  </a:cubicBezTo>
                  <a:cubicBezTo>
                    <a:pt x="1074" y="1498"/>
                    <a:pt x="1049" y="1452"/>
                    <a:pt x="1024" y="1402"/>
                  </a:cubicBezTo>
                  <a:cubicBezTo>
                    <a:pt x="983" y="1316"/>
                    <a:pt x="938" y="1224"/>
                    <a:pt x="902" y="1128"/>
                  </a:cubicBezTo>
                  <a:cubicBezTo>
                    <a:pt x="902" y="1118"/>
                    <a:pt x="892" y="1077"/>
                    <a:pt x="887" y="1072"/>
                  </a:cubicBezTo>
                  <a:close/>
                  <a:moveTo>
                    <a:pt x="1005" y="0"/>
                  </a:moveTo>
                  <a:cubicBezTo>
                    <a:pt x="907" y="0"/>
                    <a:pt x="837" y="201"/>
                    <a:pt x="821" y="267"/>
                  </a:cubicBezTo>
                  <a:cubicBezTo>
                    <a:pt x="791" y="389"/>
                    <a:pt x="776" y="510"/>
                    <a:pt x="781" y="632"/>
                  </a:cubicBezTo>
                  <a:cubicBezTo>
                    <a:pt x="710" y="490"/>
                    <a:pt x="593" y="363"/>
                    <a:pt x="436" y="358"/>
                  </a:cubicBezTo>
                  <a:cubicBezTo>
                    <a:pt x="432" y="358"/>
                    <a:pt x="428" y="358"/>
                    <a:pt x="423" y="358"/>
                  </a:cubicBezTo>
                  <a:cubicBezTo>
                    <a:pt x="351" y="358"/>
                    <a:pt x="274" y="398"/>
                    <a:pt x="274" y="480"/>
                  </a:cubicBezTo>
                  <a:cubicBezTo>
                    <a:pt x="269" y="596"/>
                    <a:pt x="421" y="728"/>
                    <a:pt x="502" y="799"/>
                  </a:cubicBezTo>
                  <a:cubicBezTo>
                    <a:pt x="542" y="834"/>
                    <a:pt x="583" y="865"/>
                    <a:pt x="629" y="895"/>
                  </a:cubicBezTo>
                  <a:cubicBezTo>
                    <a:pt x="579" y="891"/>
                    <a:pt x="527" y="888"/>
                    <a:pt x="476" y="888"/>
                  </a:cubicBezTo>
                  <a:cubicBezTo>
                    <a:pt x="413" y="888"/>
                    <a:pt x="351" y="892"/>
                    <a:pt x="289" y="900"/>
                  </a:cubicBezTo>
                  <a:cubicBezTo>
                    <a:pt x="208" y="910"/>
                    <a:pt x="0" y="961"/>
                    <a:pt x="82" y="1093"/>
                  </a:cubicBezTo>
                  <a:cubicBezTo>
                    <a:pt x="116" y="1151"/>
                    <a:pt x="191" y="1169"/>
                    <a:pt x="273" y="1169"/>
                  </a:cubicBezTo>
                  <a:cubicBezTo>
                    <a:pt x="360" y="1169"/>
                    <a:pt x="454" y="1149"/>
                    <a:pt x="512" y="1138"/>
                  </a:cubicBezTo>
                  <a:cubicBezTo>
                    <a:pt x="558" y="1128"/>
                    <a:pt x="603" y="1123"/>
                    <a:pt x="649" y="1113"/>
                  </a:cubicBezTo>
                  <a:lnTo>
                    <a:pt x="649" y="1113"/>
                  </a:lnTo>
                  <a:cubicBezTo>
                    <a:pt x="598" y="1184"/>
                    <a:pt x="553" y="1255"/>
                    <a:pt x="512" y="1336"/>
                  </a:cubicBezTo>
                  <a:cubicBezTo>
                    <a:pt x="461" y="1427"/>
                    <a:pt x="401" y="1574"/>
                    <a:pt x="446" y="1675"/>
                  </a:cubicBezTo>
                  <a:cubicBezTo>
                    <a:pt x="469" y="1732"/>
                    <a:pt x="517" y="1762"/>
                    <a:pt x="568" y="1762"/>
                  </a:cubicBezTo>
                  <a:cubicBezTo>
                    <a:pt x="595" y="1762"/>
                    <a:pt x="623" y="1753"/>
                    <a:pt x="649" y="1736"/>
                  </a:cubicBezTo>
                  <a:cubicBezTo>
                    <a:pt x="760" y="1660"/>
                    <a:pt x="791" y="1467"/>
                    <a:pt x="821" y="1346"/>
                  </a:cubicBezTo>
                  <a:cubicBezTo>
                    <a:pt x="831" y="1305"/>
                    <a:pt x="841" y="1260"/>
                    <a:pt x="846" y="1219"/>
                  </a:cubicBezTo>
                  <a:cubicBezTo>
                    <a:pt x="907" y="1376"/>
                    <a:pt x="978" y="1543"/>
                    <a:pt x="1090" y="1665"/>
                  </a:cubicBezTo>
                  <a:cubicBezTo>
                    <a:pt x="1130" y="1708"/>
                    <a:pt x="1198" y="1743"/>
                    <a:pt x="1260" y="1743"/>
                  </a:cubicBezTo>
                  <a:cubicBezTo>
                    <a:pt x="1308" y="1743"/>
                    <a:pt x="1352" y="1723"/>
                    <a:pt x="1378" y="1670"/>
                  </a:cubicBezTo>
                  <a:cubicBezTo>
                    <a:pt x="1439" y="1538"/>
                    <a:pt x="1318" y="1356"/>
                    <a:pt x="1236" y="1260"/>
                  </a:cubicBezTo>
                  <a:cubicBezTo>
                    <a:pt x="1160" y="1169"/>
                    <a:pt x="1069" y="1098"/>
                    <a:pt x="978" y="1027"/>
                  </a:cubicBezTo>
                  <a:cubicBezTo>
                    <a:pt x="1039" y="1012"/>
                    <a:pt x="1100" y="991"/>
                    <a:pt x="1155" y="971"/>
                  </a:cubicBezTo>
                  <a:cubicBezTo>
                    <a:pt x="1302" y="920"/>
                    <a:pt x="1551" y="855"/>
                    <a:pt x="1621" y="703"/>
                  </a:cubicBezTo>
                  <a:cubicBezTo>
                    <a:pt x="1672" y="593"/>
                    <a:pt x="1590" y="528"/>
                    <a:pt x="1495" y="528"/>
                  </a:cubicBezTo>
                  <a:cubicBezTo>
                    <a:pt x="1485" y="528"/>
                    <a:pt x="1475" y="529"/>
                    <a:pt x="1464" y="530"/>
                  </a:cubicBezTo>
                  <a:cubicBezTo>
                    <a:pt x="1312" y="546"/>
                    <a:pt x="1155" y="622"/>
                    <a:pt x="1019" y="708"/>
                  </a:cubicBezTo>
                  <a:cubicBezTo>
                    <a:pt x="1039" y="672"/>
                    <a:pt x="1049" y="632"/>
                    <a:pt x="1064" y="596"/>
                  </a:cubicBezTo>
                  <a:cubicBezTo>
                    <a:pt x="1095" y="500"/>
                    <a:pt x="1110" y="394"/>
                    <a:pt x="1115" y="292"/>
                  </a:cubicBezTo>
                  <a:cubicBezTo>
                    <a:pt x="1120" y="221"/>
                    <a:pt x="1135" y="95"/>
                    <a:pt x="1079" y="39"/>
                  </a:cubicBezTo>
                  <a:cubicBezTo>
                    <a:pt x="1053" y="12"/>
                    <a:pt x="1028" y="0"/>
                    <a:pt x="1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7" name="Google Shape;1467;p28"/>
            <p:cNvSpPr/>
            <p:nvPr/>
          </p:nvSpPr>
          <p:spPr>
            <a:xfrm>
              <a:off x="5075904" y="3655570"/>
              <a:ext cx="147680" cy="155448"/>
            </a:xfrm>
            <a:custGeom>
              <a:avLst/>
              <a:gdLst/>
              <a:ahLst/>
              <a:cxnLst/>
              <a:rect l="l" t="t" r="r" b="b"/>
              <a:pathLst>
                <a:path w="1673" h="1761" extrusionOk="0">
                  <a:moveTo>
                    <a:pt x="984" y="93"/>
                  </a:moveTo>
                  <a:cubicBezTo>
                    <a:pt x="990" y="93"/>
                    <a:pt x="997" y="95"/>
                    <a:pt x="1004" y="101"/>
                  </a:cubicBezTo>
                  <a:cubicBezTo>
                    <a:pt x="1019" y="116"/>
                    <a:pt x="1029" y="141"/>
                    <a:pt x="1029" y="162"/>
                  </a:cubicBezTo>
                  <a:cubicBezTo>
                    <a:pt x="1044" y="283"/>
                    <a:pt x="1024" y="400"/>
                    <a:pt x="999" y="516"/>
                  </a:cubicBezTo>
                  <a:cubicBezTo>
                    <a:pt x="968" y="628"/>
                    <a:pt x="918" y="724"/>
                    <a:pt x="862" y="820"/>
                  </a:cubicBezTo>
                  <a:cubicBezTo>
                    <a:pt x="852" y="714"/>
                    <a:pt x="852" y="607"/>
                    <a:pt x="862" y="506"/>
                  </a:cubicBezTo>
                  <a:cubicBezTo>
                    <a:pt x="872" y="445"/>
                    <a:pt x="882" y="390"/>
                    <a:pt x="892" y="329"/>
                  </a:cubicBezTo>
                  <a:cubicBezTo>
                    <a:pt x="913" y="263"/>
                    <a:pt x="928" y="192"/>
                    <a:pt x="948" y="126"/>
                  </a:cubicBezTo>
                  <a:cubicBezTo>
                    <a:pt x="955" y="108"/>
                    <a:pt x="968" y="93"/>
                    <a:pt x="984" y="93"/>
                  </a:cubicBezTo>
                  <a:close/>
                  <a:moveTo>
                    <a:pt x="446" y="441"/>
                  </a:moveTo>
                  <a:cubicBezTo>
                    <a:pt x="535" y="441"/>
                    <a:pt x="634" y="553"/>
                    <a:pt x="675" y="612"/>
                  </a:cubicBezTo>
                  <a:cubicBezTo>
                    <a:pt x="730" y="688"/>
                    <a:pt x="766" y="785"/>
                    <a:pt x="781" y="881"/>
                  </a:cubicBezTo>
                  <a:cubicBezTo>
                    <a:pt x="781" y="886"/>
                    <a:pt x="781" y="891"/>
                    <a:pt x="781" y="896"/>
                  </a:cubicBezTo>
                  <a:cubicBezTo>
                    <a:pt x="705" y="845"/>
                    <a:pt x="634" y="795"/>
                    <a:pt x="568" y="734"/>
                  </a:cubicBezTo>
                  <a:cubicBezTo>
                    <a:pt x="518" y="694"/>
                    <a:pt x="285" y="486"/>
                    <a:pt x="416" y="445"/>
                  </a:cubicBezTo>
                  <a:cubicBezTo>
                    <a:pt x="426" y="442"/>
                    <a:pt x="436" y="441"/>
                    <a:pt x="446" y="441"/>
                  </a:cubicBezTo>
                  <a:close/>
                  <a:moveTo>
                    <a:pt x="1480" y="615"/>
                  </a:moveTo>
                  <a:cubicBezTo>
                    <a:pt x="1508" y="615"/>
                    <a:pt x="1541" y="623"/>
                    <a:pt x="1541" y="653"/>
                  </a:cubicBezTo>
                  <a:cubicBezTo>
                    <a:pt x="1541" y="688"/>
                    <a:pt x="1495" y="724"/>
                    <a:pt x="1465" y="739"/>
                  </a:cubicBezTo>
                  <a:cubicBezTo>
                    <a:pt x="1455" y="749"/>
                    <a:pt x="1445" y="754"/>
                    <a:pt x="1434" y="759"/>
                  </a:cubicBezTo>
                  <a:cubicBezTo>
                    <a:pt x="1272" y="851"/>
                    <a:pt x="1090" y="906"/>
                    <a:pt x="913" y="957"/>
                  </a:cubicBezTo>
                  <a:cubicBezTo>
                    <a:pt x="903" y="952"/>
                    <a:pt x="898" y="952"/>
                    <a:pt x="887" y="952"/>
                  </a:cubicBezTo>
                  <a:cubicBezTo>
                    <a:pt x="913" y="881"/>
                    <a:pt x="984" y="840"/>
                    <a:pt x="1055" y="790"/>
                  </a:cubicBezTo>
                  <a:cubicBezTo>
                    <a:pt x="1136" y="739"/>
                    <a:pt x="1222" y="694"/>
                    <a:pt x="1318" y="658"/>
                  </a:cubicBezTo>
                  <a:cubicBezTo>
                    <a:pt x="1364" y="643"/>
                    <a:pt x="1409" y="628"/>
                    <a:pt x="1455" y="618"/>
                  </a:cubicBezTo>
                  <a:cubicBezTo>
                    <a:pt x="1461" y="616"/>
                    <a:pt x="1470" y="615"/>
                    <a:pt x="1480" y="615"/>
                  </a:cubicBezTo>
                  <a:close/>
                  <a:moveTo>
                    <a:pt x="481" y="971"/>
                  </a:moveTo>
                  <a:cubicBezTo>
                    <a:pt x="502" y="971"/>
                    <a:pt x="522" y="971"/>
                    <a:pt x="543" y="972"/>
                  </a:cubicBezTo>
                  <a:cubicBezTo>
                    <a:pt x="609" y="977"/>
                    <a:pt x="670" y="987"/>
                    <a:pt x="730" y="997"/>
                  </a:cubicBezTo>
                  <a:cubicBezTo>
                    <a:pt x="730" y="1000"/>
                    <a:pt x="730" y="1000"/>
                    <a:pt x="730" y="1000"/>
                  </a:cubicBezTo>
                  <a:cubicBezTo>
                    <a:pt x="730" y="1000"/>
                    <a:pt x="730" y="1000"/>
                    <a:pt x="730" y="1003"/>
                  </a:cubicBezTo>
                  <a:cubicBezTo>
                    <a:pt x="624" y="1028"/>
                    <a:pt x="513" y="1058"/>
                    <a:pt x="401" y="1073"/>
                  </a:cubicBezTo>
                  <a:cubicBezTo>
                    <a:pt x="376" y="1076"/>
                    <a:pt x="349" y="1077"/>
                    <a:pt x="323" y="1077"/>
                  </a:cubicBezTo>
                  <a:cubicBezTo>
                    <a:pt x="296" y="1077"/>
                    <a:pt x="269" y="1076"/>
                    <a:pt x="244" y="1073"/>
                  </a:cubicBezTo>
                  <a:cubicBezTo>
                    <a:pt x="224" y="1073"/>
                    <a:pt x="209" y="1068"/>
                    <a:pt x="193" y="1063"/>
                  </a:cubicBezTo>
                  <a:cubicBezTo>
                    <a:pt x="178" y="1053"/>
                    <a:pt x="168" y="1038"/>
                    <a:pt x="168" y="1023"/>
                  </a:cubicBezTo>
                  <a:cubicBezTo>
                    <a:pt x="163" y="997"/>
                    <a:pt x="183" y="987"/>
                    <a:pt x="204" y="987"/>
                  </a:cubicBezTo>
                  <a:cubicBezTo>
                    <a:pt x="295" y="979"/>
                    <a:pt x="389" y="971"/>
                    <a:pt x="481" y="971"/>
                  </a:cubicBezTo>
                  <a:close/>
                  <a:moveTo>
                    <a:pt x="786" y="1078"/>
                  </a:moveTo>
                  <a:cubicBezTo>
                    <a:pt x="781" y="1175"/>
                    <a:pt x="766" y="1271"/>
                    <a:pt x="741" y="1367"/>
                  </a:cubicBezTo>
                  <a:cubicBezTo>
                    <a:pt x="725" y="1413"/>
                    <a:pt x="710" y="1458"/>
                    <a:pt x="695" y="1504"/>
                  </a:cubicBezTo>
                  <a:cubicBezTo>
                    <a:pt x="685" y="1529"/>
                    <a:pt x="675" y="1560"/>
                    <a:pt x="665" y="1585"/>
                  </a:cubicBezTo>
                  <a:cubicBezTo>
                    <a:pt x="654" y="1605"/>
                    <a:pt x="639" y="1631"/>
                    <a:pt x="624" y="1646"/>
                  </a:cubicBezTo>
                  <a:cubicBezTo>
                    <a:pt x="619" y="1651"/>
                    <a:pt x="609" y="1661"/>
                    <a:pt x="604" y="1661"/>
                  </a:cubicBezTo>
                  <a:cubicBezTo>
                    <a:pt x="600" y="1662"/>
                    <a:pt x="596" y="1663"/>
                    <a:pt x="593" y="1663"/>
                  </a:cubicBezTo>
                  <a:cubicBezTo>
                    <a:pt x="565" y="1663"/>
                    <a:pt x="537" y="1633"/>
                    <a:pt x="528" y="1610"/>
                  </a:cubicBezTo>
                  <a:cubicBezTo>
                    <a:pt x="513" y="1575"/>
                    <a:pt x="528" y="1545"/>
                    <a:pt x="533" y="1509"/>
                  </a:cubicBezTo>
                  <a:cubicBezTo>
                    <a:pt x="548" y="1463"/>
                    <a:pt x="563" y="1423"/>
                    <a:pt x="589" y="1377"/>
                  </a:cubicBezTo>
                  <a:cubicBezTo>
                    <a:pt x="629" y="1291"/>
                    <a:pt x="690" y="1210"/>
                    <a:pt x="751" y="1129"/>
                  </a:cubicBezTo>
                  <a:cubicBezTo>
                    <a:pt x="761" y="1114"/>
                    <a:pt x="776" y="1099"/>
                    <a:pt x="786" y="1078"/>
                  </a:cubicBezTo>
                  <a:close/>
                  <a:moveTo>
                    <a:pt x="889" y="1074"/>
                  </a:moveTo>
                  <a:lnTo>
                    <a:pt x="889" y="1074"/>
                  </a:lnTo>
                  <a:cubicBezTo>
                    <a:pt x="1030" y="1170"/>
                    <a:pt x="1166" y="1282"/>
                    <a:pt x="1247" y="1433"/>
                  </a:cubicBezTo>
                  <a:cubicBezTo>
                    <a:pt x="1267" y="1469"/>
                    <a:pt x="1288" y="1509"/>
                    <a:pt x="1298" y="1555"/>
                  </a:cubicBezTo>
                  <a:cubicBezTo>
                    <a:pt x="1303" y="1580"/>
                    <a:pt x="1313" y="1615"/>
                    <a:pt x="1298" y="1641"/>
                  </a:cubicBezTo>
                  <a:cubicBezTo>
                    <a:pt x="1284" y="1663"/>
                    <a:pt x="1264" y="1677"/>
                    <a:pt x="1238" y="1677"/>
                  </a:cubicBezTo>
                  <a:cubicBezTo>
                    <a:pt x="1235" y="1677"/>
                    <a:pt x="1231" y="1677"/>
                    <a:pt x="1227" y="1676"/>
                  </a:cubicBezTo>
                  <a:cubicBezTo>
                    <a:pt x="1212" y="1671"/>
                    <a:pt x="1201" y="1666"/>
                    <a:pt x="1186" y="1656"/>
                  </a:cubicBezTo>
                  <a:cubicBezTo>
                    <a:pt x="1156" y="1626"/>
                    <a:pt x="1131" y="1580"/>
                    <a:pt x="1105" y="1545"/>
                  </a:cubicBezTo>
                  <a:cubicBezTo>
                    <a:pt x="1075" y="1499"/>
                    <a:pt x="1050" y="1453"/>
                    <a:pt x="1029" y="1403"/>
                  </a:cubicBezTo>
                  <a:cubicBezTo>
                    <a:pt x="984" y="1312"/>
                    <a:pt x="938" y="1220"/>
                    <a:pt x="908" y="1129"/>
                  </a:cubicBezTo>
                  <a:cubicBezTo>
                    <a:pt x="903" y="1120"/>
                    <a:pt x="898" y="1082"/>
                    <a:pt x="889" y="1074"/>
                  </a:cubicBezTo>
                  <a:close/>
                  <a:moveTo>
                    <a:pt x="1005" y="1"/>
                  </a:moveTo>
                  <a:cubicBezTo>
                    <a:pt x="908" y="1"/>
                    <a:pt x="842" y="199"/>
                    <a:pt x="822" y="268"/>
                  </a:cubicBezTo>
                  <a:cubicBezTo>
                    <a:pt x="791" y="390"/>
                    <a:pt x="781" y="511"/>
                    <a:pt x="786" y="633"/>
                  </a:cubicBezTo>
                  <a:cubicBezTo>
                    <a:pt x="710" y="486"/>
                    <a:pt x="594" y="364"/>
                    <a:pt x="437" y="359"/>
                  </a:cubicBezTo>
                  <a:cubicBezTo>
                    <a:pt x="432" y="359"/>
                    <a:pt x="427" y="359"/>
                    <a:pt x="422" y="359"/>
                  </a:cubicBezTo>
                  <a:cubicBezTo>
                    <a:pt x="350" y="359"/>
                    <a:pt x="274" y="395"/>
                    <a:pt x="274" y="476"/>
                  </a:cubicBezTo>
                  <a:cubicBezTo>
                    <a:pt x="274" y="597"/>
                    <a:pt x="421" y="729"/>
                    <a:pt x="502" y="800"/>
                  </a:cubicBezTo>
                  <a:cubicBezTo>
                    <a:pt x="543" y="835"/>
                    <a:pt x="583" y="866"/>
                    <a:pt x="629" y="896"/>
                  </a:cubicBezTo>
                  <a:cubicBezTo>
                    <a:pt x="579" y="892"/>
                    <a:pt x="529" y="889"/>
                    <a:pt x="478" y="889"/>
                  </a:cubicBezTo>
                  <a:cubicBezTo>
                    <a:pt x="416" y="889"/>
                    <a:pt x="354" y="893"/>
                    <a:pt x="290" y="901"/>
                  </a:cubicBezTo>
                  <a:cubicBezTo>
                    <a:pt x="209" y="911"/>
                    <a:pt x="1" y="957"/>
                    <a:pt x="82" y="1094"/>
                  </a:cubicBezTo>
                  <a:cubicBezTo>
                    <a:pt x="116" y="1152"/>
                    <a:pt x="192" y="1170"/>
                    <a:pt x="273" y="1170"/>
                  </a:cubicBezTo>
                  <a:cubicBezTo>
                    <a:pt x="361" y="1170"/>
                    <a:pt x="455" y="1150"/>
                    <a:pt x="513" y="1139"/>
                  </a:cubicBezTo>
                  <a:cubicBezTo>
                    <a:pt x="558" y="1129"/>
                    <a:pt x="604" y="1119"/>
                    <a:pt x="654" y="1109"/>
                  </a:cubicBezTo>
                  <a:lnTo>
                    <a:pt x="654" y="1109"/>
                  </a:lnTo>
                  <a:cubicBezTo>
                    <a:pt x="599" y="1180"/>
                    <a:pt x="553" y="1256"/>
                    <a:pt x="513" y="1337"/>
                  </a:cubicBezTo>
                  <a:cubicBezTo>
                    <a:pt x="467" y="1428"/>
                    <a:pt x="406" y="1570"/>
                    <a:pt x="447" y="1676"/>
                  </a:cubicBezTo>
                  <a:cubicBezTo>
                    <a:pt x="470" y="1733"/>
                    <a:pt x="519" y="1761"/>
                    <a:pt x="570" y="1761"/>
                  </a:cubicBezTo>
                  <a:cubicBezTo>
                    <a:pt x="597" y="1761"/>
                    <a:pt x="625" y="1753"/>
                    <a:pt x="649" y="1737"/>
                  </a:cubicBezTo>
                  <a:cubicBezTo>
                    <a:pt x="766" y="1661"/>
                    <a:pt x="791" y="1469"/>
                    <a:pt x="822" y="1347"/>
                  </a:cubicBezTo>
                  <a:cubicBezTo>
                    <a:pt x="832" y="1306"/>
                    <a:pt x="842" y="1261"/>
                    <a:pt x="852" y="1220"/>
                  </a:cubicBezTo>
                  <a:cubicBezTo>
                    <a:pt x="913" y="1372"/>
                    <a:pt x="979" y="1545"/>
                    <a:pt x="1090" y="1661"/>
                  </a:cubicBezTo>
                  <a:cubicBezTo>
                    <a:pt x="1133" y="1707"/>
                    <a:pt x="1200" y="1743"/>
                    <a:pt x="1261" y="1743"/>
                  </a:cubicBezTo>
                  <a:cubicBezTo>
                    <a:pt x="1308" y="1743"/>
                    <a:pt x="1352" y="1721"/>
                    <a:pt x="1379" y="1666"/>
                  </a:cubicBezTo>
                  <a:cubicBezTo>
                    <a:pt x="1445" y="1539"/>
                    <a:pt x="1318" y="1357"/>
                    <a:pt x="1237" y="1261"/>
                  </a:cubicBezTo>
                  <a:cubicBezTo>
                    <a:pt x="1166" y="1170"/>
                    <a:pt x="1075" y="1094"/>
                    <a:pt x="979" y="1028"/>
                  </a:cubicBezTo>
                  <a:cubicBezTo>
                    <a:pt x="1039" y="1008"/>
                    <a:pt x="1100" y="992"/>
                    <a:pt x="1161" y="972"/>
                  </a:cubicBezTo>
                  <a:cubicBezTo>
                    <a:pt x="1303" y="921"/>
                    <a:pt x="1556" y="851"/>
                    <a:pt x="1622" y="699"/>
                  </a:cubicBezTo>
                  <a:cubicBezTo>
                    <a:pt x="1672" y="593"/>
                    <a:pt x="1590" y="529"/>
                    <a:pt x="1495" y="529"/>
                  </a:cubicBezTo>
                  <a:cubicBezTo>
                    <a:pt x="1485" y="529"/>
                    <a:pt x="1475" y="530"/>
                    <a:pt x="1465" y="531"/>
                  </a:cubicBezTo>
                  <a:cubicBezTo>
                    <a:pt x="1313" y="547"/>
                    <a:pt x="1156" y="623"/>
                    <a:pt x="1024" y="709"/>
                  </a:cubicBezTo>
                  <a:cubicBezTo>
                    <a:pt x="1039" y="673"/>
                    <a:pt x="1055" y="633"/>
                    <a:pt x="1065" y="597"/>
                  </a:cubicBezTo>
                  <a:cubicBezTo>
                    <a:pt x="1095" y="496"/>
                    <a:pt x="1115" y="395"/>
                    <a:pt x="1120" y="293"/>
                  </a:cubicBezTo>
                  <a:cubicBezTo>
                    <a:pt x="1120" y="222"/>
                    <a:pt x="1136" y="96"/>
                    <a:pt x="1080" y="40"/>
                  </a:cubicBezTo>
                  <a:cubicBezTo>
                    <a:pt x="1053" y="12"/>
                    <a:pt x="1028"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8" name="Google Shape;1468;p28"/>
            <p:cNvSpPr/>
            <p:nvPr/>
          </p:nvSpPr>
          <p:spPr>
            <a:xfrm>
              <a:off x="4643990" y="3916766"/>
              <a:ext cx="147768" cy="155360"/>
            </a:xfrm>
            <a:custGeom>
              <a:avLst/>
              <a:gdLst/>
              <a:ahLst/>
              <a:cxnLst/>
              <a:rect l="l" t="t" r="r" b="b"/>
              <a:pathLst>
                <a:path w="1674" h="1760" extrusionOk="0">
                  <a:moveTo>
                    <a:pt x="981" y="92"/>
                  </a:moveTo>
                  <a:cubicBezTo>
                    <a:pt x="987" y="92"/>
                    <a:pt x="993" y="94"/>
                    <a:pt x="998" y="100"/>
                  </a:cubicBezTo>
                  <a:cubicBezTo>
                    <a:pt x="1019" y="115"/>
                    <a:pt x="1029" y="141"/>
                    <a:pt x="1029" y="161"/>
                  </a:cubicBezTo>
                  <a:cubicBezTo>
                    <a:pt x="1044" y="282"/>
                    <a:pt x="1024" y="394"/>
                    <a:pt x="998" y="516"/>
                  </a:cubicBezTo>
                  <a:cubicBezTo>
                    <a:pt x="968" y="627"/>
                    <a:pt x="917" y="723"/>
                    <a:pt x="862" y="814"/>
                  </a:cubicBezTo>
                  <a:cubicBezTo>
                    <a:pt x="847" y="713"/>
                    <a:pt x="852" y="607"/>
                    <a:pt x="862" y="505"/>
                  </a:cubicBezTo>
                  <a:cubicBezTo>
                    <a:pt x="867" y="445"/>
                    <a:pt x="882" y="384"/>
                    <a:pt x="892" y="328"/>
                  </a:cubicBezTo>
                  <a:cubicBezTo>
                    <a:pt x="907" y="257"/>
                    <a:pt x="928" y="191"/>
                    <a:pt x="948" y="120"/>
                  </a:cubicBezTo>
                  <a:cubicBezTo>
                    <a:pt x="955" y="106"/>
                    <a:pt x="967" y="92"/>
                    <a:pt x="981" y="92"/>
                  </a:cubicBezTo>
                  <a:close/>
                  <a:moveTo>
                    <a:pt x="442" y="436"/>
                  </a:moveTo>
                  <a:cubicBezTo>
                    <a:pt x="532" y="436"/>
                    <a:pt x="633" y="547"/>
                    <a:pt x="674" y="607"/>
                  </a:cubicBezTo>
                  <a:cubicBezTo>
                    <a:pt x="730" y="688"/>
                    <a:pt x="765" y="784"/>
                    <a:pt x="781" y="880"/>
                  </a:cubicBezTo>
                  <a:cubicBezTo>
                    <a:pt x="781" y="885"/>
                    <a:pt x="781" y="890"/>
                    <a:pt x="781" y="890"/>
                  </a:cubicBezTo>
                  <a:cubicBezTo>
                    <a:pt x="705" y="845"/>
                    <a:pt x="634" y="794"/>
                    <a:pt x="563" y="733"/>
                  </a:cubicBezTo>
                  <a:cubicBezTo>
                    <a:pt x="512" y="693"/>
                    <a:pt x="279" y="485"/>
                    <a:pt x="416" y="440"/>
                  </a:cubicBezTo>
                  <a:cubicBezTo>
                    <a:pt x="424" y="437"/>
                    <a:pt x="433" y="436"/>
                    <a:pt x="442" y="436"/>
                  </a:cubicBezTo>
                  <a:close/>
                  <a:moveTo>
                    <a:pt x="1480" y="615"/>
                  </a:moveTo>
                  <a:cubicBezTo>
                    <a:pt x="1507" y="615"/>
                    <a:pt x="1541" y="622"/>
                    <a:pt x="1541" y="652"/>
                  </a:cubicBezTo>
                  <a:cubicBezTo>
                    <a:pt x="1541" y="688"/>
                    <a:pt x="1495" y="723"/>
                    <a:pt x="1465" y="738"/>
                  </a:cubicBezTo>
                  <a:cubicBezTo>
                    <a:pt x="1454" y="743"/>
                    <a:pt x="1444" y="754"/>
                    <a:pt x="1434" y="759"/>
                  </a:cubicBezTo>
                  <a:cubicBezTo>
                    <a:pt x="1272" y="850"/>
                    <a:pt x="1090" y="906"/>
                    <a:pt x="907" y="951"/>
                  </a:cubicBezTo>
                  <a:cubicBezTo>
                    <a:pt x="902" y="951"/>
                    <a:pt x="897" y="951"/>
                    <a:pt x="887" y="946"/>
                  </a:cubicBezTo>
                  <a:cubicBezTo>
                    <a:pt x="912" y="880"/>
                    <a:pt x="983" y="835"/>
                    <a:pt x="1054" y="789"/>
                  </a:cubicBezTo>
                  <a:cubicBezTo>
                    <a:pt x="1135" y="733"/>
                    <a:pt x="1221" y="693"/>
                    <a:pt x="1313" y="657"/>
                  </a:cubicBezTo>
                  <a:cubicBezTo>
                    <a:pt x="1358" y="642"/>
                    <a:pt x="1409" y="627"/>
                    <a:pt x="1454" y="617"/>
                  </a:cubicBezTo>
                  <a:cubicBezTo>
                    <a:pt x="1461" y="615"/>
                    <a:pt x="1470" y="615"/>
                    <a:pt x="1480" y="615"/>
                  </a:cubicBezTo>
                  <a:close/>
                  <a:moveTo>
                    <a:pt x="476" y="970"/>
                  </a:moveTo>
                  <a:cubicBezTo>
                    <a:pt x="498" y="970"/>
                    <a:pt x="520" y="970"/>
                    <a:pt x="543" y="971"/>
                  </a:cubicBezTo>
                  <a:cubicBezTo>
                    <a:pt x="603" y="976"/>
                    <a:pt x="669" y="982"/>
                    <a:pt x="730" y="997"/>
                  </a:cubicBezTo>
                  <a:cubicBezTo>
                    <a:pt x="730" y="997"/>
                    <a:pt x="730" y="997"/>
                    <a:pt x="730" y="1002"/>
                  </a:cubicBezTo>
                  <a:cubicBezTo>
                    <a:pt x="624" y="1027"/>
                    <a:pt x="512" y="1058"/>
                    <a:pt x="401" y="1068"/>
                  </a:cubicBezTo>
                  <a:cubicBezTo>
                    <a:pt x="361" y="1071"/>
                    <a:pt x="324" y="1075"/>
                    <a:pt x="287" y="1075"/>
                  </a:cubicBezTo>
                  <a:cubicBezTo>
                    <a:pt x="271" y="1075"/>
                    <a:pt x="255" y="1074"/>
                    <a:pt x="239" y="1073"/>
                  </a:cubicBezTo>
                  <a:cubicBezTo>
                    <a:pt x="223" y="1068"/>
                    <a:pt x="208" y="1068"/>
                    <a:pt x="193" y="1058"/>
                  </a:cubicBezTo>
                  <a:cubicBezTo>
                    <a:pt x="178" y="1052"/>
                    <a:pt x="168" y="1037"/>
                    <a:pt x="163" y="1022"/>
                  </a:cubicBezTo>
                  <a:cubicBezTo>
                    <a:pt x="163" y="997"/>
                    <a:pt x="183" y="987"/>
                    <a:pt x="203" y="982"/>
                  </a:cubicBezTo>
                  <a:cubicBezTo>
                    <a:pt x="293" y="977"/>
                    <a:pt x="384" y="970"/>
                    <a:pt x="476" y="970"/>
                  </a:cubicBezTo>
                  <a:close/>
                  <a:moveTo>
                    <a:pt x="786" y="1078"/>
                  </a:moveTo>
                  <a:lnTo>
                    <a:pt x="786" y="1078"/>
                  </a:lnTo>
                  <a:cubicBezTo>
                    <a:pt x="781" y="1174"/>
                    <a:pt x="760" y="1270"/>
                    <a:pt x="735" y="1367"/>
                  </a:cubicBezTo>
                  <a:cubicBezTo>
                    <a:pt x="725" y="1412"/>
                    <a:pt x="710" y="1458"/>
                    <a:pt x="695" y="1503"/>
                  </a:cubicBezTo>
                  <a:cubicBezTo>
                    <a:pt x="684" y="1529"/>
                    <a:pt x="674" y="1554"/>
                    <a:pt x="659" y="1584"/>
                  </a:cubicBezTo>
                  <a:cubicBezTo>
                    <a:pt x="649" y="1605"/>
                    <a:pt x="639" y="1630"/>
                    <a:pt x="624" y="1645"/>
                  </a:cubicBezTo>
                  <a:cubicBezTo>
                    <a:pt x="619" y="1650"/>
                    <a:pt x="608" y="1655"/>
                    <a:pt x="603" y="1660"/>
                  </a:cubicBezTo>
                  <a:cubicBezTo>
                    <a:pt x="599" y="1662"/>
                    <a:pt x="595" y="1662"/>
                    <a:pt x="591" y="1662"/>
                  </a:cubicBezTo>
                  <a:cubicBezTo>
                    <a:pt x="561" y="1662"/>
                    <a:pt x="536" y="1632"/>
                    <a:pt x="527" y="1610"/>
                  </a:cubicBezTo>
                  <a:cubicBezTo>
                    <a:pt x="512" y="1574"/>
                    <a:pt x="527" y="1544"/>
                    <a:pt x="532" y="1508"/>
                  </a:cubicBezTo>
                  <a:cubicBezTo>
                    <a:pt x="548" y="1463"/>
                    <a:pt x="563" y="1417"/>
                    <a:pt x="583" y="1377"/>
                  </a:cubicBezTo>
                  <a:cubicBezTo>
                    <a:pt x="629" y="1285"/>
                    <a:pt x="689" y="1209"/>
                    <a:pt x="750" y="1128"/>
                  </a:cubicBezTo>
                  <a:cubicBezTo>
                    <a:pt x="760" y="1113"/>
                    <a:pt x="776" y="1093"/>
                    <a:pt x="786" y="1078"/>
                  </a:cubicBezTo>
                  <a:close/>
                  <a:moveTo>
                    <a:pt x="888" y="1074"/>
                  </a:moveTo>
                  <a:lnTo>
                    <a:pt x="888" y="1074"/>
                  </a:lnTo>
                  <a:cubicBezTo>
                    <a:pt x="1030" y="1170"/>
                    <a:pt x="1161" y="1276"/>
                    <a:pt x="1247" y="1432"/>
                  </a:cubicBezTo>
                  <a:cubicBezTo>
                    <a:pt x="1267" y="1468"/>
                    <a:pt x="1287" y="1508"/>
                    <a:pt x="1297" y="1549"/>
                  </a:cubicBezTo>
                  <a:cubicBezTo>
                    <a:pt x="1302" y="1579"/>
                    <a:pt x="1307" y="1610"/>
                    <a:pt x="1292" y="1640"/>
                  </a:cubicBezTo>
                  <a:cubicBezTo>
                    <a:pt x="1283" y="1658"/>
                    <a:pt x="1262" y="1676"/>
                    <a:pt x="1236" y="1676"/>
                  </a:cubicBezTo>
                  <a:cubicBezTo>
                    <a:pt x="1233" y="1676"/>
                    <a:pt x="1230" y="1676"/>
                    <a:pt x="1226" y="1676"/>
                  </a:cubicBezTo>
                  <a:cubicBezTo>
                    <a:pt x="1211" y="1670"/>
                    <a:pt x="1201" y="1660"/>
                    <a:pt x="1186" y="1650"/>
                  </a:cubicBezTo>
                  <a:cubicBezTo>
                    <a:pt x="1156" y="1620"/>
                    <a:pt x="1130" y="1579"/>
                    <a:pt x="1105" y="1544"/>
                  </a:cubicBezTo>
                  <a:cubicBezTo>
                    <a:pt x="1074" y="1498"/>
                    <a:pt x="1049" y="1448"/>
                    <a:pt x="1029" y="1402"/>
                  </a:cubicBezTo>
                  <a:cubicBezTo>
                    <a:pt x="983" y="1311"/>
                    <a:pt x="938" y="1220"/>
                    <a:pt x="902" y="1128"/>
                  </a:cubicBezTo>
                  <a:cubicBezTo>
                    <a:pt x="902" y="1119"/>
                    <a:pt x="898" y="1082"/>
                    <a:pt x="888" y="1074"/>
                  </a:cubicBezTo>
                  <a:close/>
                  <a:moveTo>
                    <a:pt x="1004" y="0"/>
                  </a:moveTo>
                  <a:cubicBezTo>
                    <a:pt x="906" y="0"/>
                    <a:pt x="838" y="198"/>
                    <a:pt x="821" y="267"/>
                  </a:cubicBezTo>
                  <a:cubicBezTo>
                    <a:pt x="791" y="389"/>
                    <a:pt x="776" y="510"/>
                    <a:pt x="781" y="632"/>
                  </a:cubicBezTo>
                  <a:cubicBezTo>
                    <a:pt x="710" y="485"/>
                    <a:pt x="593" y="358"/>
                    <a:pt x="436" y="353"/>
                  </a:cubicBezTo>
                  <a:cubicBezTo>
                    <a:pt x="360" y="353"/>
                    <a:pt x="274" y="389"/>
                    <a:pt x="274" y="475"/>
                  </a:cubicBezTo>
                  <a:cubicBezTo>
                    <a:pt x="269" y="597"/>
                    <a:pt x="421" y="728"/>
                    <a:pt x="502" y="799"/>
                  </a:cubicBezTo>
                  <a:cubicBezTo>
                    <a:pt x="543" y="835"/>
                    <a:pt x="583" y="865"/>
                    <a:pt x="629" y="895"/>
                  </a:cubicBezTo>
                  <a:cubicBezTo>
                    <a:pt x="579" y="891"/>
                    <a:pt x="527" y="888"/>
                    <a:pt x="476" y="888"/>
                  </a:cubicBezTo>
                  <a:cubicBezTo>
                    <a:pt x="414" y="888"/>
                    <a:pt x="351" y="892"/>
                    <a:pt x="289" y="900"/>
                  </a:cubicBezTo>
                  <a:cubicBezTo>
                    <a:pt x="208" y="911"/>
                    <a:pt x="1" y="956"/>
                    <a:pt x="82" y="1088"/>
                  </a:cubicBezTo>
                  <a:cubicBezTo>
                    <a:pt x="117" y="1149"/>
                    <a:pt x="197" y="1166"/>
                    <a:pt x="282" y="1166"/>
                  </a:cubicBezTo>
                  <a:cubicBezTo>
                    <a:pt x="367" y="1166"/>
                    <a:pt x="456" y="1149"/>
                    <a:pt x="512" y="1139"/>
                  </a:cubicBezTo>
                  <a:cubicBezTo>
                    <a:pt x="558" y="1128"/>
                    <a:pt x="603" y="1118"/>
                    <a:pt x="649" y="1108"/>
                  </a:cubicBezTo>
                  <a:lnTo>
                    <a:pt x="649" y="1108"/>
                  </a:lnTo>
                  <a:cubicBezTo>
                    <a:pt x="598" y="1179"/>
                    <a:pt x="553" y="1255"/>
                    <a:pt x="512" y="1336"/>
                  </a:cubicBezTo>
                  <a:cubicBezTo>
                    <a:pt x="467" y="1427"/>
                    <a:pt x="401" y="1569"/>
                    <a:pt x="446" y="1676"/>
                  </a:cubicBezTo>
                  <a:cubicBezTo>
                    <a:pt x="470" y="1732"/>
                    <a:pt x="517" y="1760"/>
                    <a:pt x="568" y="1760"/>
                  </a:cubicBezTo>
                  <a:cubicBezTo>
                    <a:pt x="595" y="1760"/>
                    <a:pt x="623" y="1752"/>
                    <a:pt x="649" y="1736"/>
                  </a:cubicBezTo>
                  <a:cubicBezTo>
                    <a:pt x="760" y="1660"/>
                    <a:pt x="791" y="1463"/>
                    <a:pt x="821" y="1346"/>
                  </a:cubicBezTo>
                  <a:cubicBezTo>
                    <a:pt x="831" y="1306"/>
                    <a:pt x="841" y="1260"/>
                    <a:pt x="852" y="1220"/>
                  </a:cubicBezTo>
                  <a:cubicBezTo>
                    <a:pt x="907" y="1372"/>
                    <a:pt x="978" y="1539"/>
                    <a:pt x="1090" y="1660"/>
                  </a:cubicBezTo>
                  <a:cubicBezTo>
                    <a:pt x="1130" y="1706"/>
                    <a:pt x="1197" y="1742"/>
                    <a:pt x="1259" y="1742"/>
                  </a:cubicBezTo>
                  <a:cubicBezTo>
                    <a:pt x="1307" y="1742"/>
                    <a:pt x="1352" y="1721"/>
                    <a:pt x="1378" y="1665"/>
                  </a:cubicBezTo>
                  <a:cubicBezTo>
                    <a:pt x="1444" y="1539"/>
                    <a:pt x="1318" y="1351"/>
                    <a:pt x="1237" y="1260"/>
                  </a:cubicBezTo>
                  <a:cubicBezTo>
                    <a:pt x="1161" y="1169"/>
                    <a:pt x="1069" y="1093"/>
                    <a:pt x="978" y="1027"/>
                  </a:cubicBezTo>
                  <a:cubicBezTo>
                    <a:pt x="1039" y="1007"/>
                    <a:pt x="1100" y="987"/>
                    <a:pt x="1156" y="966"/>
                  </a:cubicBezTo>
                  <a:cubicBezTo>
                    <a:pt x="1302" y="921"/>
                    <a:pt x="1551" y="850"/>
                    <a:pt x="1622" y="698"/>
                  </a:cubicBezTo>
                  <a:cubicBezTo>
                    <a:pt x="1674" y="589"/>
                    <a:pt x="1585" y="525"/>
                    <a:pt x="1486" y="525"/>
                  </a:cubicBezTo>
                  <a:cubicBezTo>
                    <a:pt x="1479" y="525"/>
                    <a:pt x="1472" y="525"/>
                    <a:pt x="1465" y="526"/>
                  </a:cubicBezTo>
                  <a:cubicBezTo>
                    <a:pt x="1313" y="546"/>
                    <a:pt x="1156" y="617"/>
                    <a:pt x="1019" y="703"/>
                  </a:cubicBezTo>
                  <a:cubicBezTo>
                    <a:pt x="1039" y="667"/>
                    <a:pt x="1049" y="632"/>
                    <a:pt x="1064" y="597"/>
                  </a:cubicBezTo>
                  <a:cubicBezTo>
                    <a:pt x="1095" y="495"/>
                    <a:pt x="1110" y="394"/>
                    <a:pt x="1115" y="293"/>
                  </a:cubicBezTo>
                  <a:cubicBezTo>
                    <a:pt x="1120" y="222"/>
                    <a:pt x="1135" y="95"/>
                    <a:pt x="1080" y="39"/>
                  </a:cubicBezTo>
                  <a:cubicBezTo>
                    <a:pt x="1053" y="12"/>
                    <a:pt x="1028" y="0"/>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69" name="Google Shape;1469;p28"/>
            <p:cNvSpPr/>
            <p:nvPr/>
          </p:nvSpPr>
          <p:spPr>
            <a:xfrm>
              <a:off x="5179712" y="3961520"/>
              <a:ext cx="147327" cy="155713"/>
            </a:xfrm>
            <a:custGeom>
              <a:avLst/>
              <a:gdLst/>
              <a:ahLst/>
              <a:cxnLst/>
              <a:rect l="l" t="t" r="r" b="b"/>
              <a:pathLst>
                <a:path w="1669" h="1764" extrusionOk="0">
                  <a:moveTo>
                    <a:pt x="978" y="95"/>
                  </a:moveTo>
                  <a:cubicBezTo>
                    <a:pt x="984" y="95"/>
                    <a:pt x="992" y="98"/>
                    <a:pt x="998" y="105"/>
                  </a:cubicBezTo>
                  <a:cubicBezTo>
                    <a:pt x="1013" y="115"/>
                    <a:pt x="1023" y="140"/>
                    <a:pt x="1028" y="160"/>
                  </a:cubicBezTo>
                  <a:cubicBezTo>
                    <a:pt x="1039" y="282"/>
                    <a:pt x="1023" y="399"/>
                    <a:pt x="993" y="515"/>
                  </a:cubicBezTo>
                  <a:cubicBezTo>
                    <a:pt x="968" y="632"/>
                    <a:pt x="917" y="728"/>
                    <a:pt x="856" y="819"/>
                  </a:cubicBezTo>
                  <a:cubicBezTo>
                    <a:pt x="846" y="718"/>
                    <a:pt x="846" y="611"/>
                    <a:pt x="861" y="505"/>
                  </a:cubicBezTo>
                  <a:cubicBezTo>
                    <a:pt x="866" y="449"/>
                    <a:pt x="876" y="388"/>
                    <a:pt x="892" y="333"/>
                  </a:cubicBezTo>
                  <a:cubicBezTo>
                    <a:pt x="907" y="262"/>
                    <a:pt x="927" y="191"/>
                    <a:pt x="947" y="125"/>
                  </a:cubicBezTo>
                  <a:cubicBezTo>
                    <a:pt x="951" y="108"/>
                    <a:pt x="964" y="95"/>
                    <a:pt x="978" y="95"/>
                  </a:cubicBezTo>
                  <a:close/>
                  <a:moveTo>
                    <a:pt x="440" y="441"/>
                  </a:moveTo>
                  <a:cubicBezTo>
                    <a:pt x="527" y="441"/>
                    <a:pt x="627" y="551"/>
                    <a:pt x="669" y="611"/>
                  </a:cubicBezTo>
                  <a:cubicBezTo>
                    <a:pt x="725" y="692"/>
                    <a:pt x="760" y="789"/>
                    <a:pt x="775" y="885"/>
                  </a:cubicBezTo>
                  <a:cubicBezTo>
                    <a:pt x="775" y="885"/>
                    <a:pt x="775" y="890"/>
                    <a:pt x="780" y="895"/>
                  </a:cubicBezTo>
                  <a:cubicBezTo>
                    <a:pt x="704" y="844"/>
                    <a:pt x="628" y="794"/>
                    <a:pt x="562" y="738"/>
                  </a:cubicBezTo>
                  <a:cubicBezTo>
                    <a:pt x="512" y="692"/>
                    <a:pt x="279" y="485"/>
                    <a:pt x="416" y="444"/>
                  </a:cubicBezTo>
                  <a:cubicBezTo>
                    <a:pt x="424" y="442"/>
                    <a:pt x="432" y="441"/>
                    <a:pt x="440" y="441"/>
                  </a:cubicBezTo>
                  <a:close/>
                  <a:moveTo>
                    <a:pt x="1473" y="615"/>
                  </a:moveTo>
                  <a:cubicBezTo>
                    <a:pt x="1500" y="615"/>
                    <a:pt x="1536" y="624"/>
                    <a:pt x="1540" y="652"/>
                  </a:cubicBezTo>
                  <a:cubicBezTo>
                    <a:pt x="1540" y="692"/>
                    <a:pt x="1489" y="723"/>
                    <a:pt x="1464" y="743"/>
                  </a:cubicBezTo>
                  <a:cubicBezTo>
                    <a:pt x="1454" y="748"/>
                    <a:pt x="1444" y="753"/>
                    <a:pt x="1434" y="758"/>
                  </a:cubicBezTo>
                  <a:cubicBezTo>
                    <a:pt x="1272" y="854"/>
                    <a:pt x="1089" y="910"/>
                    <a:pt x="907" y="956"/>
                  </a:cubicBezTo>
                  <a:cubicBezTo>
                    <a:pt x="902" y="956"/>
                    <a:pt x="892" y="951"/>
                    <a:pt x="887" y="951"/>
                  </a:cubicBezTo>
                  <a:cubicBezTo>
                    <a:pt x="912" y="885"/>
                    <a:pt x="978" y="839"/>
                    <a:pt x="1049" y="794"/>
                  </a:cubicBezTo>
                  <a:cubicBezTo>
                    <a:pt x="1135" y="738"/>
                    <a:pt x="1221" y="692"/>
                    <a:pt x="1312" y="662"/>
                  </a:cubicBezTo>
                  <a:cubicBezTo>
                    <a:pt x="1358" y="642"/>
                    <a:pt x="1403" y="627"/>
                    <a:pt x="1454" y="616"/>
                  </a:cubicBezTo>
                  <a:cubicBezTo>
                    <a:pt x="1459" y="615"/>
                    <a:pt x="1466" y="615"/>
                    <a:pt x="1473" y="615"/>
                  </a:cubicBezTo>
                  <a:close/>
                  <a:moveTo>
                    <a:pt x="448" y="974"/>
                  </a:moveTo>
                  <a:cubicBezTo>
                    <a:pt x="477" y="974"/>
                    <a:pt x="507" y="975"/>
                    <a:pt x="537" y="976"/>
                  </a:cubicBezTo>
                  <a:cubicBezTo>
                    <a:pt x="603" y="976"/>
                    <a:pt x="669" y="986"/>
                    <a:pt x="730" y="1001"/>
                  </a:cubicBezTo>
                  <a:cubicBezTo>
                    <a:pt x="623" y="1032"/>
                    <a:pt x="512" y="1062"/>
                    <a:pt x="400" y="1072"/>
                  </a:cubicBezTo>
                  <a:cubicBezTo>
                    <a:pt x="372" y="1075"/>
                    <a:pt x="346" y="1076"/>
                    <a:pt x="319" y="1076"/>
                  </a:cubicBezTo>
                  <a:cubicBezTo>
                    <a:pt x="293" y="1076"/>
                    <a:pt x="266" y="1075"/>
                    <a:pt x="238" y="1072"/>
                  </a:cubicBezTo>
                  <a:cubicBezTo>
                    <a:pt x="223" y="1072"/>
                    <a:pt x="208" y="1072"/>
                    <a:pt x="193" y="1062"/>
                  </a:cubicBezTo>
                  <a:cubicBezTo>
                    <a:pt x="177" y="1057"/>
                    <a:pt x="167" y="1042"/>
                    <a:pt x="162" y="1027"/>
                  </a:cubicBezTo>
                  <a:cubicBezTo>
                    <a:pt x="157" y="1001"/>
                    <a:pt x="177" y="986"/>
                    <a:pt x="203" y="986"/>
                  </a:cubicBezTo>
                  <a:cubicBezTo>
                    <a:pt x="284" y="979"/>
                    <a:pt x="366" y="974"/>
                    <a:pt x="448" y="974"/>
                  </a:cubicBezTo>
                  <a:close/>
                  <a:moveTo>
                    <a:pt x="785" y="1082"/>
                  </a:moveTo>
                  <a:lnTo>
                    <a:pt x="785" y="1082"/>
                  </a:lnTo>
                  <a:cubicBezTo>
                    <a:pt x="780" y="1179"/>
                    <a:pt x="760" y="1275"/>
                    <a:pt x="735" y="1366"/>
                  </a:cubicBezTo>
                  <a:cubicBezTo>
                    <a:pt x="725" y="1412"/>
                    <a:pt x="709" y="1457"/>
                    <a:pt x="689" y="1503"/>
                  </a:cubicBezTo>
                  <a:cubicBezTo>
                    <a:pt x="679" y="1528"/>
                    <a:pt x="674" y="1559"/>
                    <a:pt x="659" y="1584"/>
                  </a:cubicBezTo>
                  <a:cubicBezTo>
                    <a:pt x="649" y="1609"/>
                    <a:pt x="638" y="1629"/>
                    <a:pt x="618" y="1650"/>
                  </a:cubicBezTo>
                  <a:cubicBezTo>
                    <a:pt x="613" y="1655"/>
                    <a:pt x="608" y="1660"/>
                    <a:pt x="598" y="1660"/>
                  </a:cubicBezTo>
                  <a:cubicBezTo>
                    <a:pt x="594" y="1661"/>
                    <a:pt x="590" y="1662"/>
                    <a:pt x="586" y="1662"/>
                  </a:cubicBezTo>
                  <a:cubicBezTo>
                    <a:pt x="560" y="1662"/>
                    <a:pt x="536" y="1636"/>
                    <a:pt x="527" y="1614"/>
                  </a:cubicBezTo>
                  <a:cubicBezTo>
                    <a:pt x="512" y="1579"/>
                    <a:pt x="522" y="1548"/>
                    <a:pt x="532" y="1513"/>
                  </a:cubicBezTo>
                  <a:cubicBezTo>
                    <a:pt x="542" y="1467"/>
                    <a:pt x="562" y="1422"/>
                    <a:pt x="583" y="1381"/>
                  </a:cubicBezTo>
                  <a:cubicBezTo>
                    <a:pt x="628" y="1290"/>
                    <a:pt x="684" y="1209"/>
                    <a:pt x="745" y="1133"/>
                  </a:cubicBezTo>
                  <a:cubicBezTo>
                    <a:pt x="760" y="1113"/>
                    <a:pt x="770" y="1098"/>
                    <a:pt x="785" y="1082"/>
                  </a:cubicBezTo>
                  <a:close/>
                  <a:moveTo>
                    <a:pt x="887" y="1072"/>
                  </a:moveTo>
                  <a:lnTo>
                    <a:pt x="887" y="1072"/>
                  </a:lnTo>
                  <a:cubicBezTo>
                    <a:pt x="1028" y="1174"/>
                    <a:pt x="1160" y="1280"/>
                    <a:pt x="1246" y="1432"/>
                  </a:cubicBezTo>
                  <a:cubicBezTo>
                    <a:pt x="1267" y="1472"/>
                    <a:pt x="1282" y="1513"/>
                    <a:pt x="1292" y="1553"/>
                  </a:cubicBezTo>
                  <a:cubicBezTo>
                    <a:pt x="1302" y="1584"/>
                    <a:pt x="1307" y="1614"/>
                    <a:pt x="1292" y="1640"/>
                  </a:cubicBezTo>
                  <a:cubicBezTo>
                    <a:pt x="1283" y="1662"/>
                    <a:pt x="1259" y="1676"/>
                    <a:pt x="1236" y="1676"/>
                  </a:cubicBezTo>
                  <a:cubicBezTo>
                    <a:pt x="1233" y="1676"/>
                    <a:pt x="1229" y="1676"/>
                    <a:pt x="1226" y="1675"/>
                  </a:cubicBezTo>
                  <a:cubicBezTo>
                    <a:pt x="1211" y="1675"/>
                    <a:pt x="1196" y="1665"/>
                    <a:pt x="1185" y="1655"/>
                  </a:cubicBezTo>
                  <a:cubicBezTo>
                    <a:pt x="1150" y="1624"/>
                    <a:pt x="1125" y="1584"/>
                    <a:pt x="1104" y="1543"/>
                  </a:cubicBezTo>
                  <a:cubicBezTo>
                    <a:pt x="1074" y="1503"/>
                    <a:pt x="1049" y="1452"/>
                    <a:pt x="1023" y="1407"/>
                  </a:cubicBezTo>
                  <a:cubicBezTo>
                    <a:pt x="983" y="1315"/>
                    <a:pt x="937" y="1224"/>
                    <a:pt x="902" y="1128"/>
                  </a:cubicBezTo>
                  <a:cubicBezTo>
                    <a:pt x="897" y="1118"/>
                    <a:pt x="892" y="1077"/>
                    <a:pt x="887" y="1072"/>
                  </a:cubicBezTo>
                  <a:close/>
                  <a:moveTo>
                    <a:pt x="1003" y="0"/>
                  </a:moveTo>
                  <a:cubicBezTo>
                    <a:pt x="903" y="0"/>
                    <a:pt x="837" y="201"/>
                    <a:pt x="821" y="267"/>
                  </a:cubicBezTo>
                  <a:cubicBezTo>
                    <a:pt x="790" y="388"/>
                    <a:pt x="775" y="510"/>
                    <a:pt x="780" y="632"/>
                  </a:cubicBezTo>
                  <a:cubicBezTo>
                    <a:pt x="709" y="490"/>
                    <a:pt x="593" y="363"/>
                    <a:pt x="436" y="358"/>
                  </a:cubicBezTo>
                  <a:cubicBezTo>
                    <a:pt x="432" y="358"/>
                    <a:pt x="427" y="358"/>
                    <a:pt x="423" y="358"/>
                  </a:cubicBezTo>
                  <a:cubicBezTo>
                    <a:pt x="350" y="358"/>
                    <a:pt x="273" y="398"/>
                    <a:pt x="269" y="480"/>
                  </a:cubicBezTo>
                  <a:cubicBezTo>
                    <a:pt x="269" y="596"/>
                    <a:pt x="421" y="728"/>
                    <a:pt x="502" y="799"/>
                  </a:cubicBezTo>
                  <a:cubicBezTo>
                    <a:pt x="537" y="834"/>
                    <a:pt x="583" y="870"/>
                    <a:pt x="623" y="900"/>
                  </a:cubicBezTo>
                  <a:cubicBezTo>
                    <a:pt x="567" y="892"/>
                    <a:pt x="512" y="889"/>
                    <a:pt x="456" y="889"/>
                  </a:cubicBezTo>
                  <a:cubicBezTo>
                    <a:pt x="400" y="889"/>
                    <a:pt x="345" y="892"/>
                    <a:pt x="289" y="900"/>
                  </a:cubicBezTo>
                  <a:cubicBezTo>
                    <a:pt x="208" y="915"/>
                    <a:pt x="0" y="961"/>
                    <a:pt x="81" y="1093"/>
                  </a:cubicBezTo>
                  <a:cubicBezTo>
                    <a:pt x="115" y="1151"/>
                    <a:pt x="191" y="1169"/>
                    <a:pt x="272" y="1169"/>
                  </a:cubicBezTo>
                  <a:cubicBezTo>
                    <a:pt x="359" y="1169"/>
                    <a:pt x="452" y="1149"/>
                    <a:pt x="507" y="1138"/>
                  </a:cubicBezTo>
                  <a:cubicBezTo>
                    <a:pt x="557" y="1133"/>
                    <a:pt x="603" y="1123"/>
                    <a:pt x="649" y="1113"/>
                  </a:cubicBezTo>
                  <a:lnTo>
                    <a:pt x="649" y="1113"/>
                  </a:lnTo>
                  <a:cubicBezTo>
                    <a:pt x="598" y="1184"/>
                    <a:pt x="547" y="1255"/>
                    <a:pt x="507" y="1336"/>
                  </a:cubicBezTo>
                  <a:cubicBezTo>
                    <a:pt x="461" y="1432"/>
                    <a:pt x="400" y="1574"/>
                    <a:pt x="446" y="1680"/>
                  </a:cubicBezTo>
                  <a:cubicBezTo>
                    <a:pt x="465" y="1735"/>
                    <a:pt x="512" y="1763"/>
                    <a:pt x="562" y="1763"/>
                  </a:cubicBezTo>
                  <a:cubicBezTo>
                    <a:pt x="591" y="1763"/>
                    <a:pt x="621" y="1754"/>
                    <a:pt x="649" y="1736"/>
                  </a:cubicBezTo>
                  <a:cubicBezTo>
                    <a:pt x="760" y="1665"/>
                    <a:pt x="790" y="1467"/>
                    <a:pt x="821" y="1351"/>
                  </a:cubicBezTo>
                  <a:cubicBezTo>
                    <a:pt x="831" y="1305"/>
                    <a:pt x="841" y="1265"/>
                    <a:pt x="846" y="1219"/>
                  </a:cubicBezTo>
                  <a:cubicBezTo>
                    <a:pt x="907" y="1376"/>
                    <a:pt x="978" y="1543"/>
                    <a:pt x="1089" y="1665"/>
                  </a:cubicBezTo>
                  <a:cubicBezTo>
                    <a:pt x="1129" y="1710"/>
                    <a:pt x="1196" y="1745"/>
                    <a:pt x="1257" y="1745"/>
                  </a:cubicBezTo>
                  <a:cubicBezTo>
                    <a:pt x="1306" y="1745"/>
                    <a:pt x="1351" y="1723"/>
                    <a:pt x="1378" y="1670"/>
                  </a:cubicBezTo>
                  <a:cubicBezTo>
                    <a:pt x="1439" y="1538"/>
                    <a:pt x="1312" y="1356"/>
                    <a:pt x="1236" y="1260"/>
                  </a:cubicBezTo>
                  <a:cubicBezTo>
                    <a:pt x="1160" y="1174"/>
                    <a:pt x="1069" y="1098"/>
                    <a:pt x="973" y="1027"/>
                  </a:cubicBezTo>
                  <a:cubicBezTo>
                    <a:pt x="1034" y="1011"/>
                    <a:pt x="1094" y="991"/>
                    <a:pt x="1155" y="971"/>
                  </a:cubicBezTo>
                  <a:cubicBezTo>
                    <a:pt x="1302" y="920"/>
                    <a:pt x="1550" y="854"/>
                    <a:pt x="1621" y="702"/>
                  </a:cubicBezTo>
                  <a:cubicBezTo>
                    <a:pt x="1668" y="594"/>
                    <a:pt x="1579" y="529"/>
                    <a:pt x="1485" y="529"/>
                  </a:cubicBezTo>
                  <a:cubicBezTo>
                    <a:pt x="1478" y="529"/>
                    <a:pt x="1471" y="530"/>
                    <a:pt x="1464" y="530"/>
                  </a:cubicBezTo>
                  <a:cubicBezTo>
                    <a:pt x="1312" y="551"/>
                    <a:pt x="1150" y="621"/>
                    <a:pt x="1018" y="708"/>
                  </a:cubicBezTo>
                  <a:cubicBezTo>
                    <a:pt x="1034" y="672"/>
                    <a:pt x="1049" y="637"/>
                    <a:pt x="1059" y="596"/>
                  </a:cubicBezTo>
                  <a:cubicBezTo>
                    <a:pt x="1094" y="500"/>
                    <a:pt x="1110" y="399"/>
                    <a:pt x="1115" y="292"/>
                  </a:cubicBezTo>
                  <a:cubicBezTo>
                    <a:pt x="1120" y="221"/>
                    <a:pt x="1135" y="100"/>
                    <a:pt x="1079" y="39"/>
                  </a:cubicBezTo>
                  <a:cubicBezTo>
                    <a:pt x="1052" y="12"/>
                    <a:pt x="1026"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0" name="Google Shape;1470;p28"/>
            <p:cNvSpPr/>
            <p:nvPr/>
          </p:nvSpPr>
          <p:spPr>
            <a:xfrm>
              <a:off x="5058515" y="2012744"/>
              <a:ext cx="86419" cy="119521"/>
            </a:xfrm>
            <a:custGeom>
              <a:avLst/>
              <a:gdLst/>
              <a:ahLst/>
              <a:cxnLst/>
              <a:rect l="l" t="t" r="r" b="b"/>
              <a:pathLst>
                <a:path w="979" h="1354" extrusionOk="0">
                  <a:moveTo>
                    <a:pt x="681" y="1"/>
                  </a:moveTo>
                  <a:cubicBezTo>
                    <a:pt x="635" y="1"/>
                    <a:pt x="588" y="11"/>
                    <a:pt x="547" y="30"/>
                  </a:cubicBezTo>
                  <a:cubicBezTo>
                    <a:pt x="365" y="111"/>
                    <a:pt x="188" y="324"/>
                    <a:pt x="127" y="511"/>
                  </a:cubicBezTo>
                  <a:cubicBezTo>
                    <a:pt x="61" y="719"/>
                    <a:pt x="0" y="977"/>
                    <a:pt x="46" y="1195"/>
                  </a:cubicBezTo>
                  <a:cubicBezTo>
                    <a:pt x="56" y="1231"/>
                    <a:pt x="71" y="1276"/>
                    <a:pt x="97" y="1302"/>
                  </a:cubicBezTo>
                  <a:cubicBezTo>
                    <a:pt x="131" y="1340"/>
                    <a:pt x="180" y="1353"/>
                    <a:pt x="228" y="1353"/>
                  </a:cubicBezTo>
                  <a:cubicBezTo>
                    <a:pt x="237" y="1353"/>
                    <a:pt x="245" y="1353"/>
                    <a:pt x="254" y="1352"/>
                  </a:cubicBezTo>
                  <a:cubicBezTo>
                    <a:pt x="380" y="1342"/>
                    <a:pt x="487" y="1266"/>
                    <a:pt x="578" y="1185"/>
                  </a:cubicBezTo>
                  <a:cubicBezTo>
                    <a:pt x="780" y="993"/>
                    <a:pt x="932" y="739"/>
                    <a:pt x="968" y="461"/>
                  </a:cubicBezTo>
                  <a:cubicBezTo>
                    <a:pt x="978" y="375"/>
                    <a:pt x="978" y="288"/>
                    <a:pt x="953" y="212"/>
                  </a:cubicBezTo>
                  <a:cubicBezTo>
                    <a:pt x="927" y="131"/>
                    <a:pt x="872" y="55"/>
                    <a:pt x="796" y="25"/>
                  </a:cubicBezTo>
                  <a:cubicBezTo>
                    <a:pt x="760" y="9"/>
                    <a:pt x="721" y="1"/>
                    <a:pt x="681"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1" name="Google Shape;1471;p28"/>
            <p:cNvSpPr/>
            <p:nvPr/>
          </p:nvSpPr>
          <p:spPr>
            <a:xfrm>
              <a:off x="4732527" y="2012744"/>
              <a:ext cx="86419" cy="119521"/>
            </a:xfrm>
            <a:custGeom>
              <a:avLst/>
              <a:gdLst/>
              <a:ahLst/>
              <a:cxnLst/>
              <a:rect l="l" t="t" r="r" b="b"/>
              <a:pathLst>
                <a:path w="979" h="1354" extrusionOk="0">
                  <a:moveTo>
                    <a:pt x="298" y="1"/>
                  </a:moveTo>
                  <a:cubicBezTo>
                    <a:pt x="258" y="1"/>
                    <a:pt x="218" y="9"/>
                    <a:pt x="183" y="25"/>
                  </a:cubicBezTo>
                  <a:cubicBezTo>
                    <a:pt x="107" y="55"/>
                    <a:pt x="51" y="131"/>
                    <a:pt x="26" y="212"/>
                  </a:cubicBezTo>
                  <a:cubicBezTo>
                    <a:pt x="1" y="288"/>
                    <a:pt x="1" y="375"/>
                    <a:pt x="11" y="461"/>
                  </a:cubicBezTo>
                  <a:cubicBezTo>
                    <a:pt x="46" y="739"/>
                    <a:pt x="198" y="993"/>
                    <a:pt x="401" y="1185"/>
                  </a:cubicBezTo>
                  <a:cubicBezTo>
                    <a:pt x="492" y="1266"/>
                    <a:pt x="598" y="1342"/>
                    <a:pt x="725" y="1352"/>
                  </a:cubicBezTo>
                  <a:cubicBezTo>
                    <a:pt x="733" y="1353"/>
                    <a:pt x="742" y="1353"/>
                    <a:pt x="750" y="1353"/>
                  </a:cubicBezTo>
                  <a:cubicBezTo>
                    <a:pt x="799" y="1353"/>
                    <a:pt x="848" y="1340"/>
                    <a:pt x="882" y="1302"/>
                  </a:cubicBezTo>
                  <a:cubicBezTo>
                    <a:pt x="907" y="1276"/>
                    <a:pt x="922" y="1231"/>
                    <a:pt x="933" y="1195"/>
                  </a:cubicBezTo>
                  <a:cubicBezTo>
                    <a:pt x="978" y="977"/>
                    <a:pt x="917" y="719"/>
                    <a:pt x="852" y="511"/>
                  </a:cubicBezTo>
                  <a:cubicBezTo>
                    <a:pt x="791" y="324"/>
                    <a:pt x="613" y="111"/>
                    <a:pt x="431" y="30"/>
                  </a:cubicBezTo>
                  <a:cubicBezTo>
                    <a:pt x="390" y="11"/>
                    <a:pt x="344" y="1"/>
                    <a:pt x="298"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2" name="Google Shape;1472;p28"/>
            <p:cNvSpPr/>
            <p:nvPr/>
          </p:nvSpPr>
          <p:spPr>
            <a:xfrm>
              <a:off x="4771896" y="1802040"/>
              <a:ext cx="328727" cy="457075"/>
            </a:xfrm>
            <a:custGeom>
              <a:avLst/>
              <a:gdLst/>
              <a:ahLst/>
              <a:cxnLst/>
              <a:rect l="l" t="t" r="r" b="b"/>
              <a:pathLst>
                <a:path w="3724" h="5178" extrusionOk="0">
                  <a:moveTo>
                    <a:pt x="1788" y="1"/>
                  </a:moveTo>
                  <a:cubicBezTo>
                    <a:pt x="1519" y="1"/>
                    <a:pt x="1250" y="38"/>
                    <a:pt x="998" y="127"/>
                  </a:cubicBezTo>
                  <a:cubicBezTo>
                    <a:pt x="563" y="284"/>
                    <a:pt x="86" y="634"/>
                    <a:pt x="51" y="1130"/>
                  </a:cubicBezTo>
                  <a:cubicBezTo>
                    <a:pt x="0" y="1789"/>
                    <a:pt x="81" y="2498"/>
                    <a:pt x="188" y="3152"/>
                  </a:cubicBezTo>
                  <a:cubicBezTo>
                    <a:pt x="337" y="4104"/>
                    <a:pt x="928" y="5177"/>
                    <a:pt x="1959" y="5177"/>
                  </a:cubicBezTo>
                  <a:cubicBezTo>
                    <a:pt x="2085" y="5177"/>
                    <a:pt x="2217" y="5161"/>
                    <a:pt x="2356" y="5127"/>
                  </a:cubicBezTo>
                  <a:cubicBezTo>
                    <a:pt x="3050" y="4960"/>
                    <a:pt x="3445" y="4352"/>
                    <a:pt x="3567" y="3678"/>
                  </a:cubicBezTo>
                  <a:cubicBezTo>
                    <a:pt x="3668" y="3091"/>
                    <a:pt x="3724" y="2407"/>
                    <a:pt x="3713" y="1814"/>
                  </a:cubicBezTo>
                  <a:cubicBezTo>
                    <a:pt x="3708" y="1323"/>
                    <a:pt x="3577" y="735"/>
                    <a:pt x="3187" y="401"/>
                  </a:cubicBezTo>
                  <a:cubicBezTo>
                    <a:pt x="2933" y="178"/>
                    <a:pt x="2594" y="82"/>
                    <a:pt x="2260" y="36"/>
                  </a:cubicBezTo>
                  <a:cubicBezTo>
                    <a:pt x="2104" y="14"/>
                    <a:pt x="1946" y="1"/>
                    <a:pt x="1788"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3" name="Google Shape;1473;p28"/>
            <p:cNvSpPr/>
            <p:nvPr/>
          </p:nvSpPr>
          <p:spPr>
            <a:xfrm>
              <a:off x="4763863" y="1770527"/>
              <a:ext cx="407819" cy="276999"/>
            </a:xfrm>
            <a:custGeom>
              <a:avLst/>
              <a:gdLst/>
              <a:ahLst/>
              <a:cxnLst/>
              <a:rect l="l" t="t" r="r" b="b"/>
              <a:pathLst>
                <a:path w="4620" h="3138" extrusionOk="0">
                  <a:moveTo>
                    <a:pt x="1759" y="0"/>
                  </a:moveTo>
                  <a:cubicBezTo>
                    <a:pt x="1710" y="0"/>
                    <a:pt x="1661" y="1"/>
                    <a:pt x="1611" y="3"/>
                  </a:cubicBezTo>
                  <a:cubicBezTo>
                    <a:pt x="1393" y="8"/>
                    <a:pt x="1160" y="39"/>
                    <a:pt x="983" y="165"/>
                  </a:cubicBezTo>
                  <a:cubicBezTo>
                    <a:pt x="0" y="864"/>
                    <a:pt x="2964" y="2622"/>
                    <a:pt x="3475" y="2891"/>
                  </a:cubicBezTo>
                  <a:cubicBezTo>
                    <a:pt x="3718" y="3014"/>
                    <a:pt x="3986" y="3138"/>
                    <a:pt x="4255" y="3138"/>
                  </a:cubicBezTo>
                  <a:cubicBezTo>
                    <a:pt x="4306" y="3138"/>
                    <a:pt x="4356" y="3133"/>
                    <a:pt x="4407" y="3124"/>
                  </a:cubicBezTo>
                  <a:cubicBezTo>
                    <a:pt x="4443" y="3119"/>
                    <a:pt x="4473" y="3108"/>
                    <a:pt x="4498" y="3083"/>
                  </a:cubicBezTo>
                  <a:cubicBezTo>
                    <a:pt x="4524" y="3058"/>
                    <a:pt x="4529" y="3017"/>
                    <a:pt x="4539" y="2982"/>
                  </a:cubicBezTo>
                  <a:cubicBezTo>
                    <a:pt x="4620" y="2435"/>
                    <a:pt x="4362" y="1888"/>
                    <a:pt x="4048" y="1432"/>
                  </a:cubicBezTo>
                  <a:cubicBezTo>
                    <a:pt x="3835" y="1123"/>
                    <a:pt x="3597" y="834"/>
                    <a:pt x="3338" y="565"/>
                  </a:cubicBezTo>
                  <a:cubicBezTo>
                    <a:pt x="3212" y="439"/>
                    <a:pt x="3075" y="312"/>
                    <a:pt x="2923" y="226"/>
                  </a:cubicBezTo>
                  <a:cubicBezTo>
                    <a:pt x="2741" y="125"/>
                    <a:pt x="2533" y="79"/>
                    <a:pt x="2330" y="44"/>
                  </a:cubicBezTo>
                  <a:cubicBezTo>
                    <a:pt x="2141" y="15"/>
                    <a:pt x="1951" y="0"/>
                    <a:pt x="17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4" name="Google Shape;1474;p28"/>
            <p:cNvSpPr/>
            <p:nvPr/>
          </p:nvSpPr>
          <p:spPr>
            <a:xfrm>
              <a:off x="4751770" y="1776529"/>
              <a:ext cx="166394" cy="250341"/>
            </a:xfrm>
            <a:custGeom>
              <a:avLst/>
              <a:gdLst/>
              <a:ahLst/>
              <a:cxnLst/>
              <a:rect l="l" t="t" r="r" b="b"/>
              <a:pathLst>
                <a:path w="1885" h="2836" extrusionOk="0">
                  <a:moveTo>
                    <a:pt x="1388" y="1"/>
                  </a:moveTo>
                  <a:cubicBezTo>
                    <a:pt x="1292" y="1"/>
                    <a:pt x="1195" y="18"/>
                    <a:pt x="1110" y="47"/>
                  </a:cubicBezTo>
                  <a:cubicBezTo>
                    <a:pt x="618" y="219"/>
                    <a:pt x="299" y="710"/>
                    <a:pt x="152" y="1212"/>
                  </a:cubicBezTo>
                  <a:cubicBezTo>
                    <a:pt x="36" y="1617"/>
                    <a:pt x="0" y="2048"/>
                    <a:pt x="61" y="2468"/>
                  </a:cubicBezTo>
                  <a:cubicBezTo>
                    <a:pt x="71" y="2544"/>
                    <a:pt x="86" y="2625"/>
                    <a:pt x="132" y="2686"/>
                  </a:cubicBezTo>
                  <a:cubicBezTo>
                    <a:pt x="198" y="2790"/>
                    <a:pt x="322" y="2835"/>
                    <a:pt x="447" y="2835"/>
                  </a:cubicBezTo>
                  <a:cubicBezTo>
                    <a:pt x="486" y="2835"/>
                    <a:pt x="525" y="2831"/>
                    <a:pt x="563" y="2823"/>
                  </a:cubicBezTo>
                  <a:cubicBezTo>
                    <a:pt x="958" y="2736"/>
                    <a:pt x="1196" y="2341"/>
                    <a:pt x="1363" y="1972"/>
                  </a:cubicBezTo>
                  <a:cubicBezTo>
                    <a:pt x="1576" y="1511"/>
                    <a:pt x="1758" y="1029"/>
                    <a:pt x="1814" y="523"/>
                  </a:cubicBezTo>
                  <a:cubicBezTo>
                    <a:pt x="1834" y="330"/>
                    <a:pt x="1885" y="183"/>
                    <a:pt x="1697" y="77"/>
                  </a:cubicBezTo>
                  <a:cubicBezTo>
                    <a:pt x="1606" y="23"/>
                    <a:pt x="1497" y="1"/>
                    <a:pt x="138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5" name="Google Shape;1475;p28"/>
            <p:cNvSpPr/>
            <p:nvPr/>
          </p:nvSpPr>
          <p:spPr>
            <a:xfrm>
              <a:off x="4849663" y="2311279"/>
              <a:ext cx="171337" cy="323960"/>
            </a:xfrm>
            <a:custGeom>
              <a:avLst/>
              <a:gdLst/>
              <a:ahLst/>
              <a:cxnLst/>
              <a:rect l="l" t="t" r="r" b="b"/>
              <a:pathLst>
                <a:path w="1941" h="3670" extrusionOk="0">
                  <a:moveTo>
                    <a:pt x="1533" y="1"/>
                  </a:moveTo>
                  <a:cubicBezTo>
                    <a:pt x="1527" y="1"/>
                    <a:pt x="1521" y="1"/>
                    <a:pt x="1515" y="1"/>
                  </a:cubicBezTo>
                  <a:lnTo>
                    <a:pt x="203" y="82"/>
                  </a:lnTo>
                  <a:cubicBezTo>
                    <a:pt x="87" y="88"/>
                    <a:pt x="1" y="189"/>
                    <a:pt x="6" y="305"/>
                  </a:cubicBezTo>
                  <a:lnTo>
                    <a:pt x="198" y="3471"/>
                  </a:lnTo>
                  <a:cubicBezTo>
                    <a:pt x="208" y="3582"/>
                    <a:pt x="295" y="3670"/>
                    <a:pt x="404" y="3670"/>
                  </a:cubicBezTo>
                  <a:cubicBezTo>
                    <a:pt x="409" y="3670"/>
                    <a:pt x="415" y="3669"/>
                    <a:pt x="421" y="3669"/>
                  </a:cubicBezTo>
                  <a:lnTo>
                    <a:pt x="1738" y="3588"/>
                  </a:lnTo>
                  <a:cubicBezTo>
                    <a:pt x="1850" y="3583"/>
                    <a:pt x="1941" y="3481"/>
                    <a:pt x="1931" y="3365"/>
                  </a:cubicBezTo>
                  <a:lnTo>
                    <a:pt x="1738" y="199"/>
                  </a:lnTo>
                  <a:cubicBezTo>
                    <a:pt x="1733" y="88"/>
                    <a:pt x="1642" y="1"/>
                    <a:pt x="15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6" name="Google Shape;1476;p28"/>
            <p:cNvSpPr/>
            <p:nvPr/>
          </p:nvSpPr>
          <p:spPr>
            <a:xfrm>
              <a:off x="4953383" y="2339968"/>
              <a:ext cx="25599" cy="25599"/>
            </a:xfrm>
            <a:custGeom>
              <a:avLst/>
              <a:gdLst/>
              <a:ahLst/>
              <a:cxnLst/>
              <a:rect l="l" t="t" r="r" b="b"/>
              <a:pathLst>
                <a:path w="290" h="290" extrusionOk="0">
                  <a:moveTo>
                    <a:pt x="148" y="1"/>
                  </a:moveTo>
                  <a:cubicBezTo>
                    <a:pt x="67" y="1"/>
                    <a:pt x="1" y="66"/>
                    <a:pt x="1" y="148"/>
                  </a:cubicBezTo>
                  <a:cubicBezTo>
                    <a:pt x="1" y="224"/>
                    <a:pt x="67" y="289"/>
                    <a:pt x="148" y="289"/>
                  </a:cubicBezTo>
                  <a:cubicBezTo>
                    <a:pt x="224" y="289"/>
                    <a:pt x="290" y="224"/>
                    <a:pt x="290" y="148"/>
                  </a:cubicBezTo>
                  <a:cubicBezTo>
                    <a:pt x="290" y="66"/>
                    <a:pt x="224"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7" name="Google Shape;1477;p28"/>
            <p:cNvSpPr/>
            <p:nvPr/>
          </p:nvSpPr>
          <p:spPr>
            <a:xfrm>
              <a:off x="4602855" y="2458252"/>
              <a:ext cx="357768" cy="547025"/>
            </a:xfrm>
            <a:custGeom>
              <a:avLst/>
              <a:gdLst/>
              <a:ahLst/>
              <a:cxnLst/>
              <a:rect l="l" t="t" r="r" b="b"/>
              <a:pathLst>
                <a:path w="4053" h="6197" extrusionOk="0">
                  <a:moveTo>
                    <a:pt x="3672" y="0"/>
                  </a:moveTo>
                  <a:cubicBezTo>
                    <a:pt x="3666" y="0"/>
                    <a:pt x="3659" y="1"/>
                    <a:pt x="3653" y="3"/>
                  </a:cubicBezTo>
                  <a:cubicBezTo>
                    <a:pt x="3374" y="89"/>
                    <a:pt x="3116" y="251"/>
                    <a:pt x="2918" y="469"/>
                  </a:cubicBezTo>
                  <a:lnTo>
                    <a:pt x="2888" y="38"/>
                  </a:lnTo>
                  <a:cubicBezTo>
                    <a:pt x="2422" y="525"/>
                    <a:pt x="2042" y="1259"/>
                    <a:pt x="1860" y="1903"/>
                  </a:cubicBezTo>
                  <a:cubicBezTo>
                    <a:pt x="1779" y="2196"/>
                    <a:pt x="1566" y="2455"/>
                    <a:pt x="1419" y="2718"/>
                  </a:cubicBezTo>
                  <a:cubicBezTo>
                    <a:pt x="1074" y="3321"/>
                    <a:pt x="760" y="3949"/>
                    <a:pt x="487" y="4587"/>
                  </a:cubicBezTo>
                  <a:cubicBezTo>
                    <a:pt x="421" y="4749"/>
                    <a:pt x="360" y="4906"/>
                    <a:pt x="310" y="5074"/>
                  </a:cubicBezTo>
                  <a:cubicBezTo>
                    <a:pt x="310" y="5074"/>
                    <a:pt x="1" y="6006"/>
                    <a:pt x="841" y="6183"/>
                  </a:cubicBezTo>
                  <a:cubicBezTo>
                    <a:pt x="881" y="6192"/>
                    <a:pt x="920" y="6197"/>
                    <a:pt x="959" y="6197"/>
                  </a:cubicBezTo>
                  <a:cubicBezTo>
                    <a:pt x="1029" y="6197"/>
                    <a:pt x="1097" y="6182"/>
                    <a:pt x="1166" y="6153"/>
                  </a:cubicBezTo>
                  <a:cubicBezTo>
                    <a:pt x="1490" y="6021"/>
                    <a:pt x="1687" y="5661"/>
                    <a:pt x="1824" y="5352"/>
                  </a:cubicBezTo>
                  <a:cubicBezTo>
                    <a:pt x="1931" y="5109"/>
                    <a:pt x="1991" y="4836"/>
                    <a:pt x="2062" y="4577"/>
                  </a:cubicBezTo>
                  <a:cubicBezTo>
                    <a:pt x="2209" y="4005"/>
                    <a:pt x="2356" y="3437"/>
                    <a:pt x="2478" y="2860"/>
                  </a:cubicBezTo>
                  <a:cubicBezTo>
                    <a:pt x="2503" y="2749"/>
                    <a:pt x="2523" y="2632"/>
                    <a:pt x="2574" y="2526"/>
                  </a:cubicBezTo>
                  <a:cubicBezTo>
                    <a:pt x="2635" y="2399"/>
                    <a:pt x="2726" y="2353"/>
                    <a:pt x="2832" y="2272"/>
                  </a:cubicBezTo>
                  <a:cubicBezTo>
                    <a:pt x="2949" y="2181"/>
                    <a:pt x="3015" y="2039"/>
                    <a:pt x="3070" y="1908"/>
                  </a:cubicBezTo>
                  <a:cubicBezTo>
                    <a:pt x="3080" y="1872"/>
                    <a:pt x="3131" y="1578"/>
                    <a:pt x="3141" y="1573"/>
                  </a:cubicBezTo>
                  <a:cubicBezTo>
                    <a:pt x="3288" y="1528"/>
                    <a:pt x="3693" y="1280"/>
                    <a:pt x="3815" y="1183"/>
                  </a:cubicBezTo>
                  <a:cubicBezTo>
                    <a:pt x="3866" y="1143"/>
                    <a:pt x="3916" y="1062"/>
                    <a:pt x="3861" y="1026"/>
                  </a:cubicBezTo>
                  <a:cubicBezTo>
                    <a:pt x="3849" y="1019"/>
                    <a:pt x="3833" y="1014"/>
                    <a:pt x="3817" y="1014"/>
                  </a:cubicBezTo>
                  <a:cubicBezTo>
                    <a:pt x="3811" y="1014"/>
                    <a:pt x="3805" y="1015"/>
                    <a:pt x="3800" y="1016"/>
                  </a:cubicBezTo>
                  <a:cubicBezTo>
                    <a:pt x="3703" y="1016"/>
                    <a:pt x="3389" y="1123"/>
                    <a:pt x="3298" y="1158"/>
                  </a:cubicBezTo>
                  <a:cubicBezTo>
                    <a:pt x="3460" y="1092"/>
                    <a:pt x="3881" y="864"/>
                    <a:pt x="4012" y="753"/>
                  </a:cubicBezTo>
                  <a:cubicBezTo>
                    <a:pt x="4053" y="717"/>
                    <a:pt x="4048" y="651"/>
                    <a:pt x="4002" y="626"/>
                  </a:cubicBezTo>
                  <a:cubicBezTo>
                    <a:pt x="3992" y="616"/>
                    <a:pt x="3977" y="616"/>
                    <a:pt x="3962" y="616"/>
                  </a:cubicBezTo>
                  <a:cubicBezTo>
                    <a:pt x="3805" y="641"/>
                    <a:pt x="3410" y="834"/>
                    <a:pt x="3258" y="905"/>
                  </a:cubicBezTo>
                  <a:cubicBezTo>
                    <a:pt x="3384" y="844"/>
                    <a:pt x="3769" y="580"/>
                    <a:pt x="3871" y="484"/>
                  </a:cubicBezTo>
                  <a:cubicBezTo>
                    <a:pt x="3916" y="444"/>
                    <a:pt x="3957" y="368"/>
                    <a:pt x="3911" y="327"/>
                  </a:cubicBezTo>
                  <a:cubicBezTo>
                    <a:pt x="3898" y="318"/>
                    <a:pt x="3879" y="314"/>
                    <a:pt x="3859" y="314"/>
                  </a:cubicBezTo>
                  <a:cubicBezTo>
                    <a:pt x="3848" y="314"/>
                    <a:pt x="3836" y="315"/>
                    <a:pt x="3825" y="317"/>
                  </a:cubicBezTo>
                  <a:cubicBezTo>
                    <a:pt x="3688" y="332"/>
                    <a:pt x="3364" y="510"/>
                    <a:pt x="3192" y="616"/>
                  </a:cubicBezTo>
                  <a:cubicBezTo>
                    <a:pt x="3374" y="494"/>
                    <a:pt x="3536" y="347"/>
                    <a:pt x="3683" y="180"/>
                  </a:cubicBezTo>
                  <a:cubicBezTo>
                    <a:pt x="3703" y="160"/>
                    <a:pt x="3724" y="130"/>
                    <a:pt x="3739" y="94"/>
                  </a:cubicBezTo>
                  <a:cubicBezTo>
                    <a:pt x="3761" y="49"/>
                    <a:pt x="3720" y="0"/>
                    <a:pt x="36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8" name="Google Shape;1478;p28"/>
            <p:cNvSpPr/>
            <p:nvPr/>
          </p:nvSpPr>
          <p:spPr>
            <a:xfrm>
              <a:off x="4965917" y="2439097"/>
              <a:ext cx="358298" cy="561678"/>
            </a:xfrm>
            <a:custGeom>
              <a:avLst/>
              <a:gdLst/>
              <a:ahLst/>
              <a:cxnLst/>
              <a:rect l="l" t="t" r="r" b="b"/>
              <a:pathLst>
                <a:path w="4059" h="6363" extrusionOk="0">
                  <a:moveTo>
                    <a:pt x="796" y="1"/>
                  </a:moveTo>
                  <a:cubicBezTo>
                    <a:pt x="785" y="1"/>
                    <a:pt x="774" y="4"/>
                    <a:pt x="766" y="12"/>
                  </a:cubicBezTo>
                  <a:cubicBezTo>
                    <a:pt x="761" y="17"/>
                    <a:pt x="761" y="33"/>
                    <a:pt x="756" y="43"/>
                  </a:cubicBezTo>
                  <a:cubicBezTo>
                    <a:pt x="756" y="98"/>
                    <a:pt x="776" y="154"/>
                    <a:pt x="801" y="210"/>
                  </a:cubicBezTo>
                  <a:cubicBezTo>
                    <a:pt x="842" y="296"/>
                    <a:pt x="887" y="377"/>
                    <a:pt x="938" y="453"/>
                  </a:cubicBezTo>
                  <a:cubicBezTo>
                    <a:pt x="776" y="326"/>
                    <a:pt x="593" y="230"/>
                    <a:pt x="401" y="169"/>
                  </a:cubicBezTo>
                  <a:cubicBezTo>
                    <a:pt x="395" y="168"/>
                    <a:pt x="388" y="167"/>
                    <a:pt x="382" y="167"/>
                  </a:cubicBezTo>
                  <a:cubicBezTo>
                    <a:pt x="335" y="167"/>
                    <a:pt x="297" y="216"/>
                    <a:pt x="320" y="261"/>
                  </a:cubicBezTo>
                  <a:cubicBezTo>
                    <a:pt x="330" y="296"/>
                    <a:pt x="355" y="321"/>
                    <a:pt x="376" y="347"/>
                  </a:cubicBezTo>
                  <a:cubicBezTo>
                    <a:pt x="517" y="514"/>
                    <a:pt x="685" y="661"/>
                    <a:pt x="862" y="782"/>
                  </a:cubicBezTo>
                  <a:cubicBezTo>
                    <a:pt x="690" y="676"/>
                    <a:pt x="366" y="499"/>
                    <a:pt x="229" y="478"/>
                  </a:cubicBezTo>
                  <a:cubicBezTo>
                    <a:pt x="219" y="478"/>
                    <a:pt x="208" y="478"/>
                    <a:pt x="199" y="478"/>
                  </a:cubicBezTo>
                  <a:cubicBezTo>
                    <a:pt x="179" y="478"/>
                    <a:pt x="160" y="480"/>
                    <a:pt x="143" y="494"/>
                  </a:cubicBezTo>
                  <a:cubicBezTo>
                    <a:pt x="97" y="534"/>
                    <a:pt x="138" y="610"/>
                    <a:pt x="183" y="651"/>
                  </a:cubicBezTo>
                  <a:cubicBezTo>
                    <a:pt x="284" y="747"/>
                    <a:pt x="669" y="1005"/>
                    <a:pt x="801" y="1071"/>
                  </a:cubicBezTo>
                  <a:cubicBezTo>
                    <a:pt x="644" y="1000"/>
                    <a:pt x="249" y="808"/>
                    <a:pt x="97" y="782"/>
                  </a:cubicBezTo>
                  <a:cubicBezTo>
                    <a:pt x="82" y="782"/>
                    <a:pt x="67" y="782"/>
                    <a:pt x="51" y="792"/>
                  </a:cubicBezTo>
                  <a:cubicBezTo>
                    <a:pt x="11" y="818"/>
                    <a:pt x="1" y="884"/>
                    <a:pt x="41" y="919"/>
                  </a:cubicBezTo>
                  <a:cubicBezTo>
                    <a:pt x="177" y="1030"/>
                    <a:pt x="588" y="1256"/>
                    <a:pt x="752" y="1323"/>
                  </a:cubicBezTo>
                  <a:lnTo>
                    <a:pt x="752" y="1323"/>
                  </a:lnTo>
                  <a:cubicBezTo>
                    <a:pt x="662" y="1286"/>
                    <a:pt x="349" y="1182"/>
                    <a:pt x="254" y="1182"/>
                  </a:cubicBezTo>
                  <a:cubicBezTo>
                    <a:pt x="249" y="1181"/>
                    <a:pt x="243" y="1180"/>
                    <a:pt x="238" y="1180"/>
                  </a:cubicBezTo>
                  <a:cubicBezTo>
                    <a:pt x="223" y="1180"/>
                    <a:pt x="208" y="1185"/>
                    <a:pt x="193" y="1193"/>
                  </a:cubicBezTo>
                  <a:cubicBezTo>
                    <a:pt x="143" y="1228"/>
                    <a:pt x="188" y="1309"/>
                    <a:pt x="239" y="1350"/>
                  </a:cubicBezTo>
                  <a:cubicBezTo>
                    <a:pt x="360" y="1446"/>
                    <a:pt x="766" y="1694"/>
                    <a:pt x="913" y="1740"/>
                  </a:cubicBezTo>
                  <a:cubicBezTo>
                    <a:pt x="923" y="1745"/>
                    <a:pt x="973" y="2039"/>
                    <a:pt x="989" y="2074"/>
                  </a:cubicBezTo>
                  <a:cubicBezTo>
                    <a:pt x="1039" y="2206"/>
                    <a:pt x="1110" y="2348"/>
                    <a:pt x="1227" y="2439"/>
                  </a:cubicBezTo>
                  <a:cubicBezTo>
                    <a:pt x="1328" y="2515"/>
                    <a:pt x="1419" y="2565"/>
                    <a:pt x="1480" y="2692"/>
                  </a:cubicBezTo>
                  <a:cubicBezTo>
                    <a:pt x="1531" y="2798"/>
                    <a:pt x="1556" y="2915"/>
                    <a:pt x="1581" y="3026"/>
                  </a:cubicBezTo>
                  <a:cubicBezTo>
                    <a:pt x="1698" y="3604"/>
                    <a:pt x="1845" y="4171"/>
                    <a:pt x="1997" y="4744"/>
                  </a:cubicBezTo>
                  <a:cubicBezTo>
                    <a:pt x="2062" y="5002"/>
                    <a:pt x="2123" y="5275"/>
                    <a:pt x="2235" y="5519"/>
                  </a:cubicBezTo>
                  <a:cubicBezTo>
                    <a:pt x="2366" y="5828"/>
                    <a:pt x="2564" y="6187"/>
                    <a:pt x="2893" y="6319"/>
                  </a:cubicBezTo>
                  <a:cubicBezTo>
                    <a:pt x="2962" y="6348"/>
                    <a:pt x="3028" y="6363"/>
                    <a:pt x="3096" y="6363"/>
                  </a:cubicBezTo>
                  <a:cubicBezTo>
                    <a:pt x="3134" y="6363"/>
                    <a:pt x="3173" y="6358"/>
                    <a:pt x="3212" y="6349"/>
                  </a:cubicBezTo>
                  <a:cubicBezTo>
                    <a:pt x="4058" y="6172"/>
                    <a:pt x="3744" y="5240"/>
                    <a:pt x="3744" y="5240"/>
                  </a:cubicBezTo>
                  <a:cubicBezTo>
                    <a:pt x="3699" y="5073"/>
                    <a:pt x="3633" y="4911"/>
                    <a:pt x="3567" y="4754"/>
                  </a:cubicBezTo>
                  <a:cubicBezTo>
                    <a:pt x="3293" y="4115"/>
                    <a:pt x="2979" y="3487"/>
                    <a:pt x="2640" y="2885"/>
                  </a:cubicBezTo>
                  <a:cubicBezTo>
                    <a:pt x="2488" y="2621"/>
                    <a:pt x="2275" y="2363"/>
                    <a:pt x="2194" y="2069"/>
                  </a:cubicBezTo>
                  <a:cubicBezTo>
                    <a:pt x="2083" y="1669"/>
                    <a:pt x="1895" y="1289"/>
                    <a:pt x="1662" y="944"/>
                  </a:cubicBezTo>
                  <a:cubicBezTo>
                    <a:pt x="1450" y="625"/>
                    <a:pt x="1186" y="195"/>
                    <a:pt x="842" y="12"/>
                  </a:cubicBezTo>
                  <a:cubicBezTo>
                    <a:pt x="827" y="6"/>
                    <a:pt x="811" y="1"/>
                    <a:pt x="796"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79" name="Google Shape;1479;p28"/>
            <p:cNvSpPr/>
            <p:nvPr/>
          </p:nvSpPr>
          <p:spPr>
            <a:xfrm>
              <a:off x="5377353" y="1574475"/>
              <a:ext cx="695852" cy="1071452"/>
            </a:xfrm>
            <a:custGeom>
              <a:avLst/>
              <a:gdLst/>
              <a:ahLst/>
              <a:cxnLst/>
              <a:rect l="l" t="t" r="r" b="b"/>
              <a:pathLst>
                <a:path w="7883" h="12138" extrusionOk="0">
                  <a:moveTo>
                    <a:pt x="638" y="0"/>
                  </a:moveTo>
                  <a:cubicBezTo>
                    <a:pt x="289" y="0"/>
                    <a:pt x="0" y="289"/>
                    <a:pt x="0" y="639"/>
                  </a:cubicBezTo>
                  <a:lnTo>
                    <a:pt x="0" y="11494"/>
                  </a:lnTo>
                  <a:cubicBezTo>
                    <a:pt x="0" y="11849"/>
                    <a:pt x="289" y="12137"/>
                    <a:pt x="638" y="12137"/>
                  </a:cubicBezTo>
                  <a:lnTo>
                    <a:pt x="7244" y="12137"/>
                  </a:lnTo>
                  <a:cubicBezTo>
                    <a:pt x="7593" y="12137"/>
                    <a:pt x="7882" y="11849"/>
                    <a:pt x="7882" y="11494"/>
                  </a:cubicBezTo>
                  <a:lnTo>
                    <a:pt x="7882" y="639"/>
                  </a:lnTo>
                  <a:cubicBezTo>
                    <a:pt x="7882" y="289"/>
                    <a:pt x="7593" y="0"/>
                    <a:pt x="7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0" name="Google Shape;1480;p28"/>
            <p:cNvSpPr/>
            <p:nvPr/>
          </p:nvSpPr>
          <p:spPr>
            <a:xfrm>
              <a:off x="5377353" y="1574475"/>
              <a:ext cx="695852" cy="119433"/>
            </a:xfrm>
            <a:custGeom>
              <a:avLst/>
              <a:gdLst/>
              <a:ahLst/>
              <a:cxnLst/>
              <a:rect l="l" t="t" r="r" b="b"/>
              <a:pathLst>
                <a:path w="7883" h="1353" extrusionOk="0">
                  <a:moveTo>
                    <a:pt x="638" y="0"/>
                  </a:moveTo>
                  <a:cubicBezTo>
                    <a:pt x="289" y="0"/>
                    <a:pt x="0" y="289"/>
                    <a:pt x="0" y="639"/>
                  </a:cubicBezTo>
                  <a:lnTo>
                    <a:pt x="0" y="1353"/>
                  </a:lnTo>
                  <a:lnTo>
                    <a:pt x="7882" y="1353"/>
                  </a:lnTo>
                  <a:lnTo>
                    <a:pt x="7882" y="639"/>
                  </a:lnTo>
                  <a:cubicBezTo>
                    <a:pt x="7882" y="289"/>
                    <a:pt x="7593" y="0"/>
                    <a:pt x="72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1" name="Google Shape;1481;p28"/>
            <p:cNvSpPr/>
            <p:nvPr/>
          </p:nvSpPr>
          <p:spPr>
            <a:xfrm>
              <a:off x="5627692" y="2569827"/>
              <a:ext cx="195082" cy="29130"/>
            </a:xfrm>
            <a:custGeom>
              <a:avLst/>
              <a:gdLst/>
              <a:ahLst/>
              <a:cxnLst/>
              <a:rect l="l" t="t" r="r" b="b"/>
              <a:pathLst>
                <a:path w="2210" h="330" extrusionOk="0">
                  <a:moveTo>
                    <a:pt x="153" y="0"/>
                  </a:moveTo>
                  <a:cubicBezTo>
                    <a:pt x="67" y="0"/>
                    <a:pt x="1" y="71"/>
                    <a:pt x="1" y="157"/>
                  </a:cubicBezTo>
                  <a:lnTo>
                    <a:pt x="1" y="178"/>
                  </a:lnTo>
                  <a:cubicBezTo>
                    <a:pt x="1" y="264"/>
                    <a:pt x="67" y="330"/>
                    <a:pt x="153" y="330"/>
                  </a:cubicBezTo>
                  <a:lnTo>
                    <a:pt x="2058" y="330"/>
                  </a:lnTo>
                  <a:cubicBezTo>
                    <a:pt x="2139" y="330"/>
                    <a:pt x="2209" y="264"/>
                    <a:pt x="2209" y="178"/>
                  </a:cubicBezTo>
                  <a:lnTo>
                    <a:pt x="2209" y="157"/>
                  </a:lnTo>
                  <a:cubicBezTo>
                    <a:pt x="2209" y="71"/>
                    <a:pt x="2139" y="0"/>
                    <a:pt x="20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2" name="Google Shape;1482;p28"/>
            <p:cNvSpPr/>
            <p:nvPr/>
          </p:nvSpPr>
          <p:spPr>
            <a:xfrm>
              <a:off x="5445763" y="1757815"/>
              <a:ext cx="559030" cy="719068"/>
            </a:xfrm>
            <a:custGeom>
              <a:avLst/>
              <a:gdLst/>
              <a:ahLst/>
              <a:cxnLst/>
              <a:rect l="l" t="t" r="r" b="b"/>
              <a:pathLst>
                <a:path w="6333" h="8146" extrusionOk="0">
                  <a:moveTo>
                    <a:pt x="0" y="0"/>
                  </a:moveTo>
                  <a:lnTo>
                    <a:pt x="0" y="8146"/>
                  </a:lnTo>
                  <a:lnTo>
                    <a:pt x="6332" y="8146"/>
                  </a:lnTo>
                  <a:lnTo>
                    <a:pt x="6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3" name="Google Shape;1483;p28"/>
            <p:cNvSpPr/>
            <p:nvPr/>
          </p:nvSpPr>
          <p:spPr>
            <a:xfrm>
              <a:off x="5496696" y="1820400"/>
              <a:ext cx="457075" cy="457075"/>
            </a:xfrm>
            <a:custGeom>
              <a:avLst/>
              <a:gdLst/>
              <a:ahLst/>
              <a:cxnLst/>
              <a:rect l="l" t="t" r="r" b="b"/>
              <a:pathLst>
                <a:path w="5178" h="5178" extrusionOk="0">
                  <a:moveTo>
                    <a:pt x="1525" y="411"/>
                  </a:moveTo>
                  <a:lnTo>
                    <a:pt x="1525" y="411"/>
                  </a:lnTo>
                  <a:cubicBezTo>
                    <a:pt x="1515" y="446"/>
                    <a:pt x="1500" y="487"/>
                    <a:pt x="1485" y="527"/>
                  </a:cubicBezTo>
                  <a:cubicBezTo>
                    <a:pt x="1434" y="684"/>
                    <a:pt x="1343" y="968"/>
                    <a:pt x="1262" y="1338"/>
                  </a:cubicBezTo>
                  <a:lnTo>
                    <a:pt x="517" y="1338"/>
                  </a:lnTo>
                  <a:cubicBezTo>
                    <a:pt x="755" y="938"/>
                    <a:pt x="1105" y="618"/>
                    <a:pt x="1525" y="411"/>
                  </a:cubicBezTo>
                  <a:close/>
                  <a:moveTo>
                    <a:pt x="2488" y="168"/>
                  </a:moveTo>
                  <a:lnTo>
                    <a:pt x="2488" y="1338"/>
                  </a:lnTo>
                  <a:lnTo>
                    <a:pt x="1429" y="1338"/>
                  </a:lnTo>
                  <a:cubicBezTo>
                    <a:pt x="1551" y="796"/>
                    <a:pt x="1698" y="411"/>
                    <a:pt x="1738" y="320"/>
                  </a:cubicBezTo>
                  <a:cubicBezTo>
                    <a:pt x="1976" y="233"/>
                    <a:pt x="2230" y="178"/>
                    <a:pt x="2488" y="168"/>
                  </a:cubicBezTo>
                  <a:close/>
                  <a:moveTo>
                    <a:pt x="2655" y="168"/>
                  </a:moveTo>
                  <a:cubicBezTo>
                    <a:pt x="2974" y="178"/>
                    <a:pt x="3273" y="244"/>
                    <a:pt x="3552" y="365"/>
                  </a:cubicBezTo>
                  <a:cubicBezTo>
                    <a:pt x="3587" y="477"/>
                    <a:pt x="3688" y="836"/>
                    <a:pt x="3780" y="1338"/>
                  </a:cubicBezTo>
                  <a:lnTo>
                    <a:pt x="2655" y="1338"/>
                  </a:lnTo>
                  <a:lnTo>
                    <a:pt x="2655" y="168"/>
                  </a:lnTo>
                  <a:close/>
                  <a:moveTo>
                    <a:pt x="3749" y="461"/>
                  </a:moveTo>
                  <a:lnTo>
                    <a:pt x="3749" y="461"/>
                  </a:lnTo>
                  <a:cubicBezTo>
                    <a:pt x="4124" y="669"/>
                    <a:pt x="4443" y="973"/>
                    <a:pt x="4661" y="1338"/>
                  </a:cubicBezTo>
                  <a:lnTo>
                    <a:pt x="3947" y="1338"/>
                  </a:lnTo>
                  <a:cubicBezTo>
                    <a:pt x="3881" y="953"/>
                    <a:pt x="3800" y="644"/>
                    <a:pt x="3749" y="461"/>
                  </a:cubicBezTo>
                  <a:close/>
                  <a:moveTo>
                    <a:pt x="1227" y="1500"/>
                  </a:moveTo>
                  <a:cubicBezTo>
                    <a:pt x="1166" y="1794"/>
                    <a:pt x="1115" y="2123"/>
                    <a:pt x="1095" y="2478"/>
                  </a:cubicBezTo>
                  <a:cubicBezTo>
                    <a:pt x="1095" y="2483"/>
                    <a:pt x="1095" y="2488"/>
                    <a:pt x="1095" y="2493"/>
                  </a:cubicBezTo>
                  <a:lnTo>
                    <a:pt x="168" y="2493"/>
                  </a:lnTo>
                  <a:cubicBezTo>
                    <a:pt x="183" y="2138"/>
                    <a:pt x="274" y="1799"/>
                    <a:pt x="426" y="1500"/>
                  </a:cubicBezTo>
                  <a:close/>
                  <a:moveTo>
                    <a:pt x="2488" y="1500"/>
                  </a:moveTo>
                  <a:lnTo>
                    <a:pt x="2488" y="2493"/>
                  </a:lnTo>
                  <a:lnTo>
                    <a:pt x="1257" y="2493"/>
                  </a:lnTo>
                  <a:cubicBezTo>
                    <a:pt x="1272" y="2310"/>
                    <a:pt x="1287" y="2143"/>
                    <a:pt x="1313" y="1986"/>
                  </a:cubicBezTo>
                  <a:cubicBezTo>
                    <a:pt x="1333" y="1814"/>
                    <a:pt x="1363" y="1652"/>
                    <a:pt x="1394" y="1500"/>
                  </a:cubicBezTo>
                  <a:close/>
                  <a:moveTo>
                    <a:pt x="3805" y="1500"/>
                  </a:moveTo>
                  <a:cubicBezTo>
                    <a:pt x="3851" y="1799"/>
                    <a:pt x="3891" y="2133"/>
                    <a:pt x="3901" y="2493"/>
                  </a:cubicBezTo>
                  <a:lnTo>
                    <a:pt x="2655" y="2493"/>
                  </a:lnTo>
                  <a:lnTo>
                    <a:pt x="2655" y="1500"/>
                  </a:lnTo>
                  <a:close/>
                  <a:moveTo>
                    <a:pt x="4752" y="1500"/>
                  </a:moveTo>
                  <a:cubicBezTo>
                    <a:pt x="4904" y="1799"/>
                    <a:pt x="4995" y="2138"/>
                    <a:pt x="5011" y="2493"/>
                  </a:cubicBezTo>
                  <a:lnTo>
                    <a:pt x="4068" y="2493"/>
                  </a:lnTo>
                  <a:cubicBezTo>
                    <a:pt x="4053" y="2133"/>
                    <a:pt x="4018" y="1799"/>
                    <a:pt x="3972" y="1500"/>
                  </a:cubicBezTo>
                  <a:close/>
                  <a:moveTo>
                    <a:pt x="1085" y="2655"/>
                  </a:moveTo>
                  <a:cubicBezTo>
                    <a:pt x="1069" y="3055"/>
                    <a:pt x="1095" y="3430"/>
                    <a:pt x="1161" y="3774"/>
                  </a:cubicBezTo>
                  <a:lnTo>
                    <a:pt x="477" y="3774"/>
                  </a:lnTo>
                  <a:cubicBezTo>
                    <a:pt x="289" y="3445"/>
                    <a:pt x="178" y="3060"/>
                    <a:pt x="168" y="2655"/>
                  </a:cubicBezTo>
                  <a:close/>
                  <a:moveTo>
                    <a:pt x="2488" y="2655"/>
                  </a:moveTo>
                  <a:lnTo>
                    <a:pt x="2488" y="3774"/>
                  </a:lnTo>
                  <a:lnTo>
                    <a:pt x="1328" y="3774"/>
                  </a:lnTo>
                  <a:cubicBezTo>
                    <a:pt x="1257" y="3394"/>
                    <a:pt x="1237" y="3014"/>
                    <a:pt x="1252" y="2655"/>
                  </a:cubicBezTo>
                  <a:close/>
                  <a:moveTo>
                    <a:pt x="3906" y="2655"/>
                  </a:moveTo>
                  <a:cubicBezTo>
                    <a:pt x="3916" y="3014"/>
                    <a:pt x="3896" y="3394"/>
                    <a:pt x="3835" y="3774"/>
                  </a:cubicBezTo>
                  <a:lnTo>
                    <a:pt x="2655" y="3774"/>
                  </a:lnTo>
                  <a:lnTo>
                    <a:pt x="2655" y="2655"/>
                  </a:lnTo>
                  <a:close/>
                  <a:moveTo>
                    <a:pt x="5011" y="2655"/>
                  </a:moveTo>
                  <a:cubicBezTo>
                    <a:pt x="5000" y="3060"/>
                    <a:pt x="4889" y="3445"/>
                    <a:pt x="4702" y="3774"/>
                  </a:cubicBezTo>
                  <a:lnTo>
                    <a:pt x="4002" y="3774"/>
                  </a:lnTo>
                  <a:cubicBezTo>
                    <a:pt x="4058" y="3394"/>
                    <a:pt x="4078" y="3014"/>
                    <a:pt x="4073" y="2655"/>
                  </a:cubicBezTo>
                  <a:close/>
                  <a:moveTo>
                    <a:pt x="4600" y="3941"/>
                  </a:moveTo>
                  <a:cubicBezTo>
                    <a:pt x="4387" y="4256"/>
                    <a:pt x="4104" y="4519"/>
                    <a:pt x="3769" y="4701"/>
                  </a:cubicBezTo>
                  <a:cubicBezTo>
                    <a:pt x="3861" y="4453"/>
                    <a:pt x="3926" y="4200"/>
                    <a:pt x="3972" y="3941"/>
                  </a:cubicBezTo>
                  <a:close/>
                  <a:moveTo>
                    <a:pt x="1196" y="3941"/>
                  </a:moveTo>
                  <a:cubicBezTo>
                    <a:pt x="1262" y="4230"/>
                    <a:pt x="1358" y="4504"/>
                    <a:pt x="1485" y="4747"/>
                  </a:cubicBezTo>
                  <a:cubicBezTo>
                    <a:pt x="1120" y="4559"/>
                    <a:pt x="806" y="4281"/>
                    <a:pt x="578" y="3941"/>
                  </a:cubicBezTo>
                  <a:close/>
                  <a:moveTo>
                    <a:pt x="2488" y="3941"/>
                  </a:moveTo>
                  <a:lnTo>
                    <a:pt x="2488" y="5010"/>
                  </a:lnTo>
                  <a:cubicBezTo>
                    <a:pt x="2224" y="5000"/>
                    <a:pt x="1976" y="4950"/>
                    <a:pt x="1738" y="4858"/>
                  </a:cubicBezTo>
                  <a:cubicBezTo>
                    <a:pt x="1561" y="4570"/>
                    <a:pt x="1444" y="4261"/>
                    <a:pt x="1368" y="3941"/>
                  </a:cubicBezTo>
                  <a:close/>
                  <a:moveTo>
                    <a:pt x="3805" y="3941"/>
                  </a:moveTo>
                  <a:cubicBezTo>
                    <a:pt x="3749" y="4235"/>
                    <a:pt x="3668" y="4529"/>
                    <a:pt x="3552" y="4813"/>
                  </a:cubicBezTo>
                  <a:cubicBezTo>
                    <a:pt x="3278" y="4934"/>
                    <a:pt x="2974" y="5005"/>
                    <a:pt x="2655" y="5010"/>
                  </a:cubicBezTo>
                  <a:lnTo>
                    <a:pt x="2655" y="3941"/>
                  </a:lnTo>
                  <a:close/>
                  <a:moveTo>
                    <a:pt x="2589" y="0"/>
                  </a:moveTo>
                  <a:cubicBezTo>
                    <a:pt x="2260" y="0"/>
                    <a:pt x="1946" y="61"/>
                    <a:pt x="1657" y="178"/>
                  </a:cubicBezTo>
                  <a:lnTo>
                    <a:pt x="1657" y="173"/>
                  </a:lnTo>
                  <a:cubicBezTo>
                    <a:pt x="1647" y="178"/>
                    <a:pt x="1642" y="178"/>
                    <a:pt x="1637" y="183"/>
                  </a:cubicBezTo>
                  <a:cubicBezTo>
                    <a:pt x="679" y="563"/>
                    <a:pt x="1" y="1500"/>
                    <a:pt x="1" y="2589"/>
                  </a:cubicBezTo>
                  <a:cubicBezTo>
                    <a:pt x="1" y="4017"/>
                    <a:pt x="1161" y="5177"/>
                    <a:pt x="2589" y="5177"/>
                  </a:cubicBezTo>
                  <a:cubicBezTo>
                    <a:pt x="4018" y="5177"/>
                    <a:pt x="5178" y="4017"/>
                    <a:pt x="5178" y="2589"/>
                  </a:cubicBezTo>
                  <a:cubicBezTo>
                    <a:pt x="5178" y="1160"/>
                    <a:pt x="4018" y="0"/>
                    <a:pt x="2589"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4" name="Google Shape;1484;p28"/>
            <p:cNvSpPr/>
            <p:nvPr/>
          </p:nvSpPr>
          <p:spPr>
            <a:xfrm>
              <a:off x="5405070" y="2142769"/>
              <a:ext cx="640417" cy="145473"/>
            </a:xfrm>
            <a:custGeom>
              <a:avLst/>
              <a:gdLst/>
              <a:ahLst/>
              <a:cxnLst/>
              <a:rect l="l" t="t" r="r" b="b"/>
              <a:pathLst>
                <a:path w="7255" h="1648" extrusionOk="0">
                  <a:moveTo>
                    <a:pt x="0" y="1"/>
                  </a:moveTo>
                  <a:lnTo>
                    <a:pt x="172" y="1647"/>
                  </a:lnTo>
                  <a:lnTo>
                    <a:pt x="7117" y="1647"/>
                  </a:lnTo>
                  <a:lnTo>
                    <a:pt x="7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5" name="Google Shape;1485;p28"/>
            <p:cNvSpPr/>
            <p:nvPr/>
          </p:nvSpPr>
          <p:spPr>
            <a:xfrm>
              <a:off x="5510555" y="2269792"/>
              <a:ext cx="416823" cy="144943"/>
            </a:xfrm>
            <a:custGeom>
              <a:avLst/>
              <a:gdLst/>
              <a:ahLst/>
              <a:cxnLst/>
              <a:rect l="l" t="t" r="r" b="b"/>
              <a:pathLst>
                <a:path w="4722" h="1642" extrusionOk="0">
                  <a:moveTo>
                    <a:pt x="1" y="0"/>
                  </a:moveTo>
                  <a:lnTo>
                    <a:pt x="112" y="1642"/>
                  </a:lnTo>
                  <a:lnTo>
                    <a:pt x="4636" y="1642"/>
                  </a:lnTo>
                  <a:lnTo>
                    <a:pt x="47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6" name="Google Shape;1486;p28"/>
            <p:cNvSpPr/>
            <p:nvPr/>
          </p:nvSpPr>
          <p:spPr>
            <a:xfrm>
              <a:off x="5484603" y="2184345"/>
              <a:ext cx="54641" cy="66293"/>
            </a:xfrm>
            <a:custGeom>
              <a:avLst/>
              <a:gdLst/>
              <a:ahLst/>
              <a:cxnLst/>
              <a:rect l="l" t="t" r="r" b="b"/>
              <a:pathLst>
                <a:path w="619" h="751" extrusionOk="0">
                  <a:moveTo>
                    <a:pt x="305" y="133"/>
                  </a:moveTo>
                  <a:cubicBezTo>
                    <a:pt x="335" y="133"/>
                    <a:pt x="355" y="138"/>
                    <a:pt x="371" y="153"/>
                  </a:cubicBezTo>
                  <a:cubicBezTo>
                    <a:pt x="386" y="168"/>
                    <a:pt x="396" y="188"/>
                    <a:pt x="396" y="214"/>
                  </a:cubicBezTo>
                  <a:cubicBezTo>
                    <a:pt x="396" y="239"/>
                    <a:pt x="386" y="259"/>
                    <a:pt x="371" y="269"/>
                  </a:cubicBezTo>
                  <a:cubicBezTo>
                    <a:pt x="355" y="284"/>
                    <a:pt x="335" y="290"/>
                    <a:pt x="305" y="290"/>
                  </a:cubicBezTo>
                  <a:lnTo>
                    <a:pt x="193" y="290"/>
                  </a:lnTo>
                  <a:lnTo>
                    <a:pt x="193" y="133"/>
                  </a:lnTo>
                  <a:close/>
                  <a:moveTo>
                    <a:pt x="310" y="421"/>
                  </a:moveTo>
                  <a:cubicBezTo>
                    <a:pt x="350" y="421"/>
                    <a:pt x="376" y="431"/>
                    <a:pt x="396" y="447"/>
                  </a:cubicBezTo>
                  <a:cubicBezTo>
                    <a:pt x="416" y="462"/>
                    <a:pt x="426" y="487"/>
                    <a:pt x="426" y="518"/>
                  </a:cubicBezTo>
                  <a:cubicBezTo>
                    <a:pt x="426" y="553"/>
                    <a:pt x="416" y="578"/>
                    <a:pt x="396" y="593"/>
                  </a:cubicBezTo>
                  <a:cubicBezTo>
                    <a:pt x="376" y="609"/>
                    <a:pt x="345" y="619"/>
                    <a:pt x="310" y="619"/>
                  </a:cubicBezTo>
                  <a:lnTo>
                    <a:pt x="193" y="619"/>
                  </a:lnTo>
                  <a:lnTo>
                    <a:pt x="193" y="421"/>
                  </a:lnTo>
                  <a:close/>
                  <a:moveTo>
                    <a:pt x="1" y="1"/>
                  </a:moveTo>
                  <a:lnTo>
                    <a:pt x="1" y="751"/>
                  </a:lnTo>
                  <a:lnTo>
                    <a:pt x="325" y="751"/>
                  </a:lnTo>
                  <a:cubicBezTo>
                    <a:pt x="421" y="751"/>
                    <a:pt x="497" y="730"/>
                    <a:pt x="548" y="695"/>
                  </a:cubicBezTo>
                  <a:cubicBezTo>
                    <a:pt x="594" y="659"/>
                    <a:pt x="619" y="609"/>
                    <a:pt x="619" y="533"/>
                  </a:cubicBezTo>
                  <a:cubicBezTo>
                    <a:pt x="619" y="487"/>
                    <a:pt x="609" y="447"/>
                    <a:pt x="583" y="416"/>
                  </a:cubicBezTo>
                  <a:cubicBezTo>
                    <a:pt x="563" y="381"/>
                    <a:pt x="528" y="360"/>
                    <a:pt x="487" y="350"/>
                  </a:cubicBezTo>
                  <a:cubicBezTo>
                    <a:pt x="523" y="335"/>
                    <a:pt x="548" y="320"/>
                    <a:pt x="563" y="295"/>
                  </a:cubicBezTo>
                  <a:cubicBezTo>
                    <a:pt x="578" y="264"/>
                    <a:pt x="588" y="234"/>
                    <a:pt x="588" y="198"/>
                  </a:cubicBezTo>
                  <a:cubicBezTo>
                    <a:pt x="588" y="127"/>
                    <a:pt x="563" y="82"/>
                    <a:pt x="518" y="46"/>
                  </a:cubicBezTo>
                  <a:cubicBezTo>
                    <a:pt x="472" y="16"/>
                    <a:pt x="396"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7" name="Google Shape;1487;p28"/>
            <p:cNvSpPr/>
            <p:nvPr/>
          </p:nvSpPr>
          <p:spPr>
            <a:xfrm>
              <a:off x="5545422" y="2184345"/>
              <a:ext cx="59584" cy="66293"/>
            </a:xfrm>
            <a:custGeom>
              <a:avLst/>
              <a:gdLst/>
              <a:ahLst/>
              <a:cxnLst/>
              <a:rect l="l" t="t" r="r" b="b"/>
              <a:pathLst>
                <a:path w="675" h="751" extrusionOk="0">
                  <a:moveTo>
                    <a:pt x="274" y="143"/>
                  </a:moveTo>
                  <a:cubicBezTo>
                    <a:pt x="315" y="143"/>
                    <a:pt x="340" y="148"/>
                    <a:pt x="360" y="163"/>
                  </a:cubicBezTo>
                  <a:cubicBezTo>
                    <a:pt x="376" y="178"/>
                    <a:pt x="386" y="203"/>
                    <a:pt x="386" y="234"/>
                  </a:cubicBezTo>
                  <a:cubicBezTo>
                    <a:pt x="386" y="269"/>
                    <a:pt x="376" y="295"/>
                    <a:pt x="360" y="310"/>
                  </a:cubicBezTo>
                  <a:cubicBezTo>
                    <a:pt x="340" y="325"/>
                    <a:pt x="315" y="335"/>
                    <a:pt x="274" y="335"/>
                  </a:cubicBezTo>
                  <a:lnTo>
                    <a:pt x="193" y="335"/>
                  </a:lnTo>
                  <a:lnTo>
                    <a:pt x="193" y="143"/>
                  </a:lnTo>
                  <a:close/>
                  <a:moveTo>
                    <a:pt x="1" y="1"/>
                  </a:moveTo>
                  <a:lnTo>
                    <a:pt x="1" y="751"/>
                  </a:lnTo>
                  <a:lnTo>
                    <a:pt x="193" y="751"/>
                  </a:lnTo>
                  <a:lnTo>
                    <a:pt x="193" y="467"/>
                  </a:lnTo>
                  <a:lnTo>
                    <a:pt x="244" y="467"/>
                  </a:lnTo>
                  <a:cubicBezTo>
                    <a:pt x="279" y="467"/>
                    <a:pt x="305" y="472"/>
                    <a:pt x="320" y="487"/>
                  </a:cubicBezTo>
                  <a:cubicBezTo>
                    <a:pt x="340" y="502"/>
                    <a:pt x="360" y="528"/>
                    <a:pt x="376" y="563"/>
                  </a:cubicBezTo>
                  <a:lnTo>
                    <a:pt x="467" y="751"/>
                  </a:lnTo>
                  <a:lnTo>
                    <a:pt x="675" y="751"/>
                  </a:lnTo>
                  <a:lnTo>
                    <a:pt x="568" y="538"/>
                  </a:lnTo>
                  <a:cubicBezTo>
                    <a:pt x="548" y="492"/>
                    <a:pt x="528" y="462"/>
                    <a:pt x="507" y="442"/>
                  </a:cubicBezTo>
                  <a:cubicBezTo>
                    <a:pt x="487" y="421"/>
                    <a:pt x="462" y="406"/>
                    <a:pt x="436" y="401"/>
                  </a:cubicBezTo>
                  <a:cubicBezTo>
                    <a:pt x="482" y="386"/>
                    <a:pt x="517" y="360"/>
                    <a:pt x="543" y="330"/>
                  </a:cubicBezTo>
                  <a:cubicBezTo>
                    <a:pt x="568" y="300"/>
                    <a:pt x="578" y="259"/>
                    <a:pt x="578" y="209"/>
                  </a:cubicBezTo>
                  <a:cubicBezTo>
                    <a:pt x="578" y="138"/>
                    <a:pt x="558" y="82"/>
                    <a:pt x="507" y="51"/>
                  </a:cubicBezTo>
                  <a:cubicBezTo>
                    <a:pt x="462" y="16"/>
                    <a:pt x="39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8" name="Google Shape;1488;p28"/>
            <p:cNvSpPr/>
            <p:nvPr/>
          </p:nvSpPr>
          <p:spPr>
            <a:xfrm>
              <a:off x="5605359" y="2184345"/>
              <a:ext cx="47049" cy="66293"/>
            </a:xfrm>
            <a:custGeom>
              <a:avLst/>
              <a:gdLst/>
              <a:ahLst/>
              <a:cxnLst/>
              <a:rect l="l" t="t" r="r" b="b"/>
              <a:pathLst>
                <a:path w="533" h="751" extrusionOk="0">
                  <a:moveTo>
                    <a:pt x="1" y="1"/>
                  </a:moveTo>
                  <a:lnTo>
                    <a:pt x="1" y="751"/>
                  </a:lnTo>
                  <a:lnTo>
                    <a:pt x="532" y="751"/>
                  </a:lnTo>
                  <a:lnTo>
                    <a:pt x="532" y="604"/>
                  </a:lnTo>
                  <a:lnTo>
                    <a:pt x="193" y="604"/>
                  </a:lnTo>
                  <a:lnTo>
                    <a:pt x="193" y="431"/>
                  </a:lnTo>
                  <a:lnTo>
                    <a:pt x="502" y="431"/>
                  </a:lnTo>
                  <a:lnTo>
                    <a:pt x="502" y="284"/>
                  </a:lnTo>
                  <a:lnTo>
                    <a:pt x="193" y="284"/>
                  </a:lnTo>
                  <a:lnTo>
                    <a:pt x="193" y="148"/>
                  </a:lnTo>
                  <a:lnTo>
                    <a:pt x="522" y="148"/>
                  </a:lnTo>
                  <a:lnTo>
                    <a:pt x="5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89" name="Google Shape;1489;p28"/>
            <p:cNvSpPr/>
            <p:nvPr/>
          </p:nvSpPr>
          <p:spPr>
            <a:xfrm>
              <a:off x="5653202" y="2184345"/>
              <a:ext cx="69382" cy="66293"/>
            </a:xfrm>
            <a:custGeom>
              <a:avLst/>
              <a:gdLst/>
              <a:ahLst/>
              <a:cxnLst/>
              <a:rect l="l" t="t" r="r" b="b"/>
              <a:pathLst>
                <a:path w="786" h="751" extrusionOk="0">
                  <a:moveTo>
                    <a:pt x="396" y="178"/>
                  </a:moveTo>
                  <a:lnTo>
                    <a:pt x="497" y="472"/>
                  </a:lnTo>
                  <a:lnTo>
                    <a:pt x="289" y="472"/>
                  </a:lnTo>
                  <a:lnTo>
                    <a:pt x="396" y="178"/>
                  </a:lnTo>
                  <a:close/>
                  <a:moveTo>
                    <a:pt x="279" y="1"/>
                  </a:moveTo>
                  <a:lnTo>
                    <a:pt x="1" y="751"/>
                  </a:lnTo>
                  <a:lnTo>
                    <a:pt x="198" y="751"/>
                  </a:lnTo>
                  <a:lnTo>
                    <a:pt x="244" y="614"/>
                  </a:lnTo>
                  <a:lnTo>
                    <a:pt x="548" y="614"/>
                  </a:lnTo>
                  <a:lnTo>
                    <a:pt x="593" y="751"/>
                  </a:lnTo>
                  <a:lnTo>
                    <a:pt x="786" y="751"/>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0" name="Google Shape;1490;p28"/>
            <p:cNvSpPr/>
            <p:nvPr/>
          </p:nvSpPr>
          <p:spPr>
            <a:xfrm>
              <a:off x="5727880" y="2184345"/>
              <a:ext cx="64969" cy="66293"/>
            </a:xfrm>
            <a:custGeom>
              <a:avLst/>
              <a:gdLst/>
              <a:ahLst/>
              <a:cxnLst/>
              <a:rect l="l" t="t" r="r" b="b"/>
              <a:pathLst>
                <a:path w="736" h="751" extrusionOk="0">
                  <a:moveTo>
                    <a:pt x="1" y="1"/>
                  </a:moveTo>
                  <a:lnTo>
                    <a:pt x="1" y="751"/>
                  </a:lnTo>
                  <a:lnTo>
                    <a:pt x="193" y="751"/>
                  </a:lnTo>
                  <a:lnTo>
                    <a:pt x="193" y="457"/>
                  </a:lnTo>
                  <a:lnTo>
                    <a:pt x="492" y="751"/>
                  </a:lnTo>
                  <a:lnTo>
                    <a:pt x="735" y="751"/>
                  </a:lnTo>
                  <a:lnTo>
                    <a:pt x="335" y="355"/>
                  </a:lnTo>
                  <a:lnTo>
                    <a:pt x="700" y="1"/>
                  </a:lnTo>
                  <a:lnTo>
                    <a:pt x="472" y="1"/>
                  </a:lnTo>
                  <a:lnTo>
                    <a:pt x="193" y="274"/>
                  </a:lnTo>
                  <a:lnTo>
                    <a:pt x="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1" name="Google Shape;1491;p28"/>
            <p:cNvSpPr/>
            <p:nvPr/>
          </p:nvSpPr>
          <p:spPr>
            <a:xfrm>
              <a:off x="5788258" y="2184345"/>
              <a:ext cx="17478" cy="66293"/>
            </a:xfrm>
            <a:custGeom>
              <a:avLst/>
              <a:gdLst/>
              <a:ahLst/>
              <a:cxnLst/>
              <a:rect l="l" t="t" r="r" b="b"/>
              <a:pathLst>
                <a:path w="198" h="751" extrusionOk="0">
                  <a:moveTo>
                    <a:pt x="0" y="1"/>
                  </a:moveTo>
                  <a:lnTo>
                    <a:pt x="0" y="751"/>
                  </a:lnTo>
                  <a:lnTo>
                    <a:pt x="198" y="751"/>
                  </a:lnTo>
                  <a:lnTo>
                    <a:pt x="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2" name="Google Shape;1492;p28"/>
            <p:cNvSpPr/>
            <p:nvPr/>
          </p:nvSpPr>
          <p:spPr>
            <a:xfrm>
              <a:off x="5821360" y="2184345"/>
              <a:ext cx="59496" cy="66293"/>
            </a:xfrm>
            <a:custGeom>
              <a:avLst/>
              <a:gdLst/>
              <a:ahLst/>
              <a:cxnLst/>
              <a:rect l="l" t="t" r="r" b="b"/>
              <a:pathLst>
                <a:path w="674" h="751" extrusionOk="0">
                  <a:moveTo>
                    <a:pt x="0" y="1"/>
                  </a:moveTo>
                  <a:lnTo>
                    <a:pt x="0" y="751"/>
                  </a:lnTo>
                  <a:lnTo>
                    <a:pt x="183" y="751"/>
                  </a:lnTo>
                  <a:lnTo>
                    <a:pt x="183" y="234"/>
                  </a:lnTo>
                  <a:lnTo>
                    <a:pt x="456" y="751"/>
                  </a:lnTo>
                  <a:lnTo>
                    <a:pt x="674" y="751"/>
                  </a:lnTo>
                  <a:lnTo>
                    <a:pt x="674" y="1"/>
                  </a:lnTo>
                  <a:lnTo>
                    <a:pt x="487" y="1"/>
                  </a:lnTo>
                  <a:lnTo>
                    <a:pt x="487" y="512"/>
                  </a:ln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3" name="Google Shape;1493;p28"/>
            <p:cNvSpPr/>
            <p:nvPr/>
          </p:nvSpPr>
          <p:spPr>
            <a:xfrm>
              <a:off x="5888447" y="2183021"/>
              <a:ext cx="63556" cy="68941"/>
            </a:xfrm>
            <a:custGeom>
              <a:avLst/>
              <a:gdLst/>
              <a:ahLst/>
              <a:cxnLst/>
              <a:rect l="l" t="t" r="r" b="b"/>
              <a:pathLst>
                <a:path w="720" h="781" extrusionOk="0">
                  <a:moveTo>
                    <a:pt x="415" y="1"/>
                  </a:moveTo>
                  <a:cubicBezTo>
                    <a:pt x="289" y="1"/>
                    <a:pt x="188" y="36"/>
                    <a:pt x="112" y="107"/>
                  </a:cubicBezTo>
                  <a:cubicBezTo>
                    <a:pt x="41" y="178"/>
                    <a:pt x="0" y="269"/>
                    <a:pt x="0" y="391"/>
                  </a:cubicBezTo>
                  <a:cubicBezTo>
                    <a:pt x="0" y="512"/>
                    <a:pt x="41" y="603"/>
                    <a:pt x="112" y="674"/>
                  </a:cubicBezTo>
                  <a:cubicBezTo>
                    <a:pt x="182" y="745"/>
                    <a:pt x="284" y="781"/>
                    <a:pt x="405" y="781"/>
                  </a:cubicBezTo>
                  <a:cubicBezTo>
                    <a:pt x="461" y="781"/>
                    <a:pt x="517" y="771"/>
                    <a:pt x="567" y="760"/>
                  </a:cubicBezTo>
                  <a:cubicBezTo>
                    <a:pt x="618" y="750"/>
                    <a:pt x="669" y="730"/>
                    <a:pt x="719" y="710"/>
                  </a:cubicBezTo>
                  <a:lnTo>
                    <a:pt x="719" y="350"/>
                  </a:lnTo>
                  <a:lnTo>
                    <a:pt x="415" y="350"/>
                  </a:lnTo>
                  <a:lnTo>
                    <a:pt x="415" y="477"/>
                  </a:lnTo>
                  <a:lnTo>
                    <a:pt x="537" y="477"/>
                  </a:lnTo>
                  <a:lnTo>
                    <a:pt x="537" y="624"/>
                  </a:lnTo>
                  <a:cubicBezTo>
                    <a:pt x="522" y="629"/>
                    <a:pt x="507" y="634"/>
                    <a:pt x="486" y="634"/>
                  </a:cubicBezTo>
                  <a:cubicBezTo>
                    <a:pt x="471" y="639"/>
                    <a:pt x="451" y="639"/>
                    <a:pt x="431" y="639"/>
                  </a:cubicBezTo>
                  <a:cubicBezTo>
                    <a:pt x="360" y="639"/>
                    <a:pt x="304" y="619"/>
                    <a:pt x="264" y="573"/>
                  </a:cubicBezTo>
                  <a:cubicBezTo>
                    <a:pt x="223" y="533"/>
                    <a:pt x="203" y="472"/>
                    <a:pt x="203" y="391"/>
                  </a:cubicBezTo>
                  <a:cubicBezTo>
                    <a:pt x="203" y="310"/>
                    <a:pt x="223" y="249"/>
                    <a:pt x="264" y="208"/>
                  </a:cubicBezTo>
                  <a:cubicBezTo>
                    <a:pt x="304" y="163"/>
                    <a:pt x="365" y="142"/>
                    <a:pt x="441" y="142"/>
                  </a:cubicBezTo>
                  <a:cubicBezTo>
                    <a:pt x="481" y="142"/>
                    <a:pt x="522" y="148"/>
                    <a:pt x="567" y="158"/>
                  </a:cubicBezTo>
                  <a:cubicBezTo>
                    <a:pt x="608" y="173"/>
                    <a:pt x="649" y="188"/>
                    <a:pt x="689" y="213"/>
                  </a:cubicBezTo>
                  <a:lnTo>
                    <a:pt x="689" y="56"/>
                  </a:lnTo>
                  <a:cubicBezTo>
                    <a:pt x="649" y="41"/>
                    <a:pt x="608" y="26"/>
                    <a:pt x="562" y="16"/>
                  </a:cubicBezTo>
                  <a:cubicBezTo>
                    <a:pt x="517" y="6"/>
                    <a:pt x="466"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4" name="Google Shape;1494;p28"/>
            <p:cNvSpPr/>
            <p:nvPr/>
          </p:nvSpPr>
          <p:spPr>
            <a:xfrm>
              <a:off x="5578083" y="2305542"/>
              <a:ext cx="83682" cy="76091"/>
            </a:xfrm>
            <a:custGeom>
              <a:avLst/>
              <a:gdLst/>
              <a:ahLst/>
              <a:cxnLst/>
              <a:rect l="l" t="t" r="r" b="b"/>
              <a:pathLst>
                <a:path w="948" h="862" extrusionOk="0">
                  <a:moveTo>
                    <a:pt x="173" y="1"/>
                  </a:moveTo>
                  <a:lnTo>
                    <a:pt x="1" y="862"/>
                  </a:lnTo>
                  <a:lnTo>
                    <a:pt x="208" y="862"/>
                  </a:lnTo>
                  <a:lnTo>
                    <a:pt x="330" y="269"/>
                  </a:lnTo>
                  <a:lnTo>
                    <a:pt x="522" y="862"/>
                  </a:lnTo>
                  <a:lnTo>
                    <a:pt x="771" y="862"/>
                  </a:lnTo>
                  <a:lnTo>
                    <a:pt x="948" y="1"/>
                  </a:lnTo>
                  <a:lnTo>
                    <a:pt x="735" y="1"/>
                  </a:lnTo>
                  <a:lnTo>
                    <a:pt x="619" y="588"/>
                  </a:lnTo>
                  <a:lnTo>
                    <a:pt x="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5" name="Google Shape;1495;p28"/>
            <p:cNvSpPr/>
            <p:nvPr/>
          </p:nvSpPr>
          <p:spPr>
            <a:xfrm>
              <a:off x="5652761" y="2305542"/>
              <a:ext cx="68499" cy="76091"/>
            </a:xfrm>
            <a:custGeom>
              <a:avLst/>
              <a:gdLst/>
              <a:ahLst/>
              <a:cxnLst/>
              <a:rect l="l" t="t" r="r" b="b"/>
              <a:pathLst>
                <a:path w="776" h="862" extrusionOk="0">
                  <a:moveTo>
                    <a:pt x="173" y="1"/>
                  </a:moveTo>
                  <a:lnTo>
                    <a:pt x="1" y="862"/>
                  </a:lnTo>
                  <a:lnTo>
                    <a:pt x="613" y="862"/>
                  </a:lnTo>
                  <a:lnTo>
                    <a:pt x="649" y="695"/>
                  </a:lnTo>
                  <a:lnTo>
                    <a:pt x="254" y="695"/>
                  </a:lnTo>
                  <a:lnTo>
                    <a:pt x="294" y="497"/>
                  </a:lnTo>
                  <a:lnTo>
                    <a:pt x="649" y="497"/>
                  </a:lnTo>
                  <a:lnTo>
                    <a:pt x="684" y="330"/>
                  </a:lnTo>
                  <a:lnTo>
                    <a:pt x="330" y="330"/>
                  </a:lnTo>
                  <a:lnTo>
                    <a:pt x="360" y="168"/>
                  </a:lnTo>
                  <a:lnTo>
                    <a:pt x="740" y="168"/>
                  </a:lnTo>
                  <a:lnTo>
                    <a:pt x="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6" name="Google Shape;1496;p28"/>
            <p:cNvSpPr/>
            <p:nvPr/>
          </p:nvSpPr>
          <p:spPr>
            <a:xfrm>
              <a:off x="5719848" y="2305542"/>
              <a:ext cx="108752" cy="76091"/>
            </a:xfrm>
            <a:custGeom>
              <a:avLst/>
              <a:gdLst/>
              <a:ahLst/>
              <a:cxnLst/>
              <a:rect l="l" t="t" r="r" b="b"/>
              <a:pathLst>
                <a:path w="1232" h="862" extrusionOk="0">
                  <a:moveTo>
                    <a:pt x="0" y="1"/>
                  </a:moveTo>
                  <a:lnTo>
                    <a:pt x="31" y="862"/>
                  </a:lnTo>
                  <a:lnTo>
                    <a:pt x="289" y="862"/>
                  </a:lnTo>
                  <a:lnTo>
                    <a:pt x="573" y="203"/>
                  </a:lnTo>
                  <a:lnTo>
                    <a:pt x="598" y="862"/>
                  </a:lnTo>
                  <a:lnTo>
                    <a:pt x="856" y="862"/>
                  </a:lnTo>
                  <a:lnTo>
                    <a:pt x="1231" y="1"/>
                  </a:lnTo>
                  <a:lnTo>
                    <a:pt x="1024" y="1"/>
                  </a:lnTo>
                  <a:lnTo>
                    <a:pt x="745" y="624"/>
                  </a:lnTo>
                  <a:lnTo>
                    <a:pt x="725" y="1"/>
                  </a:lnTo>
                  <a:lnTo>
                    <a:pt x="512" y="1"/>
                  </a:lnTo>
                  <a:lnTo>
                    <a:pt x="238" y="624"/>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7" name="Google Shape;1497;p28"/>
            <p:cNvSpPr/>
            <p:nvPr/>
          </p:nvSpPr>
          <p:spPr>
            <a:xfrm>
              <a:off x="5804765" y="2304218"/>
              <a:ext cx="68499" cy="78739"/>
            </a:xfrm>
            <a:custGeom>
              <a:avLst/>
              <a:gdLst/>
              <a:ahLst/>
              <a:cxnLst/>
              <a:rect l="l" t="t" r="r" b="b"/>
              <a:pathLst>
                <a:path w="776" h="892" extrusionOk="0">
                  <a:moveTo>
                    <a:pt x="482" y="0"/>
                  </a:moveTo>
                  <a:cubicBezTo>
                    <a:pt x="376" y="0"/>
                    <a:pt x="295" y="21"/>
                    <a:pt x="229" y="66"/>
                  </a:cubicBezTo>
                  <a:cubicBezTo>
                    <a:pt x="163" y="112"/>
                    <a:pt x="122" y="178"/>
                    <a:pt x="107" y="264"/>
                  </a:cubicBezTo>
                  <a:cubicBezTo>
                    <a:pt x="92" y="335"/>
                    <a:pt x="102" y="390"/>
                    <a:pt x="133" y="431"/>
                  </a:cubicBezTo>
                  <a:cubicBezTo>
                    <a:pt x="163" y="471"/>
                    <a:pt x="224" y="497"/>
                    <a:pt x="305" y="517"/>
                  </a:cubicBezTo>
                  <a:lnTo>
                    <a:pt x="386" y="537"/>
                  </a:lnTo>
                  <a:cubicBezTo>
                    <a:pt x="436" y="547"/>
                    <a:pt x="467" y="563"/>
                    <a:pt x="482" y="578"/>
                  </a:cubicBezTo>
                  <a:cubicBezTo>
                    <a:pt x="497" y="593"/>
                    <a:pt x="502" y="613"/>
                    <a:pt x="497" y="639"/>
                  </a:cubicBezTo>
                  <a:cubicBezTo>
                    <a:pt x="492" y="669"/>
                    <a:pt x="472" y="689"/>
                    <a:pt x="447" y="710"/>
                  </a:cubicBezTo>
                  <a:cubicBezTo>
                    <a:pt x="416" y="725"/>
                    <a:pt x="376" y="730"/>
                    <a:pt x="330" y="730"/>
                  </a:cubicBezTo>
                  <a:cubicBezTo>
                    <a:pt x="279" y="730"/>
                    <a:pt x="234" y="725"/>
                    <a:pt x="183" y="710"/>
                  </a:cubicBezTo>
                  <a:cubicBezTo>
                    <a:pt x="138" y="694"/>
                    <a:pt x="87" y="674"/>
                    <a:pt x="36" y="644"/>
                  </a:cubicBezTo>
                  <a:lnTo>
                    <a:pt x="1" y="831"/>
                  </a:lnTo>
                  <a:cubicBezTo>
                    <a:pt x="52" y="851"/>
                    <a:pt x="102" y="867"/>
                    <a:pt x="158" y="877"/>
                  </a:cubicBezTo>
                  <a:cubicBezTo>
                    <a:pt x="209" y="887"/>
                    <a:pt x="264" y="892"/>
                    <a:pt x="315" y="892"/>
                  </a:cubicBezTo>
                  <a:cubicBezTo>
                    <a:pt x="431" y="892"/>
                    <a:pt x="523" y="872"/>
                    <a:pt x="588" y="826"/>
                  </a:cubicBezTo>
                  <a:cubicBezTo>
                    <a:pt x="654" y="775"/>
                    <a:pt x="700" y="705"/>
                    <a:pt x="715" y="613"/>
                  </a:cubicBezTo>
                  <a:cubicBezTo>
                    <a:pt x="730" y="537"/>
                    <a:pt x="720" y="482"/>
                    <a:pt x="690" y="446"/>
                  </a:cubicBezTo>
                  <a:cubicBezTo>
                    <a:pt x="659" y="406"/>
                    <a:pt x="594" y="375"/>
                    <a:pt x="502" y="355"/>
                  </a:cubicBezTo>
                  <a:lnTo>
                    <a:pt x="411" y="335"/>
                  </a:lnTo>
                  <a:cubicBezTo>
                    <a:pt x="371" y="330"/>
                    <a:pt x="340" y="314"/>
                    <a:pt x="325" y="304"/>
                  </a:cubicBezTo>
                  <a:cubicBezTo>
                    <a:pt x="310" y="289"/>
                    <a:pt x="305" y="274"/>
                    <a:pt x="310" y="249"/>
                  </a:cubicBezTo>
                  <a:cubicBezTo>
                    <a:pt x="315" y="218"/>
                    <a:pt x="335" y="198"/>
                    <a:pt x="361" y="183"/>
                  </a:cubicBezTo>
                  <a:cubicBezTo>
                    <a:pt x="391" y="168"/>
                    <a:pt x="431" y="157"/>
                    <a:pt x="482" y="157"/>
                  </a:cubicBezTo>
                  <a:cubicBezTo>
                    <a:pt x="523" y="157"/>
                    <a:pt x="568" y="162"/>
                    <a:pt x="609" y="178"/>
                  </a:cubicBezTo>
                  <a:cubicBezTo>
                    <a:pt x="654" y="188"/>
                    <a:pt x="695" y="203"/>
                    <a:pt x="740" y="223"/>
                  </a:cubicBezTo>
                  <a:lnTo>
                    <a:pt x="776" y="41"/>
                  </a:lnTo>
                  <a:cubicBezTo>
                    <a:pt x="725" y="26"/>
                    <a:pt x="675" y="16"/>
                    <a:pt x="624" y="11"/>
                  </a:cubicBezTo>
                  <a:cubicBezTo>
                    <a:pt x="578" y="0"/>
                    <a:pt x="528"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8" name="Google Shape;1498;p28"/>
            <p:cNvSpPr/>
            <p:nvPr/>
          </p:nvSpPr>
          <p:spPr>
            <a:xfrm>
              <a:off x="5022323" y="2098986"/>
              <a:ext cx="385927" cy="316192"/>
            </a:xfrm>
            <a:custGeom>
              <a:avLst/>
              <a:gdLst/>
              <a:ahLst/>
              <a:cxnLst/>
              <a:rect l="l" t="t" r="r" b="b"/>
              <a:pathLst>
                <a:path w="4372" h="3582" extrusionOk="0">
                  <a:moveTo>
                    <a:pt x="4169" y="0"/>
                  </a:moveTo>
                  <a:lnTo>
                    <a:pt x="0" y="3582"/>
                  </a:lnTo>
                  <a:lnTo>
                    <a:pt x="4372" y="2857"/>
                  </a:lnTo>
                  <a:lnTo>
                    <a:pt x="41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499" name="Google Shape;1499;p28"/>
            <p:cNvSpPr/>
            <p:nvPr/>
          </p:nvSpPr>
          <p:spPr>
            <a:xfrm>
              <a:off x="4238910" y="2604165"/>
              <a:ext cx="164628" cy="827378"/>
            </a:xfrm>
            <a:custGeom>
              <a:avLst/>
              <a:gdLst/>
              <a:ahLst/>
              <a:cxnLst/>
              <a:rect l="l" t="t" r="r" b="b"/>
              <a:pathLst>
                <a:path w="1865" h="9373" extrusionOk="0">
                  <a:moveTo>
                    <a:pt x="783" y="0"/>
                  </a:moveTo>
                  <a:cubicBezTo>
                    <a:pt x="522" y="0"/>
                    <a:pt x="275" y="57"/>
                    <a:pt x="172" y="174"/>
                  </a:cubicBezTo>
                  <a:cubicBezTo>
                    <a:pt x="132" y="219"/>
                    <a:pt x="127" y="285"/>
                    <a:pt x="127" y="346"/>
                  </a:cubicBezTo>
                  <a:cubicBezTo>
                    <a:pt x="51" y="2225"/>
                    <a:pt x="172" y="4110"/>
                    <a:pt x="492" y="5964"/>
                  </a:cubicBezTo>
                  <a:cubicBezTo>
                    <a:pt x="573" y="6445"/>
                    <a:pt x="659" y="6982"/>
                    <a:pt x="390" y="7397"/>
                  </a:cubicBezTo>
                  <a:cubicBezTo>
                    <a:pt x="258" y="7605"/>
                    <a:pt x="31" y="7777"/>
                    <a:pt x="0" y="8025"/>
                  </a:cubicBezTo>
                  <a:cubicBezTo>
                    <a:pt x="19" y="8026"/>
                    <a:pt x="38" y="8027"/>
                    <a:pt x="57" y="8027"/>
                  </a:cubicBezTo>
                  <a:cubicBezTo>
                    <a:pt x="226" y="8027"/>
                    <a:pt x="397" y="7986"/>
                    <a:pt x="552" y="7909"/>
                  </a:cubicBezTo>
                  <a:lnTo>
                    <a:pt x="552" y="7909"/>
                  </a:lnTo>
                  <a:cubicBezTo>
                    <a:pt x="385" y="8380"/>
                    <a:pt x="370" y="8897"/>
                    <a:pt x="507" y="9373"/>
                  </a:cubicBezTo>
                  <a:cubicBezTo>
                    <a:pt x="659" y="9337"/>
                    <a:pt x="740" y="9170"/>
                    <a:pt x="795" y="9023"/>
                  </a:cubicBezTo>
                  <a:cubicBezTo>
                    <a:pt x="1089" y="8248"/>
                    <a:pt x="1307" y="7448"/>
                    <a:pt x="1459" y="6637"/>
                  </a:cubicBezTo>
                  <a:cubicBezTo>
                    <a:pt x="1733" y="5204"/>
                    <a:pt x="1809" y="3735"/>
                    <a:pt x="1763" y="2281"/>
                  </a:cubicBezTo>
                  <a:cubicBezTo>
                    <a:pt x="1743" y="1754"/>
                    <a:pt x="1864" y="726"/>
                    <a:pt x="1581" y="270"/>
                  </a:cubicBezTo>
                  <a:cubicBezTo>
                    <a:pt x="1467" y="92"/>
                    <a:pt x="1114" y="0"/>
                    <a:pt x="783"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0" name="Google Shape;1500;p28"/>
            <p:cNvSpPr/>
            <p:nvPr/>
          </p:nvSpPr>
          <p:spPr>
            <a:xfrm>
              <a:off x="3730464" y="4402879"/>
              <a:ext cx="239307" cy="225448"/>
            </a:xfrm>
            <a:custGeom>
              <a:avLst/>
              <a:gdLst/>
              <a:ahLst/>
              <a:cxnLst/>
              <a:rect l="l" t="t" r="r" b="b"/>
              <a:pathLst>
                <a:path w="2711" h="2554" extrusionOk="0">
                  <a:moveTo>
                    <a:pt x="2116" y="1"/>
                  </a:moveTo>
                  <a:cubicBezTo>
                    <a:pt x="1813" y="1"/>
                    <a:pt x="1515" y="106"/>
                    <a:pt x="1262" y="277"/>
                  </a:cubicBezTo>
                  <a:cubicBezTo>
                    <a:pt x="902" y="515"/>
                    <a:pt x="634" y="1037"/>
                    <a:pt x="401" y="1396"/>
                  </a:cubicBezTo>
                  <a:cubicBezTo>
                    <a:pt x="279" y="1589"/>
                    <a:pt x="163" y="1781"/>
                    <a:pt x="87" y="1989"/>
                  </a:cubicBezTo>
                  <a:cubicBezTo>
                    <a:pt x="26" y="2156"/>
                    <a:pt x="1" y="2369"/>
                    <a:pt x="137" y="2480"/>
                  </a:cubicBezTo>
                  <a:cubicBezTo>
                    <a:pt x="198" y="2531"/>
                    <a:pt x="279" y="2546"/>
                    <a:pt x="360" y="2551"/>
                  </a:cubicBezTo>
                  <a:cubicBezTo>
                    <a:pt x="381" y="2553"/>
                    <a:pt x="403" y="2553"/>
                    <a:pt x="424" y="2553"/>
                  </a:cubicBezTo>
                  <a:cubicBezTo>
                    <a:pt x="635" y="2553"/>
                    <a:pt x="841" y="2487"/>
                    <a:pt x="1034" y="2399"/>
                  </a:cubicBezTo>
                  <a:cubicBezTo>
                    <a:pt x="1520" y="2186"/>
                    <a:pt x="1966" y="1872"/>
                    <a:pt x="2336" y="1487"/>
                  </a:cubicBezTo>
                  <a:cubicBezTo>
                    <a:pt x="2437" y="1376"/>
                    <a:pt x="2538" y="1254"/>
                    <a:pt x="2599" y="1118"/>
                  </a:cubicBezTo>
                  <a:cubicBezTo>
                    <a:pt x="2711" y="874"/>
                    <a:pt x="2706" y="601"/>
                    <a:pt x="2695" y="332"/>
                  </a:cubicBezTo>
                  <a:cubicBezTo>
                    <a:pt x="2695" y="277"/>
                    <a:pt x="2695" y="221"/>
                    <a:pt x="2665" y="175"/>
                  </a:cubicBezTo>
                  <a:cubicBezTo>
                    <a:pt x="2630" y="110"/>
                    <a:pt x="2554" y="74"/>
                    <a:pt x="2478" y="54"/>
                  </a:cubicBezTo>
                  <a:cubicBezTo>
                    <a:pt x="2358" y="18"/>
                    <a:pt x="2236" y="1"/>
                    <a:pt x="2116" y="1"/>
                  </a:cubicBez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1" name="Google Shape;1501;p28"/>
            <p:cNvSpPr/>
            <p:nvPr/>
          </p:nvSpPr>
          <p:spPr>
            <a:xfrm>
              <a:off x="4090437" y="4402879"/>
              <a:ext cx="239307" cy="225448"/>
            </a:xfrm>
            <a:custGeom>
              <a:avLst/>
              <a:gdLst/>
              <a:ahLst/>
              <a:cxnLst/>
              <a:rect l="l" t="t" r="r" b="b"/>
              <a:pathLst>
                <a:path w="2711" h="2554" extrusionOk="0">
                  <a:moveTo>
                    <a:pt x="599" y="1"/>
                  </a:moveTo>
                  <a:cubicBezTo>
                    <a:pt x="479" y="1"/>
                    <a:pt x="358" y="18"/>
                    <a:pt x="238" y="54"/>
                  </a:cubicBezTo>
                  <a:cubicBezTo>
                    <a:pt x="162" y="74"/>
                    <a:pt x="86" y="110"/>
                    <a:pt x="46" y="175"/>
                  </a:cubicBezTo>
                  <a:cubicBezTo>
                    <a:pt x="21" y="221"/>
                    <a:pt x="21" y="277"/>
                    <a:pt x="16" y="332"/>
                  </a:cubicBezTo>
                  <a:cubicBezTo>
                    <a:pt x="10" y="601"/>
                    <a:pt x="0" y="874"/>
                    <a:pt x="112" y="1118"/>
                  </a:cubicBezTo>
                  <a:cubicBezTo>
                    <a:pt x="178" y="1254"/>
                    <a:pt x="279" y="1376"/>
                    <a:pt x="380" y="1487"/>
                  </a:cubicBezTo>
                  <a:cubicBezTo>
                    <a:pt x="750" y="1872"/>
                    <a:pt x="1191" y="2186"/>
                    <a:pt x="1682" y="2399"/>
                  </a:cubicBezTo>
                  <a:cubicBezTo>
                    <a:pt x="1875" y="2487"/>
                    <a:pt x="2081" y="2553"/>
                    <a:pt x="2292" y="2553"/>
                  </a:cubicBezTo>
                  <a:cubicBezTo>
                    <a:pt x="2313" y="2553"/>
                    <a:pt x="2335" y="2553"/>
                    <a:pt x="2356" y="2551"/>
                  </a:cubicBezTo>
                  <a:cubicBezTo>
                    <a:pt x="2432" y="2546"/>
                    <a:pt x="2518" y="2531"/>
                    <a:pt x="2579" y="2480"/>
                  </a:cubicBezTo>
                  <a:cubicBezTo>
                    <a:pt x="2710" y="2369"/>
                    <a:pt x="2690" y="2156"/>
                    <a:pt x="2629" y="1989"/>
                  </a:cubicBezTo>
                  <a:cubicBezTo>
                    <a:pt x="2553" y="1781"/>
                    <a:pt x="2437" y="1589"/>
                    <a:pt x="2315" y="1396"/>
                  </a:cubicBezTo>
                  <a:cubicBezTo>
                    <a:pt x="2082" y="1037"/>
                    <a:pt x="1814" y="515"/>
                    <a:pt x="1454" y="277"/>
                  </a:cubicBezTo>
                  <a:cubicBezTo>
                    <a:pt x="1197" y="106"/>
                    <a:pt x="901" y="1"/>
                    <a:pt x="599" y="1"/>
                  </a:cubicBez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2" name="Google Shape;1502;p28"/>
            <p:cNvSpPr/>
            <p:nvPr/>
          </p:nvSpPr>
          <p:spPr>
            <a:xfrm>
              <a:off x="3761801" y="2999093"/>
              <a:ext cx="521867" cy="1492423"/>
            </a:xfrm>
            <a:custGeom>
              <a:avLst/>
              <a:gdLst/>
              <a:ahLst/>
              <a:cxnLst/>
              <a:rect l="l" t="t" r="r" b="b"/>
              <a:pathLst>
                <a:path w="5912" h="16907" extrusionOk="0">
                  <a:moveTo>
                    <a:pt x="46" y="0"/>
                  </a:moveTo>
                  <a:cubicBezTo>
                    <a:pt x="46" y="0"/>
                    <a:pt x="96" y="9640"/>
                    <a:pt x="0" y="16727"/>
                  </a:cubicBezTo>
                  <a:cubicBezTo>
                    <a:pt x="0" y="16727"/>
                    <a:pt x="518" y="16907"/>
                    <a:pt x="1250" y="16907"/>
                  </a:cubicBezTo>
                  <a:cubicBezTo>
                    <a:pt x="1617" y="16907"/>
                    <a:pt x="2037" y="16862"/>
                    <a:pt x="2472" y="16727"/>
                  </a:cubicBezTo>
                  <a:lnTo>
                    <a:pt x="2857" y="4792"/>
                  </a:lnTo>
                  <a:lnTo>
                    <a:pt x="3055" y="4792"/>
                  </a:lnTo>
                  <a:lnTo>
                    <a:pt x="3440" y="16727"/>
                  </a:lnTo>
                  <a:cubicBezTo>
                    <a:pt x="3877" y="16862"/>
                    <a:pt x="4297" y="16907"/>
                    <a:pt x="4664" y="16907"/>
                  </a:cubicBezTo>
                  <a:cubicBezTo>
                    <a:pt x="5396" y="16907"/>
                    <a:pt x="5912" y="16727"/>
                    <a:pt x="5912" y="16727"/>
                  </a:cubicBezTo>
                  <a:cubicBezTo>
                    <a:pt x="5815" y="9640"/>
                    <a:pt x="5866" y="0"/>
                    <a:pt x="5866" y="0"/>
                  </a:cubicBezTo>
                  <a:lnTo>
                    <a:pt x="5866" y="0"/>
                  </a:lnTo>
                  <a:lnTo>
                    <a:pt x="2958" y="132"/>
                  </a:lnTo>
                  <a:lnTo>
                    <a:pt x="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3" name="Google Shape;1503;p28"/>
            <p:cNvSpPr/>
            <p:nvPr/>
          </p:nvSpPr>
          <p:spPr>
            <a:xfrm>
              <a:off x="3861018" y="2333259"/>
              <a:ext cx="285826" cy="912208"/>
            </a:xfrm>
            <a:custGeom>
              <a:avLst/>
              <a:gdLst/>
              <a:ahLst/>
              <a:cxnLst/>
              <a:rect l="l" t="t" r="r" b="b"/>
              <a:pathLst>
                <a:path w="3238" h="10334" extrusionOk="0">
                  <a:moveTo>
                    <a:pt x="796" y="1"/>
                  </a:moveTo>
                  <a:lnTo>
                    <a:pt x="1" y="10147"/>
                  </a:lnTo>
                  <a:cubicBezTo>
                    <a:pt x="877" y="10287"/>
                    <a:pt x="1529" y="10334"/>
                    <a:pt x="2008" y="10334"/>
                  </a:cubicBezTo>
                  <a:cubicBezTo>
                    <a:pt x="2967" y="10334"/>
                    <a:pt x="3238" y="10147"/>
                    <a:pt x="3238" y="10147"/>
                  </a:cubicBezTo>
                  <a:lnTo>
                    <a:pt x="281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4" name="Google Shape;1504;p28"/>
            <p:cNvSpPr/>
            <p:nvPr/>
          </p:nvSpPr>
          <p:spPr>
            <a:xfrm>
              <a:off x="3822179" y="2510244"/>
              <a:ext cx="382308" cy="52522"/>
            </a:xfrm>
            <a:custGeom>
              <a:avLst/>
              <a:gdLst/>
              <a:ahLst/>
              <a:cxnLst/>
              <a:rect l="l" t="t" r="r" b="b"/>
              <a:pathLst>
                <a:path w="4331" h="595" extrusionOk="0">
                  <a:moveTo>
                    <a:pt x="4194" y="1"/>
                  </a:moveTo>
                  <a:cubicBezTo>
                    <a:pt x="4189" y="1"/>
                    <a:pt x="4184" y="1"/>
                    <a:pt x="4179" y="2"/>
                  </a:cubicBezTo>
                  <a:cubicBezTo>
                    <a:pt x="3495" y="83"/>
                    <a:pt x="2832" y="265"/>
                    <a:pt x="2143" y="326"/>
                  </a:cubicBezTo>
                  <a:cubicBezTo>
                    <a:pt x="1710" y="361"/>
                    <a:pt x="1273" y="390"/>
                    <a:pt x="838" y="390"/>
                  </a:cubicBezTo>
                  <a:cubicBezTo>
                    <a:pt x="585" y="390"/>
                    <a:pt x="332" y="380"/>
                    <a:pt x="81" y="356"/>
                  </a:cubicBezTo>
                  <a:cubicBezTo>
                    <a:pt x="79" y="356"/>
                    <a:pt x="78" y="356"/>
                    <a:pt x="76" y="356"/>
                  </a:cubicBezTo>
                  <a:cubicBezTo>
                    <a:pt x="0" y="356"/>
                    <a:pt x="2" y="473"/>
                    <a:pt x="81" y="483"/>
                  </a:cubicBezTo>
                  <a:cubicBezTo>
                    <a:pt x="618" y="545"/>
                    <a:pt x="1150" y="595"/>
                    <a:pt x="1686" y="595"/>
                  </a:cubicBezTo>
                  <a:cubicBezTo>
                    <a:pt x="1853" y="595"/>
                    <a:pt x="2020" y="590"/>
                    <a:pt x="2188" y="579"/>
                  </a:cubicBezTo>
                  <a:cubicBezTo>
                    <a:pt x="2852" y="539"/>
                    <a:pt x="3592" y="483"/>
                    <a:pt x="4215" y="245"/>
                  </a:cubicBezTo>
                  <a:cubicBezTo>
                    <a:pt x="4327" y="201"/>
                    <a:pt x="4331" y="1"/>
                    <a:pt x="4194" y="1"/>
                  </a:cubicBezTo>
                  <a:close/>
                </a:path>
              </a:pathLst>
            </a:custGeom>
            <a:solidFill>
              <a:srgbClr val="0CA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5" name="Google Shape;1505;p28"/>
            <p:cNvSpPr/>
            <p:nvPr/>
          </p:nvSpPr>
          <p:spPr>
            <a:xfrm>
              <a:off x="3558334" y="2333259"/>
              <a:ext cx="389547" cy="1053179"/>
            </a:xfrm>
            <a:custGeom>
              <a:avLst/>
              <a:gdLst/>
              <a:ahLst/>
              <a:cxnLst/>
              <a:rect l="l" t="t" r="r" b="b"/>
              <a:pathLst>
                <a:path w="4413" h="11931" extrusionOk="0">
                  <a:moveTo>
                    <a:pt x="4225" y="1"/>
                  </a:moveTo>
                  <a:lnTo>
                    <a:pt x="3658" y="183"/>
                  </a:lnTo>
                  <a:lnTo>
                    <a:pt x="3526" y="229"/>
                  </a:lnTo>
                  <a:lnTo>
                    <a:pt x="2422" y="588"/>
                  </a:lnTo>
                  <a:cubicBezTo>
                    <a:pt x="1859" y="776"/>
                    <a:pt x="1378" y="1156"/>
                    <a:pt x="1089" y="1672"/>
                  </a:cubicBezTo>
                  <a:cubicBezTo>
                    <a:pt x="684" y="2387"/>
                    <a:pt x="218" y="3623"/>
                    <a:pt x="0" y="5684"/>
                  </a:cubicBezTo>
                  <a:cubicBezTo>
                    <a:pt x="0" y="5684"/>
                    <a:pt x="308" y="5774"/>
                    <a:pt x="947" y="5774"/>
                  </a:cubicBezTo>
                  <a:cubicBezTo>
                    <a:pt x="1336" y="5774"/>
                    <a:pt x="1847" y="5741"/>
                    <a:pt x="2488" y="5634"/>
                  </a:cubicBezTo>
                  <a:lnTo>
                    <a:pt x="2488" y="5634"/>
                  </a:lnTo>
                  <a:cubicBezTo>
                    <a:pt x="2487" y="5634"/>
                    <a:pt x="1783" y="8597"/>
                    <a:pt x="1642" y="10942"/>
                  </a:cubicBezTo>
                  <a:cubicBezTo>
                    <a:pt x="1642" y="10942"/>
                    <a:pt x="2488" y="11505"/>
                    <a:pt x="4412" y="11930"/>
                  </a:cubicBezTo>
                  <a:lnTo>
                    <a:pt x="4260" y="2614"/>
                  </a:lnTo>
                  <a:lnTo>
                    <a:pt x="4260" y="2457"/>
                  </a:lnTo>
                  <a:lnTo>
                    <a:pt x="4225" y="1"/>
                  </a:lnTo>
                  <a:close/>
                </a:path>
              </a:pathLst>
            </a:custGeom>
            <a:solidFill>
              <a:srgbClr val="3A5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6" name="Google Shape;1506;p28"/>
            <p:cNvSpPr/>
            <p:nvPr/>
          </p:nvSpPr>
          <p:spPr>
            <a:xfrm>
              <a:off x="4093085" y="2333259"/>
              <a:ext cx="389547" cy="1053179"/>
            </a:xfrm>
            <a:custGeom>
              <a:avLst/>
              <a:gdLst/>
              <a:ahLst/>
              <a:cxnLst/>
              <a:rect l="l" t="t" r="r" b="b"/>
              <a:pathLst>
                <a:path w="4413" h="11931" extrusionOk="0">
                  <a:moveTo>
                    <a:pt x="188" y="1"/>
                  </a:moveTo>
                  <a:lnTo>
                    <a:pt x="153" y="2468"/>
                  </a:lnTo>
                  <a:lnTo>
                    <a:pt x="153" y="2630"/>
                  </a:lnTo>
                  <a:lnTo>
                    <a:pt x="1" y="11930"/>
                  </a:lnTo>
                  <a:cubicBezTo>
                    <a:pt x="1926" y="11505"/>
                    <a:pt x="2772" y="10942"/>
                    <a:pt x="2772" y="10942"/>
                  </a:cubicBezTo>
                  <a:cubicBezTo>
                    <a:pt x="2630" y="8597"/>
                    <a:pt x="1926" y="5634"/>
                    <a:pt x="1926" y="5634"/>
                  </a:cubicBezTo>
                  <a:lnTo>
                    <a:pt x="1926" y="5634"/>
                  </a:lnTo>
                  <a:cubicBezTo>
                    <a:pt x="2566" y="5741"/>
                    <a:pt x="3078" y="5774"/>
                    <a:pt x="3467" y="5774"/>
                  </a:cubicBezTo>
                  <a:cubicBezTo>
                    <a:pt x="4106" y="5774"/>
                    <a:pt x="4413" y="5684"/>
                    <a:pt x="4413" y="5684"/>
                  </a:cubicBezTo>
                  <a:cubicBezTo>
                    <a:pt x="4220" y="3861"/>
                    <a:pt x="3835" y="2685"/>
                    <a:pt x="3471" y="1946"/>
                  </a:cubicBezTo>
                  <a:cubicBezTo>
                    <a:pt x="3136" y="1277"/>
                    <a:pt x="2549" y="771"/>
                    <a:pt x="1840" y="538"/>
                  </a:cubicBezTo>
                  <a:lnTo>
                    <a:pt x="826" y="208"/>
                  </a:lnTo>
                  <a:lnTo>
                    <a:pt x="750" y="183"/>
                  </a:lnTo>
                  <a:lnTo>
                    <a:pt x="188" y="1"/>
                  </a:lnTo>
                  <a:close/>
                </a:path>
              </a:pathLst>
            </a:custGeom>
            <a:solidFill>
              <a:srgbClr val="3A5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7" name="Google Shape;1507;p28"/>
            <p:cNvSpPr/>
            <p:nvPr/>
          </p:nvSpPr>
          <p:spPr>
            <a:xfrm>
              <a:off x="3767097" y="2600193"/>
              <a:ext cx="45107" cy="238512"/>
            </a:xfrm>
            <a:custGeom>
              <a:avLst/>
              <a:gdLst/>
              <a:ahLst/>
              <a:cxnLst/>
              <a:rect l="l" t="t" r="r" b="b"/>
              <a:pathLst>
                <a:path w="511" h="2702" extrusionOk="0">
                  <a:moveTo>
                    <a:pt x="478" y="1"/>
                  </a:moveTo>
                  <a:cubicBezTo>
                    <a:pt x="468" y="1"/>
                    <a:pt x="459" y="7"/>
                    <a:pt x="457" y="21"/>
                  </a:cubicBezTo>
                  <a:cubicBezTo>
                    <a:pt x="366" y="467"/>
                    <a:pt x="249" y="897"/>
                    <a:pt x="178" y="1348"/>
                  </a:cubicBezTo>
                  <a:cubicBezTo>
                    <a:pt x="107" y="1759"/>
                    <a:pt x="1" y="2209"/>
                    <a:pt x="16" y="2630"/>
                  </a:cubicBezTo>
                  <a:cubicBezTo>
                    <a:pt x="16" y="2675"/>
                    <a:pt x="54" y="2702"/>
                    <a:pt x="92" y="2702"/>
                  </a:cubicBezTo>
                  <a:cubicBezTo>
                    <a:pt x="121" y="2702"/>
                    <a:pt x="149" y="2686"/>
                    <a:pt x="158" y="2650"/>
                  </a:cubicBezTo>
                  <a:cubicBezTo>
                    <a:pt x="274" y="2235"/>
                    <a:pt x="290" y="1774"/>
                    <a:pt x="345" y="1348"/>
                  </a:cubicBezTo>
                  <a:cubicBezTo>
                    <a:pt x="406" y="913"/>
                    <a:pt x="437" y="467"/>
                    <a:pt x="508" y="36"/>
                  </a:cubicBezTo>
                  <a:cubicBezTo>
                    <a:pt x="511" y="15"/>
                    <a:pt x="493" y="1"/>
                    <a:pt x="478" y="1"/>
                  </a:cubicBezTo>
                  <a:close/>
                </a:path>
              </a:pathLst>
            </a:custGeom>
            <a:solidFill>
              <a:srgbClr val="2D4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8" name="Google Shape;1508;p28"/>
            <p:cNvSpPr/>
            <p:nvPr/>
          </p:nvSpPr>
          <p:spPr>
            <a:xfrm>
              <a:off x="4098470" y="1887134"/>
              <a:ext cx="145826" cy="356180"/>
            </a:xfrm>
            <a:custGeom>
              <a:avLst/>
              <a:gdLst/>
              <a:ahLst/>
              <a:cxnLst/>
              <a:rect l="l" t="t" r="r" b="b"/>
              <a:pathLst>
                <a:path w="1652" h="4035" extrusionOk="0">
                  <a:moveTo>
                    <a:pt x="876" y="1"/>
                  </a:moveTo>
                  <a:cubicBezTo>
                    <a:pt x="828" y="1"/>
                    <a:pt x="779" y="11"/>
                    <a:pt x="730" y="35"/>
                  </a:cubicBezTo>
                  <a:cubicBezTo>
                    <a:pt x="421" y="192"/>
                    <a:pt x="340" y="703"/>
                    <a:pt x="279" y="967"/>
                  </a:cubicBezTo>
                  <a:cubicBezTo>
                    <a:pt x="82" y="1889"/>
                    <a:pt x="1" y="2831"/>
                    <a:pt x="41" y="3768"/>
                  </a:cubicBezTo>
                  <a:cubicBezTo>
                    <a:pt x="46" y="3859"/>
                    <a:pt x="61" y="3966"/>
                    <a:pt x="153" y="4011"/>
                  </a:cubicBezTo>
                  <a:cubicBezTo>
                    <a:pt x="184" y="4029"/>
                    <a:pt x="220" y="4034"/>
                    <a:pt x="258" y="4034"/>
                  </a:cubicBezTo>
                  <a:cubicBezTo>
                    <a:pt x="275" y="4034"/>
                    <a:pt x="292" y="4033"/>
                    <a:pt x="310" y="4031"/>
                  </a:cubicBezTo>
                  <a:cubicBezTo>
                    <a:pt x="522" y="4001"/>
                    <a:pt x="654" y="3829"/>
                    <a:pt x="755" y="3667"/>
                  </a:cubicBezTo>
                  <a:cubicBezTo>
                    <a:pt x="1231" y="2942"/>
                    <a:pt x="1606" y="2152"/>
                    <a:pt x="1637" y="1326"/>
                  </a:cubicBezTo>
                  <a:cubicBezTo>
                    <a:pt x="1652" y="1038"/>
                    <a:pt x="1616" y="744"/>
                    <a:pt x="1475" y="480"/>
                  </a:cubicBezTo>
                  <a:cubicBezTo>
                    <a:pt x="1380" y="309"/>
                    <a:pt x="1138" y="1"/>
                    <a:pt x="8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09" name="Google Shape;1509;p28"/>
            <p:cNvSpPr/>
            <p:nvPr/>
          </p:nvSpPr>
          <p:spPr>
            <a:xfrm>
              <a:off x="3760918" y="1807424"/>
              <a:ext cx="273733" cy="454780"/>
            </a:xfrm>
            <a:custGeom>
              <a:avLst/>
              <a:gdLst/>
              <a:ahLst/>
              <a:cxnLst/>
              <a:rect l="l" t="t" r="r" b="b"/>
              <a:pathLst>
                <a:path w="3101" h="5152" extrusionOk="0">
                  <a:moveTo>
                    <a:pt x="1298" y="0"/>
                  </a:moveTo>
                  <a:cubicBezTo>
                    <a:pt x="1141" y="0"/>
                    <a:pt x="977" y="40"/>
                    <a:pt x="811" y="132"/>
                  </a:cubicBezTo>
                  <a:cubicBezTo>
                    <a:pt x="507" y="299"/>
                    <a:pt x="304" y="593"/>
                    <a:pt x="187" y="902"/>
                  </a:cubicBezTo>
                  <a:cubicBezTo>
                    <a:pt x="0" y="1404"/>
                    <a:pt x="20" y="1971"/>
                    <a:pt x="253" y="2462"/>
                  </a:cubicBezTo>
                  <a:cubicBezTo>
                    <a:pt x="280" y="2524"/>
                    <a:pt x="351" y="2591"/>
                    <a:pt x="410" y="2591"/>
                  </a:cubicBezTo>
                  <a:cubicBezTo>
                    <a:pt x="429" y="2591"/>
                    <a:pt x="446" y="2585"/>
                    <a:pt x="461" y="2569"/>
                  </a:cubicBezTo>
                  <a:cubicBezTo>
                    <a:pt x="517" y="3425"/>
                    <a:pt x="572" y="4377"/>
                    <a:pt x="1808" y="4894"/>
                  </a:cubicBezTo>
                  <a:cubicBezTo>
                    <a:pt x="2091" y="5014"/>
                    <a:pt x="2341" y="5152"/>
                    <a:pt x="2632" y="5152"/>
                  </a:cubicBezTo>
                  <a:cubicBezTo>
                    <a:pt x="2685" y="5152"/>
                    <a:pt x="2740" y="5147"/>
                    <a:pt x="2796" y="5137"/>
                  </a:cubicBezTo>
                  <a:cubicBezTo>
                    <a:pt x="3019" y="4757"/>
                    <a:pt x="3075" y="4306"/>
                    <a:pt x="3080" y="3871"/>
                  </a:cubicBezTo>
                  <a:cubicBezTo>
                    <a:pt x="3100" y="2863"/>
                    <a:pt x="2892" y="1849"/>
                    <a:pt x="2482" y="912"/>
                  </a:cubicBezTo>
                  <a:cubicBezTo>
                    <a:pt x="2279" y="452"/>
                    <a:pt x="1827" y="0"/>
                    <a:pt x="129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0" name="Google Shape;1510;p28"/>
            <p:cNvSpPr/>
            <p:nvPr/>
          </p:nvSpPr>
          <p:spPr>
            <a:xfrm>
              <a:off x="3955381" y="2265731"/>
              <a:ext cx="130643" cy="166482"/>
            </a:xfrm>
            <a:custGeom>
              <a:avLst/>
              <a:gdLst/>
              <a:ahLst/>
              <a:cxnLst/>
              <a:rect l="l" t="t" r="r" b="b"/>
              <a:pathLst>
                <a:path w="1480" h="1886" extrusionOk="0">
                  <a:moveTo>
                    <a:pt x="1" y="1"/>
                  </a:moveTo>
                  <a:lnTo>
                    <a:pt x="1" y="1146"/>
                  </a:lnTo>
                  <a:cubicBezTo>
                    <a:pt x="1" y="1556"/>
                    <a:pt x="330" y="1885"/>
                    <a:pt x="740" y="1885"/>
                  </a:cubicBezTo>
                  <a:cubicBezTo>
                    <a:pt x="943" y="1885"/>
                    <a:pt x="1125" y="1804"/>
                    <a:pt x="1262" y="1667"/>
                  </a:cubicBezTo>
                  <a:cubicBezTo>
                    <a:pt x="1394" y="1536"/>
                    <a:pt x="1480" y="1348"/>
                    <a:pt x="1480" y="1146"/>
                  </a:cubicBezTo>
                  <a:lnTo>
                    <a:pt x="1480"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1" name="Google Shape;1511;p28"/>
            <p:cNvSpPr/>
            <p:nvPr/>
          </p:nvSpPr>
          <p:spPr>
            <a:xfrm>
              <a:off x="4121244" y="2049024"/>
              <a:ext cx="106104" cy="127112"/>
            </a:xfrm>
            <a:custGeom>
              <a:avLst/>
              <a:gdLst/>
              <a:ahLst/>
              <a:cxnLst/>
              <a:rect l="l" t="t" r="r" b="b"/>
              <a:pathLst>
                <a:path w="1202" h="1440" extrusionOk="0">
                  <a:moveTo>
                    <a:pt x="821" y="1"/>
                  </a:moveTo>
                  <a:cubicBezTo>
                    <a:pt x="775" y="1"/>
                    <a:pt x="728" y="7"/>
                    <a:pt x="685" y="19"/>
                  </a:cubicBezTo>
                  <a:cubicBezTo>
                    <a:pt x="244" y="141"/>
                    <a:pt x="92" y="749"/>
                    <a:pt x="21" y="1108"/>
                  </a:cubicBezTo>
                  <a:cubicBezTo>
                    <a:pt x="1" y="1215"/>
                    <a:pt x="1" y="1351"/>
                    <a:pt x="102" y="1412"/>
                  </a:cubicBezTo>
                  <a:cubicBezTo>
                    <a:pt x="136" y="1432"/>
                    <a:pt x="174" y="1440"/>
                    <a:pt x="212" y="1440"/>
                  </a:cubicBezTo>
                  <a:cubicBezTo>
                    <a:pt x="252" y="1440"/>
                    <a:pt x="293" y="1430"/>
                    <a:pt x="330" y="1417"/>
                  </a:cubicBezTo>
                  <a:cubicBezTo>
                    <a:pt x="573" y="1341"/>
                    <a:pt x="751" y="1159"/>
                    <a:pt x="908" y="977"/>
                  </a:cubicBezTo>
                  <a:cubicBezTo>
                    <a:pt x="1049" y="799"/>
                    <a:pt x="1186" y="607"/>
                    <a:pt x="1196" y="379"/>
                  </a:cubicBezTo>
                  <a:cubicBezTo>
                    <a:pt x="1201" y="288"/>
                    <a:pt x="1176" y="186"/>
                    <a:pt x="1110" y="110"/>
                  </a:cubicBezTo>
                  <a:cubicBezTo>
                    <a:pt x="1039" y="36"/>
                    <a:pt x="930" y="1"/>
                    <a:pt x="821"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2" name="Google Shape;1512;p28"/>
            <p:cNvSpPr/>
            <p:nvPr/>
          </p:nvSpPr>
          <p:spPr>
            <a:xfrm>
              <a:off x="3797992" y="2040815"/>
              <a:ext cx="93127" cy="128436"/>
            </a:xfrm>
            <a:custGeom>
              <a:avLst/>
              <a:gdLst/>
              <a:ahLst/>
              <a:cxnLst/>
              <a:rect l="l" t="t" r="r" b="b"/>
              <a:pathLst>
                <a:path w="1055" h="1455" extrusionOk="0">
                  <a:moveTo>
                    <a:pt x="352" y="0"/>
                  </a:moveTo>
                  <a:cubicBezTo>
                    <a:pt x="267" y="0"/>
                    <a:pt x="184" y="24"/>
                    <a:pt x="122" y="77"/>
                  </a:cubicBezTo>
                  <a:cubicBezTo>
                    <a:pt x="51" y="143"/>
                    <a:pt x="21" y="239"/>
                    <a:pt x="16" y="325"/>
                  </a:cubicBezTo>
                  <a:cubicBezTo>
                    <a:pt x="0" y="543"/>
                    <a:pt x="112" y="745"/>
                    <a:pt x="228" y="933"/>
                  </a:cubicBezTo>
                  <a:cubicBezTo>
                    <a:pt x="355" y="1125"/>
                    <a:pt x="502" y="1318"/>
                    <a:pt x="725" y="1419"/>
                  </a:cubicBezTo>
                  <a:cubicBezTo>
                    <a:pt x="768" y="1439"/>
                    <a:pt x="817" y="1454"/>
                    <a:pt x="866" y="1454"/>
                  </a:cubicBezTo>
                  <a:cubicBezTo>
                    <a:pt x="892" y="1454"/>
                    <a:pt x="918" y="1450"/>
                    <a:pt x="943" y="1439"/>
                  </a:cubicBezTo>
                  <a:cubicBezTo>
                    <a:pt x="1044" y="1389"/>
                    <a:pt x="1054" y="1262"/>
                    <a:pt x="1049" y="1156"/>
                  </a:cubicBezTo>
                  <a:cubicBezTo>
                    <a:pt x="1019" y="801"/>
                    <a:pt x="938" y="198"/>
                    <a:pt x="532" y="36"/>
                  </a:cubicBezTo>
                  <a:cubicBezTo>
                    <a:pt x="477" y="13"/>
                    <a:pt x="414" y="0"/>
                    <a:pt x="35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3" name="Google Shape;1513;p28"/>
            <p:cNvSpPr/>
            <p:nvPr/>
          </p:nvSpPr>
          <p:spPr>
            <a:xfrm>
              <a:off x="3847601" y="1842027"/>
              <a:ext cx="328727" cy="457605"/>
            </a:xfrm>
            <a:custGeom>
              <a:avLst/>
              <a:gdLst/>
              <a:ahLst/>
              <a:cxnLst/>
              <a:rect l="l" t="t" r="r" b="b"/>
              <a:pathLst>
                <a:path w="3724" h="5184" extrusionOk="0">
                  <a:moveTo>
                    <a:pt x="1750" y="1"/>
                  </a:moveTo>
                  <a:cubicBezTo>
                    <a:pt x="1521" y="1"/>
                    <a:pt x="1293" y="29"/>
                    <a:pt x="1075" y="95"/>
                  </a:cubicBezTo>
                  <a:cubicBezTo>
                    <a:pt x="629" y="232"/>
                    <a:pt x="143" y="561"/>
                    <a:pt x="82" y="1052"/>
                  </a:cubicBezTo>
                  <a:cubicBezTo>
                    <a:pt x="1" y="1711"/>
                    <a:pt x="51" y="2420"/>
                    <a:pt x="122" y="3073"/>
                  </a:cubicBezTo>
                  <a:cubicBezTo>
                    <a:pt x="233" y="4057"/>
                    <a:pt x="798" y="5183"/>
                    <a:pt x="1872" y="5183"/>
                  </a:cubicBezTo>
                  <a:cubicBezTo>
                    <a:pt x="1976" y="5183"/>
                    <a:pt x="2085" y="5173"/>
                    <a:pt x="2199" y="5150"/>
                  </a:cubicBezTo>
                  <a:cubicBezTo>
                    <a:pt x="2903" y="5014"/>
                    <a:pt x="3324" y="4426"/>
                    <a:pt x="3476" y="3762"/>
                  </a:cubicBezTo>
                  <a:cubicBezTo>
                    <a:pt x="3607" y="3180"/>
                    <a:pt x="3688" y="2501"/>
                    <a:pt x="3709" y="1903"/>
                  </a:cubicBezTo>
                  <a:cubicBezTo>
                    <a:pt x="3724" y="1412"/>
                    <a:pt x="3623" y="819"/>
                    <a:pt x="3248" y="465"/>
                  </a:cubicBezTo>
                  <a:cubicBezTo>
                    <a:pt x="3005" y="232"/>
                    <a:pt x="2670" y="120"/>
                    <a:pt x="2336" y="59"/>
                  </a:cubicBezTo>
                  <a:cubicBezTo>
                    <a:pt x="2144" y="22"/>
                    <a:pt x="1947" y="1"/>
                    <a:pt x="175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4" name="Google Shape;1514;p28"/>
            <p:cNvSpPr/>
            <p:nvPr/>
          </p:nvSpPr>
          <p:spPr>
            <a:xfrm>
              <a:off x="3849455" y="1770615"/>
              <a:ext cx="396255" cy="264553"/>
            </a:xfrm>
            <a:custGeom>
              <a:avLst/>
              <a:gdLst/>
              <a:ahLst/>
              <a:cxnLst/>
              <a:rect l="l" t="t" r="r" b="b"/>
              <a:pathLst>
                <a:path w="4489" h="2997" extrusionOk="0">
                  <a:moveTo>
                    <a:pt x="1530" y="1"/>
                  </a:moveTo>
                  <a:cubicBezTo>
                    <a:pt x="1380" y="1"/>
                    <a:pt x="1231" y="13"/>
                    <a:pt x="1084" y="43"/>
                  </a:cubicBezTo>
                  <a:cubicBezTo>
                    <a:pt x="724" y="114"/>
                    <a:pt x="380" y="296"/>
                    <a:pt x="152" y="595"/>
                  </a:cubicBezTo>
                  <a:cubicBezTo>
                    <a:pt x="101" y="656"/>
                    <a:pt x="61" y="721"/>
                    <a:pt x="41" y="803"/>
                  </a:cubicBezTo>
                  <a:cubicBezTo>
                    <a:pt x="0" y="955"/>
                    <a:pt x="56" y="1122"/>
                    <a:pt x="132" y="1258"/>
                  </a:cubicBezTo>
                  <a:cubicBezTo>
                    <a:pt x="522" y="1942"/>
                    <a:pt x="1150" y="2545"/>
                    <a:pt x="1915" y="2733"/>
                  </a:cubicBezTo>
                  <a:cubicBezTo>
                    <a:pt x="1998" y="2754"/>
                    <a:pt x="2087" y="2769"/>
                    <a:pt x="2173" y="2769"/>
                  </a:cubicBezTo>
                  <a:cubicBezTo>
                    <a:pt x="2271" y="2769"/>
                    <a:pt x="2366" y="2750"/>
                    <a:pt x="2452" y="2702"/>
                  </a:cubicBezTo>
                  <a:cubicBezTo>
                    <a:pt x="2613" y="2611"/>
                    <a:pt x="2720" y="2384"/>
                    <a:pt x="2630" y="2212"/>
                  </a:cubicBezTo>
                  <a:lnTo>
                    <a:pt x="2630" y="2212"/>
                  </a:lnTo>
                  <a:cubicBezTo>
                    <a:pt x="2843" y="2617"/>
                    <a:pt x="3232" y="2905"/>
                    <a:pt x="3662" y="2981"/>
                  </a:cubicBezTo>
                  <a:cubicBezTo>
                    <a:pt x="3720" y="2991"/>
                    <a:pt x="3779" y="2997"/>
                    <a:pt x="3839" y="2997"/>
                  </a:cubicBezTo>
                  <a:cubicBezTo>
                    <a:pt x="4043" y="2997"/>
                    <a:pt x="4248" y="2930"/>
                    <a:pt x="4361" y="2758"/>
                  </a:cubicBezTo>
                  <a:cubicBezTo>
                    <a:pt x="4432" y="2651"/>
                    <a:pt x="4453" y="2515"/>
                    <a:pt x="4458" y="2383"/>
                  </a:cubicBezTo>
                  <a:cubicBezTo>
                    <a:pt x="4488" y="1775"/>
                    <a:pt x="4184" y="1188"/>
                    <a:pt x="3743" y="792"/>
                  </a:cubicBezTo>
                  <a:cubicBezTo>
                    <a:pt x="3303" y="397"/>
                    <a:pt x="2740" y="179"/>
                    <a:pt x="2168" y="68"/>
                  </a:cubicBezTo>
                  <a:cubicBezTo>
                    <a:pt x="1957" y="26"/>
                    <a:pt x="1743" y="1"/>
                    <a:pt x="15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5" name="Google Shape;1515;p28"/>
            <p:cNvSpPr/>
            <p:nvPr/>
          </p:nvSpPr>
          <p:spPr>
            <a:xfrm>
              <a:off x="3801082" y="1812103"/>
              <a:ext cx="131614" cy="273556"/>
            </a:xfrm>
            <a:custGeom>
              <a:avLst/>
              <a:gdLst/>
              <a:ahLst/>
              <a:cxnLst/>
              <a:rect l="l" t="t" r="r" b="b"/>
              <a:pathLst>
                <a:path w="1491" h="3099" extrusionOk="0">
                  <a:moveTo>
                    <a:pt x="900" y="0"/>
                  </a:moveTo>
                  <a:cubicBezTo>
                    <a:pt x="853" y="0"/>
                    <a:pt x="807" y="5"/>
                    <a:pt x="766" y="13"/>
                  </a:cubicBezTo>
                  <a:cubicBezTo>
                    <a:pt x="507" y="69"/>
                    <a:pt x="290" y="267"/>
                    <a:pt x="168" y="500"/>
                  </a:cubicBezTo>
                  <a:cubicBezTo>
                    <a:pt x="47" y="738"/>
                    <a:pt x="6" y="1006"/>
                    <a:pt x="6" y="1275"/>
                  </a:cubicBezTo>
                  <a:cubicBezTo>
                    <a:pt x="1" y="1928"/>
                    <a:pt x="229" y="2582"/>
                    <a:pt x="634" y="3098"/>
                  </a:cubicBezTo>
                  <a:cubicBezTo>
                    <a:pt x="877" y="2896"/>
                    <a:pt x="665" y="2465"/>
                    <a:pt x="832" y="2197"/>
                  </a:cubicBezTo>
                  <a:cubicBezTo>
                    <a:pt x="877" y="2126"/>
                    <a:pt x="938" y="2075"/>
                    <a:pt x="994" y="2019"/>
                  </a:cubicBezTo>
                  <a:cubicBezTo>
                    <a:pt x="1359" y="1675"/>
                    <a:pt x="1490" y="1184"/>
                    <a:pt x="1445" y="692"/>
                  </a:cubicBezTo>
                  <a:cubicBezTo>
                    <a:pt x="1429" y="545"/>
                    <a:pt x="1455" y="327"/>
                    <a:pt x="1369" y="201"/>
                  </a:cubicBezTo>
                  <a:cubicBezTo>
                    <a:pt x="1277" y="61"/>
                    <a:pt x="1076" y="0"/>
                    <a:pt x="90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6" name="Google Shape;1516;p28"/>
            <p:cNvSpPr/>
            <p:nvPr/>
          </p:nvSpPr>
          <p:spPr>
            <a:xfrm>
              <a:off x="3958029" y="2311721"/>
              <a:ext cx="170896" cy="323077"/>
            </a:xfrm>
            <a:custGeom>
              <a:avLst/>
              <a:gdLst/>
              <a:ahLst/>
              <a:cxnLst/>
              <a:rect l="l" t="t" r="r" b="b"/>
              <a:pathLst>
                <a:path w="1936" h="3660" extrusionOk="0">
                  <a:moveTo>
                    <a:pt x="459" y="1"/>
                  </a:moveTo>
                  <a:cubicBezTo>
                    <a:pt x="320" y="1"/>
                    <a:pt x="203" y="109"/>
                    <a:pt x="193" y="250"/>
                  </a:cubicBezTo>
                  <a:lnTo>
                    <a:pt x="11" y="3309"/>
                  </a:lnTo>
                  <a:cubicBezTo>
                    <a:pt x="1" y="3456"/>
                    <a:pt x="112" y="3578"/>
                    <a:pt x="259" y="3588"/>
                  </a:cubicBezTo>
                  <a:lnTo>
                    <a:pt x="1465" y="3659"/>
                  </a:lnTo>
                  <a:cubicBezTo>
                    <a:pt x="1471" y="3659"/>
                    <a:pt x="1477" y="3659"/>
                    <a:pt x="1483" y="3659"/>
                  </a:cubicBezTo>
                  <a:cubicBezTo>
                    <a:pt x="1622" y="3659"/>
                    <a:pt x="1734" y="3551"/>
                    <a:pt x="1744" y="3411"/>
                  </a:cubicBezTo>
                  <a:lnTo>
                    <a:pt x="1926" y="351"/>
                  </a:lnTo>
                  <a:cubicBezTo>
                    <a:pt x="1936" y="204"/>
                    <a:pt x="1825" y="77"/>
                    <a:pt x="1678" y="72"/>
                  </a:cubicBezTo>
                  <a:lnTo>
                    <a:pt x="477" y="2"/>
                  </a:lnTo>
                  <a:cubicBezTo>
                    <a:pt x="471" y="1"/>
                    <a:pt x="465" y="1"/>
                    <a:pt x="4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7" name="Google Shape;1517;p28"/>
            <p:cNvSpPr/>
            <p:nvPr/>
          </p:nvSpPr>
          <p:spPr>
            <a:xfrm>
              <a:off x="4075254" y="2344823"/>
              <a:ext cx="27364" cy="25334"/>
            </a:xfrm>
            <a:custGeom>
              <a:avLst/>
              <a:gdLst/>
              <a:ahLst/>
              <a:cxnLst/>
              <a:rect l="l" t="t" r="r" b="b"/>
              <a:pathLst>
                <a:path w="310" h="287" extrusionOk="0">
                  <a:moveTo>
                    <a:pt x="153" y="0"/>
                  </a:moveTo>
                  <a:cubicBezTo>
                    <a:pt x="81" y="0"/>
                    <a:pt x="20" y="53"/>
                    <a:pt x="10" y="128"/>
                  </a:cubicBezTo>
                  <a:cubicBezTo>
                    <a:pt x="0" y="204"/>
                    <a:pt x="56" y="275"/>
                    <a:pt x="137" y="285"/>
                  </a:cubicBezTo>
                  <a:cubicBezTo>
                    <a:pt x="143" y="286"/>
                    <a:pt x="150" y="286"/>
                    <a:pt x="156" y="286"/>
                  </a:cubicBezTo>
                  <a:cubicBezTo>
                    <a:pt x="229" y="286"/>
                    <a:pt x="290" y="233"/>
                    <a:pt x="299" y="158"/>
                  </a:cubicBezTo>
                  <a:cubicBezTo>
                    <a:pt x="309" y="82"/>
                    <a:pt x="248" y="11"/>
                    <a:pt x="172" y="1"/>
                  </a:cubicBezTo>
                  <a:cubicBezTo>
                    <a:pt x="166" y="1"/>
                    <a:pt x="160" y="0"/>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8" name="Google Shape;1518;p28"/>
            <p:cNvSpPr/>
            <p:nvPr/>
          </p:nvSpPr>
          <p:spPr>
            <a:xfrm>
              <a:off x="3548448" y="2468227"/>
              <a:ext cx="538462" cy="508097"/>
            </a:xfrm>
            <a:custGeom>
              <a:avLst/>
              <a:gdLst/>
              <a:ahLst/>
              <a:cxnLst/>
              <a:rect l="l" t="t" r="r" b="b"/>
              <a:pathLst>
                <a:path w="6100" h="5756" extrusionOk="0">
                  <a:moveTo>
                    <a:pt x="5469" y="1"/>
                  </a:moveTo>
                  <a:cubicBezTo>
                    <a:pt x="5458" y="1"/>
                    <a:pt x="5447" y="3"/>
                    <a:pt x="5436" y="7"/>
                  </a:cubicBezTo>
                  <a:cubicBezTo>
                    <a:pt x="5355" y="32"/>
                    <a:pt x="5279" y="72"/>
                    <a:pt x="5208" y="118"/>
                  </a:cubicBezTo>
                  <a:cubicBezTo>
                    <a:pt x="5041" y="229"/>
                    <a:pt x="4879" y="356"/>
                    <a:pt x="4737" y="498"/>
                  </a:cubicBezTo>
                  <a:cubicBezTo>
                    <a:pt x="4747" y="336"/>
                    <a:pt x="4763" y="153"/>
                    <a:pt x="4732" y="12"/>
                  </a:cubicBezTo>
                  <a:cubicBezTo>
                    <a:pt x="4418" y="280"/>
                    <a:pt x="4175" y="630"/>
                    <a:pt x="4028" y="1010"/>
                  </a:cubicBezTo>
                  <a:cubicBezTo>
                    <a:pt x="3972" y="1167"/>
                    <a:pt x="3967" y="1303"/>
                    <a:pt x="3846" y="1425"/>
                  </a:cubicBezTo>
                  <a:cubicBezTo>
                    <a:pt x="3815" y="1455"/>
                    <a:pt x="3430" y="1734"/>
                    <a:pt x="3344" y="1774"/>
                  </a:cubicBezTo>
                  <a:lnTo>
                    <a:pt x="3329" y="1774"/>
                  </a:lnTo>
                  <a:cubicBezTo>
                    <a:pt x="2822" y="2088"/>
                    <a:pt x="2336" y="2433"/>
                    <a:pt x="1865" y="2793"/>
                  </a:cubicBezTo>
                  <a:cubicBezTo>
                    <a:pt x="1161" y="3330"/>
                    <a:pt x="1" y="4074"/>
                    <a:pt x="11" y="5052"/>
                  </a:cubicBezTo>
                  <a:cubicBezTo>
                    <a:pt x="16" y="5244"/>
                    <a:pt x="41" y="5452"/>
                    <a:pt x="178" y="5584"/>
                  </a:cubicBezTo>
                  <a:cubicBezTo>
                    <a:pt x="312" y="5707"/>
                    <a:pt x="504" y="5755"/>
                    <a:pt x="706" y="5755"/>
                  </a:cubicBezTo>
                  <a:cubicBezTo>
                    <a:pt x="985" y="5755"/>
                    <a:pt x="1284" y="5663"/>
                    <a:pt x="1475" y="5548"/>
                  </a:cubicBezTo>
                  <a:cubicBezTo>
                    <a:pt x="1860" y="5310"/>
                    <a:pt x="2144" y="4900"/>
                    <a:pt x="2448" y="4566"/>
                  </a:cubicBezTo>
                  <a:lnTo>
                    <a:pt x="3359" y="3557"/>
                  </a:lnTo>
                  <a:cubicBezTo>
                    <a:pt x="3729" y="3152"/>
                    <a:pt x="4099" y="2737"/>
                    <a:pt x="4474" y="2332"/>
                  </a:cubicBezTo>
                  <a:cubicBezTo>
                    <a:pt x="4479" y="2327"/>
                    <a:pt x="4484" y="2321"/>
                    <a:pt x="4484" y="2316"/>
                  </a:cubicBezTo>
                  <a:cubicBezTo>
                    <a:pt x="4504" y="2301"/>
                    <a:pt x="4519" y="2281"/>
                    <a:pt x="4535" y="2266"/>
                  </a:cubicBezTo>
                  <a:lnTo>
                    <a:pt x="4763" y="2058"/>
                  </a:lnTo>
                  <a:cubicBezTo>
                    <a:pt x="4798" y="2023"/>
                    <a:pt x="4833" y="1987"/>
                    <a:pt x="4874" y="1957"/>
                  </a:cubicBezTo>
                  <a:cubicBezTo>
                    <a:pt x="5203" y="1698"/>
                    <a:pt x="5654" y="1582"/>
                    <a:pt x="5973" y="1308"/>
                  </a:cubicBezTo>
                  <a:cubicBezTo>
                    <a:pt x="5999" y="1283"/>
                    <a:pt x="6029" y="1253"/>
                    <a:pt x="6019" y="1217"/>
                  </a:cubicBezTo>
                  <a:cubicBezTo>
                    <a:pt x="6014" y="1172"/>
                    <a:pt x="5953" y="1161"/>
                    <a:pt x="5907" y="1156"/>
                  </a:cubicBezTo>
                  <a:cubicBezTo>
                    <a:pt x="5901" y="1156"/>
                    <a:pt x="5895" y="1156"/>
                    <a:pt x="5889" y="1156"/>
                  </a:cubicBezTo>
                  <a:cubicBezTo>
                    <a:pt x="5709" y="1156"/>
                    <a:pt x="5542" y="1229"/>
                    <a:pt x="5355" y="1293"/>
                  </a:cubicBezTo>
                  <a:cubicBezTo>
                    <a:pt x="5588" y="1182"/>
                    <a:pt x="5806" y="1004"/>
                    <a:pt x="6019" y="858"/>
                  </a:cubicBezTo>
                  <a:cubicBezTo>
                    <a:pt x="6054" y="832"/>
                    <a:pt x="6100" y="787"/>
                    <a:pt x="6075" y="746"/>
                  </a:cubicBezTo>
                  <a:cubicBezTo>
                    <a:pt x="6054" y="721"/>
                    <a:pt x="6019" y="721"/>
                    <a:pt x="5988" y="721"/>
                  </a:cubicBezTo>
                  <a:cubicBezTo>
                    <a:pt x="5730" y="731"/>
                    <a:pt x="5472" y="802"/>
                    <a:pt x="5244" y="923"/>
                  </a:cubicBezTo>
                  <a:cubicBezTo>
                    <a:pt x="5401" y="802"/>
                    <a:pt x="5553" y="680"/>
                    <a:pt x="5710" y="554"/>
                  </a:cubicBezTo>
                  <a:cubicBezTo>
                    <a:pt x="5755" y="513"/>
                    <a:pt x="5811" y="473"/>
                    <a:pt x="5841" y="417"/>
                  </a:cubicBezTo>
                  <a:cubicBezTo>
                    <a:pt x="5879" y="369"/>
                    <a:pt x="5842" y="304"/>
                    <a:pt x="5783" y="304"/>
                  </a:cubicBezTo>
                  <a:cubicBezTo>
                    <a:pt x="5779" y="304"/>
                    <a:pt x="5775" y="305"/>
                    <a:pt x="5771" y="305"/>
                  </a:cubicBezTo>
                  <a:cubicBezTo>
                    <a:pt x="5730" y="310"/>
                    <a:pt x="5690" y="326"/>
                    <a:pt x="5654" y="346"/>
                  </a:cubicBezTo>
                  <a:cubicBezTo>
                    <a:pt x="5431" y="442"/>
                    <a:pt x="5223" y="554"/>
                    <a:pt x="5016" y="680"/>
                  </a:cubicBezTo>
                  <a:cubicBezTo>
                    <a:pt x="5213" y="533"/>
                    <a:pt x="5386" y="361"/>
                    <a:pt x="5527" y="169"/>
                  </a:cubicBezTo>
                  <a:cubicBezTo>
                    <a:pt x="5532" y="158"/>
                    <a:pt x="5538" y="153"/>
                    <a:pt x="5543" y="143"/>
                  </a:cubicBezTo>
                  <a:cubicBezTo>
                    <a:pt x="5587" y="82"/>
                    <a:pt x="5539" y="1"/>
                    <a:pt x="5469"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19" name="Google Shape;1519;p28"/>
            <p:cNvSpPr/>
            <p:nvPr/>
          </p:nvSpPr>
          <p:spPr>
            <a:xfrm>
              <a:off x="2876875" y="2221507"/>
              <a:ext cx="766029" cy="1179232"/>
            </a:xfrm>
            <a:custGeom>
              <a:avLst/>
              <a:gdLst/>
              <a:ahLst/>
              <a:cxnLst/>
              <a:rect l="l" t="t" r="r" b="b"/>
              <a:pathLst>
                <a:path w="8678" h="13359" extrusionOk="0">
                  <a:moveTo>
                    <a:pt x="704" y="0"/>
                  </a:moveTo>
                  <a:cubicBezTo>
                    <a:pt x="314" y="0"/>
                    <a:pt x="0" y="314"/>
                    <a:pt x="0" y="704"/>
                  </a:cubicBezTo>
                  <a:lnTo>
                    <a:pt x="0" y="12654"/>
                  </a:lnTo>
                  <a:cubicBezTo>
                    <a:pt x="0" y="13044"/>
                    <a:pt x="314" y="13358"/>
                    <a:pt x="704" y="13358"/>
                  </a:cubicBezTo>
                  <a:lnTo>
                    <a:pt x="7974" y="13358"/>
                  </a:lnTo>
                  <a:cubicBezTo>
                    <a:pt x="8359" y="13358"/>
                    <a:pt x="8678" y="13044"/>
                    <a:pt x="8678" y="12654"/>
                  </a:cubicBezTo>
                  <a:lnTo>
                    <a:pt x="8678" y="704"/>
                  </a:lnTo>
                  <a:cubicBezTo>
                    <a:pt x="8678" y="314"/>
                    <a:pt x="8359" y="0"/>
                    <a:pt x="7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0" name="Google Shape;1520;p28"/>
            <p:cNvSpPr/>
            <p:nvPr/>
          </p:nvSpPr>
          <p:spPr>
            <a:xfrm>
              <a:off x="2876875" y="2221507"/>
              <a:ext cx="766029" cy="131526"/>
            </a:xfrm>
            <a:custGeom>
              <a:avLst/>
              <a:gdLst/>
              <a:ahLst/>
              <a:cxnLst/>
              <a:rect l="l" t="t" r="r" b="b"/>
              <a:pathLst>
                <a:path w="8678" h="1490" extrusionOk="0">
                  <a:moveTo>
                    <a:pt x="704" y="0"/>
                  </a:moveTo>
                  <a:cubicBezTo>
                    <a:pt x="314" y="0"/>
                    <a:pt x="0" y="314"/>
                    <a:pt x="0" y="704"/>
                  </a:cubicBezTo>
                  <a:lnTo>
                    <a:pt x="0" y="1490"/>
                  </a:lnTo>
                  <a:lnTo>
                    <a:pt x="8678" y="1490"/>
                  </a:lnTo>
                  <a:lnTo>
                    <a:pt x="8678" y="704"/>
                  </a:lnTo>
                  <a:cubicBezTo>
                    <a:pt x="8678" y="314"/>
                    <a:pt x="8359" y="0"/>
                    <a:pt x="797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1" name="Google Shape;1521;p28"/>
            <p:cNvSpPr/>
            <p:nvPr/>
          </p:nvSpPr>
          <p:spPr>
            <a:xfrm>
              <a:off x="3152283" y="3317401"/>
              <a:ext cx="214767" cy="31866"/>
            </a:xfrm>
            <a:custGeom>
              <a:avLst/>
              <a:gdLst/>
              <a:ahLst/>
              <a:cxnLst/>
              <a:rect l="l" t="t" r="r" b="b"/>
              <a:pathLst>
                <a:path w="2433" h="361" extrusionOk="0">
                  <a:moveTo>
                    <a:pt x="168" y="1"/>
                  </a:moveTo>
                  <a:cubicBezTo>
                    <a:pt x="77" y="1"/>
                    <a:pt x="1" y="77"/>
                    <a:pt x="1" y="168"/>
                  </a:cubicBezTo>
                  <a:lnTo>
                    <a:pt x="1" y="193"/>
                  </a:lnTo>
                  <a:cubicBezTo>
                    <a:pt x="1" y="285"/>
                    <a:pt x="77" y="361"/>
                    <a:pt x="168" y="361"/>
                  </a:cubicBezTo>
                  <a:lnTo>
                    <a:pt x="2265" y="361"/>
                  </a:lnTo>
                  <a:cubicBezTo>
                    <a:pt x="2356" y="361"/>
                    <a:pt x="2432" y="285"/>
                    <a:pt x="2432" y="193"/>
                  </a:cubicBezTo>
                  <a:lnTo>
                    <a:pt x="2432" y="168"/>
                  </a:lnTo>
                  <a:cubicBezTo>
                    <a:pt x="2432" y="77"/>
                    <a:pt x="2356" y="1"/>
                    <a:pt x="226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2" name="Google Shape;1522;p28"/>
            <p:cNvSpPr/>
            <p:nvPr/>
          </p:nvSpPr>
          <p:spPr>
            <a:xfrm>
              <a:off x="2951994" y="2423120"/>
              <a:ext cx="615348" cy="791540"/>
            </a:xfrm>
            <a:custGeom>
              <a:avLst/>
              <a:gdLst/>
              <a:ahLst/>
              <a:cxnLst/>
              <a:rect l="l" t="t" r="r" b="b"/>
              <a:pathLst>
                <a:path w="6971" h="8967" extrusionOk="0">
                  <a:moveTo>
                    <a:pt x="0" y="1"/>
                  </a:moveTo>
                  <a:lnTo>
                    <a:pt x="0" y="8967"/>
                  </a:lnTo>
                  <a:lnTo>
                    <a:pt x="6971" y="8967"/>
                  </a:lnTo>
                  <a:lnTo>
                    <a:pt x="6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3" name="Google Shape;1523;p28"/>
            <p:cNvSpPr/>
            <p:nvPr/>
          </p:nvSpPr>
          <p:spPr>
            <a:xfrm>
              <a:off x="3008312" y="2491972"/>
              <a:ext cx="503153" cy="503153"/>
            </a:xfrm>
            <a:custGeom>
              <a:avLst/>
              <a:gdLst/>
              <a:ahLst/>
              <a:cxnLst/>
              <a:rect l="l" t="t" r="r" b="b"/>
              <a:pathLst>
                <a:path w="5700" h="5700" extrusionOk="0">
                  <a:moveTo>
                    <a:pt x="1677" y="457"/>
                  </a:moveTo>
                  <a:lnTo>
                    <a:pt x="1677" y="457"/>
                  </a:lnTo>
                  <a:cubicBezTo>
                    <a:pt x="1667" y="492"/>
                    <a:pt x="1652" y="533"/>
                    <a:pt x="1632" y="583"/>
                  </a:cubicBezTo>
                  <a:cubicBezTo>
                    <a:pt x="1576" y="751"/>
                    <a:pt x="1480" y="1070"/>
                    <a:pt x="1389" y="1475"/>
                  </a:cubicBezTo>
                  <a:lnTo>
                    <a:pt x="568" y="1475"/>
                  </a:lnTo>
                  <a:cubicBezTo>
                    <a:pt x="831" y="1034"/>
                    <a:pt x="1216" y="680"/>
                    <a:pt x="1677" y="457"/>
                  </a:cubicBezTo>
                  <a:close/>
                  <a:moveTo>
                    <a:pt x="2741" y="188"/>
                  </a:moveTo>
                  <a:lnTo>
                    <a:pt x="2741" y="1475"/>
                  </a:lnTo>
                  <a:lnTo>
                    <a:pt x="1571" y="1475"/>
                  </a:lnTo>
                  <a:cubicBezTo>
                    <a:pt x="1708" y="877"/>
                    <a:pt x="1870" y="457"/>
                    <a:pt x="1915" y="356"/>
                  </a:cubicBezTo>
                  <a:cubicBezTo>
                    <a:pt x="2174" y="259"/>
                    <a:pt x="2452" y="198"/>
                    <a:pt x="2741" y="188"/>
                  </a:cubicBezTo>
                  <a:close/>
                  <a:moveTo>
                    <a:pt x="2923" y="188"/>
                  </a:moveTo>
                  <a:cubicBezTo>
                    <a:pt x="3273" y="198"/>
                    <a:pt x="3602" y="274"/>
                    <a:pt x="3906" y="406"/>
                  </a:cubicBezTo>
                  <a:cubicBezTo>
                    <a:pt x="3947" y="528"/>
                    <a:pt x="4063" y="923"/>
                    <a:pt x="4159" y="1475"/>
                  </a:cubicBezTo>
                  <a:lnTo>
                    <a:pt x="2923" y="1475"/>
                  </a:lnTo>
                  <a:lnTo>
                    <a:pt x="2923" y="188"/>
                  </a:lnTo>
                  <a:close/>
                  <a:moveTo>
                    <a:pt x="4129" y="513"/>
                  </a:moveTo>
                  <a:lnTo>
                    <a:pt x="4129" y="513"/>
                  </a:lnTo>
                  <a:cubicBezTo>
                    <a:pt x="4539" y="741"/>
                    <a:pt x="4889" y="1070"/>
                    <a:pt x="5132" y="1475"/>
                  </a:cubicBezTo>
                  <a:lnTo>
                    <a:pt x="4342" y="1475"/>
                  </a:lnTo>
                  <a:cubicBezTo>
                    <a:pt x="4271" y="1050"/>
                    <a:pt x="4185" y="715"/>
                    <a:pt x="4129" y="513"/>
                  </a:cubicBezTo>
                  <a:close/>
                  <a:moveTo>
                    <a:pt x="1348" y="1657"/>
                  </a:moveTo>
                  <a:cubicBezTo>
                    <a:pt x="1282" y="1977"/>
                    <a:pt x="1227" y="2341"/>
                    <a:pt x="1201" y="2726"/>
                  </a:cubicBezTo>
                  <a:cubicBezTo>
                    <a:pt x="1201" y="2731"/>
                    <a:pt x="1201" y="2736"/>
                    <a:pt x="1201" y="2741"/>
                  </a:cubicBezTo>
                  <a:lnTo>
                    <a:pt x="183" y="2741"/>
                  </a:lnTo>
                  <a:cubicBezTo>
                    <a:pt x="198" y="2351"/>
                    <a:pt x="300" y="1987"/>
                    <a:pt x="467" y="1657"/>
                  </a:cubicBezTo>
                  <a:close/>
                  <a:moveTo>
                    <a:pt x="2741" y="1657"/>
                  </a:moveTo>
                  <a:lnTo>
                    <a:pt x="2741" y="2741"/>
                  </a:lnTo>
                  <a:lnTo>
                    <a:pt x="1384" y="2741"/>
                  </a:lnTo>
                  <a:cubicBezTo>
                    <a:pt x="1399" y="2549"/>
                    <a:pt x="1419" y="2361"/>
                    <a:pt x="1439" y="2189"/>
                  </a:cubicBezTo>
                  <a:cubicBezTo>
                    <a:pt x="1470" y="2002"/>
                    <a:pt x="1500" y="1819"/>
                    <a:pt x="1536" y="1657"/>
                  </a:cubicBezTo>
                  <a:close/>
                  <a:moveTo>
                    <a:pt x="4190" y="1657"/>
                  </a:moveTo>
                  <a:cubicBezTo>
                    <a:pt x="4241" y="1982"/>
                    <a:pt x="4281" y="2351"/>
                    <a:pt x="4296" y="2741"/>
                  </a:cubicBezTo>
                  <a:lnTo>
                    <a:pt x="2923" y="2741"/>
                  </a:lnTo>
                  <a:lnTo>
                    <a:pt x="2923" y="1657"/>
                  </a:lnTo>
                  <a:close/>
                  <a:moveTo>
                    <a:pt x="5233" y="1657"/>
                  </a:moveTo>
                  <a:cubicBezTo>
                    <a:pt x="5401" y="1987"/>
                    <a:pt x="5497" y="2351"/>
                    <a:pt x="5512" y="2741"/>
                  </a:cubicBezTo>
                  <a:lnTo>
                    <a:pt x="4479" y="2741"/>
                  </a:lnTo>
                  <a:cubicBezTo>
                    <a:pt x="4463" y="2351"/>
                    <a:pt x="4423" y="1982"/>
                    <a:pt x="4372" y="1657"/>
                  </a:cubicBezTo>
                  <a:close/>
                  <a:moveTo>
                    <a:pt x="1191" y="2924"/>
                  </a:moveTo>
                  <a:cubicBezTo>
                    <a:pt x="1176" y="3370"/>
                    <a:pt x="1206" y="3780"/>
                    <a:pt x="1277" y="4160"/>
                  </a:cubicBezTo>
                  <a:lnTo>
                    <a:pt x="522" y="4160"/>
                  </a:lnTo>
                  <a:cubicBezTo>
                    <a:pt x="315" y="3795"/>
                    <a:pt x="193" y="3375"/>
                    <a:pt x="183" y="2924"/>
                  </a:cubicBezTo>
                  <a:close/>
                  <a:moveTo>
                    <a:pt x="2741" y="2924"/>
                  </a:moveTo>
                  <a:lnTo>
                    <a:pt x="2741" y="4160"/>
                  </a:lnTo>
                  <a:lnTo>
                    <a:pt x="1465" y="4160"/>
                  </a:lnTo>
                  <a:cubicBezTo>
                    <a:pt x="1384" y="3739"/>
                    <a:pt x="1363" y="3319"/>
                    <a:pt x="1373" y="2924"/>
                  </a:cubicBezTo>
                  <a:close/>
                  <a:moveTo>
                    <a:pt x="4301" y="2924"/>
                  </a:moveTo>
                  <a:cubicBezTo>
                    <a:pt x="4306" y="3324"/>
                    <a:pt x="4286" y="3739"/>
                    <a:pt x="4220" y="4160"/>
                  </a:cubicBezTo>
                  <a:lnTo>
                    <a:pt x="2923" y="4160"/>
                  </a:lnTo>
                  <a:lnTo>
                    <a:pt x="2923" y="2924"/>
                  </a:lnTo>
                  <a:close/>
                  <a:moveTo>
                    <a:pt x="5517" y="2924"/>
                  </a:moveTo>
                  <a:cubicBezTo>
                    <a:pt x="5502" y="3375"/>
                    <a:pt x="5380" y="3795"/>
                    <a:pt x="5173" y="4160"/>
                  </a:cubicBezTo>
                  <a:lnTo>
                    <a:pt x="4403" y="4160"/>
                  </a:lnTo>
                  <a:cubicBezTo>
                    <a:pt x="4468" y="3739"/>
                    <a:pt x="4489" y="3324"/>
                    <a:pt x="4484" y="2924"/>
                  </a:cubicBezTo>
                  <a:close/>
                  <a:moveTo>
                    <a:pt x="5061" y="4342"/>
                  </a:moveTo>
                  <a:cubicBezTo>
                    <a:pt x="4828" y="4687"/>
                    <a:pt x="4514" y="4975"/>
                    <a:pt x="4149" y="5178"/>
                  </a:cubicBezTo>
                  <a:cubicBezTo>
                    <a:pt x="4251" y="4904"/>
                    <a:pt x="4322" y="4621"/>
                    <a:pt x="4372" y="4342"/>
                  </a:cubicBezTo>
                  <a:close/>
                  <a:moveTo>
                    <a:pt x="1313" y="4342"/>
                  </a:moveTo>
                  <a:cubicBezTo>
                    <a:pt x="1389" y="4661"/>
                    <a:pt x="1495" y="4955"/>
                    <a:pt x="1637" y="5229"/>
                  </a:cubicBezTo>
                  <a:cubicBezTo>
                    <a:pt x="1232" y="5021"/>
                    <a:pt x="887" y="4717"/>
                    <a:pt x="634" y="4342"/>
                  </a:cubicBezTo>
                  <a:close/>
                  <a:moveTo>
                    <a:pt x="2741" y="4342"/>
                  </a:moveTo>
                  <a:lnTo>
                    <a:pt x="2741" y="5517"/>
                  </a:lnTo>
                  <a:cubicBezTo>
                    <a:pt x="2452" y="5507"/>
                    <a:pt x="2174" y="5446"/>
                    <a:pt x="1910" y="5350"/>
                  </a:cubicBezTo>
                  <a:cubicBezTo>
                    <a:pt x="1718" y="5036"/>
                    <a:pt x="1586" y="4692"/>
                    <a:pt x="1505" y="4342"/>
                  </a:cubicBezTo>
                  <a:close/>
                  <a:moveTo>
                    <a:pt x="4190" y="4342"/>
                  </a:moveTo>
                  <a:cubicBezTo>
                    <a:pt x="4129" y="4666"/>
                    <a:pt x="4038" y="4985"/>
                    <a:pt x="3911" y="5300"/>
                  </a:cubicBezTo>
                  <a:cubicBezTo>
                    <a:pt x="3607" y="5431"/>
                    <a:pt x="3273" y="5507"/>
                    <a:pt x="2923" y="5517"/>
                  </a:cubicBezTo>
                  <a:lnTo>
                    <a:pt x="2923" y="4342"/>
                  </a:lnTo>
                  <a:close/>
                  <a:moveTo>
                    <a:pt x="2847" y="1"/>
                  </a:moveTo>
                  <a:cubicBezTo>
                    <a:pt x="2488" y="1"/>
                    <a:pt x="2138" y="72"/>
                    <a:pt x="1819" y="193"/>
                  </a:cubicBezTo>
                  <a:cubicBezTo>
                    <a:pt x="1814" y="198"/>
                    <a:pt x="1809" y="198"/>
                    <a:pt x="1799" y="204"/>
                  </a:cubicBezTo>
                  <a:cubicBezTo>
                    <a:pt x="745" y="624"/>
                    <a:pt x="1" y="1652"/>
                    <a:pt x="1" y="2853"/>
                  </a:cubicBezTo>
                  <a:cubicBezTo>
                    <a:pt x="1" y="4423"/>
                    <a:pt x="1277" y="5700"/>
                    <a:pt x="2847" y="5700"/>
                  </a:cubicBezTo>
                  <a:cubicBezTo>
                    <a:pt x="4418" y="5700"/>
                    <a:pt x="5699" y="4423"/>
                    <a:pt x="5699" y="2853"/>
                  </a:cubicBezTo>
                  <a:cubicBezTo>
                    <a:pt x="5699" y="1283"/>
                    <a:pt x="4418" y="1"/>
                    <a:pt x="2847"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4" name="Google Shape;1524;p28"/>
            <p:cNvSpPr/>
            <p:nvPr/>
          </p:nvSpPr>
          <p:spPr>
            <a:xfrm>
              <a:off x="2907241" y="2847001"/>
              <a:ext cx="704856" cy="159773"/>
            </a:xfrm>
            <a:custGeom>
              <a:avLst/>
              <a:gdLst/>
              <a:ahLst/>
              <a:cxnLst/>
              <a:rect l="l" t="t" r="r" b="b"/>
              <a:pathLst>
                <a:path w="7985" h="1810" extrusionOk="0">
                  <a:moveTo>
                    <a:pt x="1" y="1"/>
                  </a:moveTo>
                  <a:lnTo>
                    <a:pt x="188" y="1809"/>
                  </a:lnTo>
                  <a:lnTo>
                    <a:pt x="7837" y="1809"/>
                  </a:lnTo>
                  <a:lnTo>
                    <a:pt x="79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5" name="Google Shape;1525;p28"/>
            <p:cNvSpPr/>
            <p:nvPr/>
          </p:nvSpPr>
          <p:spPr>
            <a:xfrm>
              <a:off x="3023495" y="2987000"/>
              <a:ext cx="458929" cy="159685"/>
            </a:xfrm>
            <a:custGeom>
              <a:avLst/>
              <a:gdLst/>
              <a:ahLst/>
              <a:cxnLst/>
              <a:rect l="l" t="t" r="r" b="b"/>
              <a:pathLst>
                <a:path w="5199" h="1809" extrusionOk="0">
                  <a:moveTo>
                    <a:pt x="1" y="1"/>
                  </a:moveTo>
                  <a:lnTo>
                    <a:pt x="122" y="1809"/>
                  </a:lnTo>
                  <a:lnTo>
                    <a:pt x="5102" y="1809"/>
                  </a:lnTo>
                  <a:lnTo>
                    <a:pt x="51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6" name="Google Shape;1526;p28"/>
            <p:cNvSpPr/>
            <p:nvPr/>
          </p:nvSpPr>
          <p:spPr>
            <a:xfrm>
              <a:off x="2994895" y="2892637"/>
              <a:ext cx="60025" cy="73001"/>
            </a:xfrm>
            <a:custGeom>
              <a:avLst/>
              <a:gdLst/>
              <a:ahLst/>
              <a:cxnLst/>
              <a:rect l="l" t="t" r="r" b="b"/>
              <a:pathLst>
                <a:path w="680" h="827" extrusionOk="0">
                  <a:moveTo>
                    <a:pt x="335" y="148"/>
                  </a:moveTo>
                  <a:cubicBezTo>
                    <a:pt x="365" y="148"/>
                    <a:pt x="391" y="153"/>
                    <a:pt x="411" y="168"/>
                  </a:cubicBezTo>
                  <a:cubicBezTo>
                    <a:pt x="426" y="183"/>
                    <a:pt x="436" y="208"/>
                    <a:pt x="436" y="234"/>
                  </a:cubicBezTo>
                  <a:cubicBezTo>
                    <a:pt x="436" y="264"/>
                    <a:pt x="426" y="284"/>
                    <a:pt x="411" y="300"/>
                  </a:cubicBezTo>
                  <a:cubicBezTo>
                    <a:pt x="391" y="315"/>
                    <a:pt x="365" y="320"/>
                    <a:pt x="335" y="320"/>
                  </a:cubicBezTo>
                  <a:lnTo>
                    <a:pt x="213" y="320"/>
                  </a:lnTo>
                  <a:lnTo>
                    <a:pt x="213" y="148"/>
                  </a:lnTo>
                  <a:close/>
                  <a:moveTo>
                    <a:pt x="340" y="467"/>
                  </a:moveTo>
                  <a:cubicBezTo>
                    <a:pt x="386" y="467"/>
                    <a:pt x="416" y="477"/>
                    <a:pt x="436" y="492"/>
                  </a:cubicBezTo>
                  <a:cubicBezTo>
                    <a:pt x="457" y="512"/>
                    <a:pt x="467" y="538"/>
                    <a:pt x="467" y="573"/>
                  </a:cubicBezTo>
                  <a:cubicBezTo>
                    <a:pt x="467" y="609"/>
                    <a:pt x="457" y="639"/>
                    <a:pt x="436" y="654"/>
                  </a:cubicBezTo>
                  <a:cubicBezTo>
                    <a:pt x="416" y="674"/>
                    <a:pt x="381" y="685"/>
                    <a:pt x="340" y="685"/>
                  </a:cubicBezTo>
                  <a:lnTo>
                    <a:pt x="213" y="685"/>
                  </a:lnTo>
                  <a:lnTo>
                    <a:pt x="213" y="467"/>
                  </a:lnTo>
                  <a:close/>
                  <a:moveTo>
                    <a:pt x="1" y="1"/>
                  </a:moveTo>
                  <a:lnTo>
                    <a:pt x="1" y="826"/>
                  </a:lnTo>
                  <a:lnTo>
                    <a:pt x="355" y="826"/>
                  </a:lnTo>
                  <a:cubicBezTo>
                    <a:pt x="467" y="826"/>
                    <a:pt x="548" y="806"/>
                    <a:pt x="598" y="771"/>
                  </a:cubicBezTo>
                  <a:cubicBezTo>
                    <a:pt x="654" y="730"/>
                    <a:pt x="679" y="669"/>
                    <a:pt x="679" y="588"/>
                  </a:cubicBezTo>
                  <a:cubicBezTo>
                    <a:pt x="679" y="538"/>
                    <a:pt x="669" y="497"/>
                    <a:pt x="644" y="462"/>
                  </a:cubicBezTo>
                  <a:cubicBezTo>
                    <a:pt x="619" y="421"/>
                    <a:pt x="583" y="401"/>
                    <a:pt x="538" y="386"/>
                  </a:cubicBezTo>
                  <a:cubicBezTo>
                    <a:pt x="573" y="370"/>
                    <a:pt x="598" y="350"/>
                    <a:pt x="619" y="325"/>
                  </a:cubicBezTo>
                  <a:cubicBezTo>
                    <a:pt x="639" y="294"/>
                    <a:pt x="649" y="259"/>
                    <a:pt x="649" y="218"/>
                  </a:cubicBezTo>
                  <a:cubicBezTo>
                    <a:pt x="649" y="143"/>
                    <a:pt x="624" y="92"/>
                    <a:pt x="568" y="56"/>
                  </a:cubicBezTo>
                  <a:cubicBezTo>
                    <a:pt x="517" y="21"/>
                    <a:pt x="436"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7" name="Google Shape;1527;p28"/>
            <p:cNvSpPr/>
            <p:nvPr/>
          </p:nvSpPr>
          <p:spPr>
            <a:xfrm>
              <a:off x="3061540" y="2892637"/>
              <a:ext cx="65851" cy="73001"/>
            </a:xfrm>
            <a:custGeom>
              <a:avLst/>
              <a:gdLst/>
              <a:ahLst/>
              <a:cxnLst/>
              <a:rect l="l" t="t" r="r" b="b"/>
              <a:pathLst>
                <a:path w="746" h="827" extrusionOk="0">
                  <a:moveTo>
                    <a:pt x="304" y="158"/>
                  </a:moveTo>
                  <a:cubicBezTo>
                    <a:pt x="350" y="158"/>
                    <a:pt x="380" y="163"/>
                    <a:pt x="401" y="183"/>
                  </a:cubicBezTo>
                  <a:cubicBezTo>
                    <a:pt x="421" y="198"/>
                    <a:pt x="426" y="224"/>
                    <a:pt x="426" y="264"/>
                  </a:cubicBezTo>
                  <a:cubicBezTo>
                    <a:pt x="426" y="300"/>
                    <a:pt x="421" y="325"/>
                    <a:pt x="401" y="345"/>
                  </a:cubicBezTo>
                  <a:cubicBezTo>
                    <a:pt x="380" y="360"/>
                    <a:pt x="350" y="370"/>
                    <a:pt x="304" y="370"/>
                  </a:cubicBezTo>
                  <a:lnTo>
                    <a:pt x="213" y="370"/>
                  </a:lnTo>
                  <a:lnTo>
                    <a:pt x="213" y="158"/>
                  </a:lnTo>
                  <a:close/>
                  <a:moveTo>
                    <a:pt x="0" y="1"/>
                  </a:moveTo>
                  <a:lnTo>
                    <a:pt x="0" y="826"/>
                  </a:lnTo>
                  <a:lnTo>
                    <a:pt x="213" y="826"/>
                  </a:lnTo>
                  <a:lnTo>
                    <a:pt x="213" y="517"/>
                  </a:lnTo>
                  <a:lnTo>
                    <a:pt x="274" y="517"/>
                  </a:lnTo>
                  <a:cubicBezTo>
                    <a:pt x="309" y="517"/>
                    <a:pt x="335" y="522"/>
                    <a:pt x="355" y="538"/>
                  </a:cubicBezTo>
                  <a:cubicBezTo>
                    <a:pt x="380" y="553"/>
                    <a:pt x="401" y="583"/>
                    <a:pt x="421" y="624"/>
                  </a:cubicBezTo>
                  <a:lnTo>
                    <a:pt x="517" y="826"/>
                  </a:lnTo>
                  <a:lnTo>
                    <a:pt x="745" y="826"/>
                  </a:lnTo>
                  <a:lnTo>
                    <a:pt x="629" y="593"/>
                  </a:lnTo>
                  <a:cubicBezTo>
                    <a:pt x="608" y="548"/>
                    <a:pt x="583" y="512"/>
                    <a:pt x="563" y="487"/>
                  </a:cubicBezTo>
                  <a:cubicBezTo>
                    <a:pt x="537" y="462"/>
                    <a:pt x="512" y="446"/>
                    <a:pt x="482" y="441"/>
                  </a:cubicBezTo>
                  <a:cubicBezTo>
                    <a:pt x="537" y="426"/>
                    <a:pt x="573" y="401"/>
                    <a:pt x="603" y="365"/>
                  </a:cubicBezTo>
                  <a:cubicBezTo>
                    <a:pt x="629" y="330"/>
                    <a:pt x="639" y="284"/>
                    <a:pt x="639" y="229"/>
                  </a:cubicBezTo>
                  <a:cubicBezTo>
                    <a:pt x="639" y="153"/>
                    <a:pt x="613" y="92"/>
                    <a:pt x="563" y="56"/>
                  </a:cubicBezTo>
                  <a:cubicBezTo>
                    <a:pt x="512" y="21"/>
                    <a:pt x="436"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8" name="Google Shape;1528;p28"/>
            <p:cNvSpPr/>
            <p:nvPr/>
          </p:nvSpPr>
          <p:spPr>
            <a:xfrm>
              <a:off x="3127744" y="2892637"/>
              <a:ext cx="51904" cy="73001"/>
            </a:xfrm>
            <a:custGeom>
              <a:avLst/>
              <a:gdLst/>
              <a:ahLst/>
              <a:cxnLst/>
              <a:rect l="l" t="t" r="r" b="b"/>
              <a:pathLst>
                <a:path w="588" h="827" extrusionOk="0">
                  <a:moveTo>
                    <a:pt x="0" y="1"/>
                  </a:moveTo>
                  <a:lnTo>
                    <a:pt x="0" y="826"/>
                  </a:lnTo>
                  <a:lnTo>
                    <a:pt x="588" y="826"/>
                  </a:lnTo>
                  <a:lnTo>
                    <a:pt x="588" y="664"/>
                  </a:lnTo>
                  <a:lnTo>
                    <a:pt x="213" y="664"/>
                  </a:lnTo>
                  <a:lnTo>
                    <a:pt x="213" y="477"/>
                  </a:lnTo>
                  <a:lnTo>
                    <a:pt x="552" y="477"/>
                  </a:lnTo>
                  <a:lnTo>
                    <a:pt x="552" y="315"/>
                  </a:lnTo>
                  <a:lnTo>
                    <a:pt x="213" y="315"/>
                  </a:lnTo>
                  <a:lnTo>
                    <a:pt x="213" y="163"/>
                  </a:lnTo>
                  <a:lnTo>
                    <a:pt x="573" y="163"/>
                  </a:lnTo>
                  <a:lnTo>
                    <a:pt x="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29" name="Google Shape;1529;p28"/>
            <p:cNvSpPr/>
            <p:nvPr/>
          </p:nvSpPr>
          <p:spPr>
            <a:xfrm>
              <a:off x="3180442" y="2892637"/>
              <a:ext cx="76621" cy="73001"/>
            </a:xfrm>
            <a:custGeom>
              <a:avLst/>
              <a:gdLst/>
              <a:ahLst/>
              <a:cxnLst/>
              <a:rect l="l" t="t" r="r" b="b"/>
              <a:pathLst>
                <a:path w="868" h="827" extrusionOk="0">
                  <a:moveTo>
                    <a:pt x="437" y="198"/>
                  </a:moveTo>
                  <a:lnTo>
                    <a:pt x="548" y="522"/>
                  </a:lnTo>
                  <a:lnTo>
                    <a:pt x="320" y="522"/>
                  </a:lnTo>
                  <a:lnTo>
                    <a:pt x="437" y="198"/>
                  </a:lnTo>
                  <a:close/>
                  <a:moveTo>
                    <a:pt x="310" y="1"/>
                  </a:moveTo>
                  <a:lnTo>
                    <a:pt x="1" y="826"/>
                  </a:lnTo>
                  <a:lnTo>
                    <a:pt x="219" y="826"/>
                  </a:lnTo>
                  <a:lnTo>
                    <a:pt x="269" y="674"/>
                  </a:lnTo>
                  <a:lnTo>
                    <a:pt x="604" y="674"/>
                  </a:lnTo>
                  <a:lnTo>
                    <a:pt x="654" y="826"/>
                  </a:lnTo>
                  <a:lnTo>
                    <a:pt x="867" y="826"/>
                  </a:lnTo>
                  <a:lnTo>
                    <a:pt x="5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0" name="Google Shape;1530;p28"/>
            <p:cNvSpPr/>
            <p:nvPr/>
          </p:nvSpPr>
          <p:spPr>
            <a:xfrm>
              <a:off x="3262711" y="2892637"/>
              <a:ext cx="71236" cy="73001"/>
            </a:xfrm>
            <a:custGeom>
              <a:avLst/>
              <a:gdLst/>
              <a:ahLst/>
              <a:cxnLst/>
              <a:rect l="l" t="t" r="r" b="b"/>
              <a:pathLst>
                <a:path w="807" h="827" extrusionOk="0">
                  <a:moveTo>
                    <a:pt x="1" y="1"/>
                  </a:moveTo>
                  <a:lnTo>
                    <a:pt x="1" y="826"/>
                  </a:lnTo>
                  <a:lnTo>
                    <a:pt x="214" y="826"/>
                  </a:lnTo>
                  <a:lnTo>
                    <a:pt x="214" y="502"/>
                  </a:lnTo>
                  <a:lnTo>
                    <a:pt x="543" y="826"/>
                  </a:lnTo>
                  <a:lnTo>
                    <a:pt x="806" y="826"/>
                  </a:lnTo>
                  <a:lnTo>
                    <a:pt x="371" y="391"/>
                  </a:lnTo>
                  <a:lnTo>
                    <a:pt x="766" y="1"/>
                  </a:lnTo>
                  <a:lnTo>
                    <a:pt x="523" y="1"/>
                  </a:lnTo>
                  <a:lnTo>
                    <a:pt x="214" y="305"/>
                  </a:lnTo>
                  <a:lnTo>
                    <a:pt x="2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1" name="Google Shape;1531;p28"/>
            <p:cNvSpPr/>
            <p:nvPr/>
          </p:nvSpPr>
          <p:spPr>
            <a:xfrm>
              <a:off x="3329357" y="2892637"/>
              <a:ext cx="18890" cy="73001"/>
            </a:xfrm>
            <a:custGeom>
              <a:avLst/>
              <a:gdLst/>
              <a:ahLst/>
              <a:cxnLst/>
              <a:rect l="l" t="t" r="r" b="b"/>
              <a:pathLst>
                <a:path w="214" h="827" extrusionOk="0">
                  <a:moveTo>
                    <a:pt x="1" y="1"/>
                  </a:moveTo>
                  <a:lnTo>
                    <a:pt x="1" y="826"/>
                  </a:lnTo>
                  <a:lnTo>
                    <a:pt x="213" y="826"/>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2" name="Google Shape;1532;p28"/>
            <p:cNvSpPr/>
            <p:nvPr/>
          </p:nvSpPr>
          <p:spPr>
            <a:xfrm>
              <a:off x="3365636" y="2892637"/>
              <a:ext cx="65322" cy="73001"/>
            </a:xfrm>
            <a:custGeom>
              <a:avLst/>
              <a:gdLst/>
              <a:ahLst/>
              <a:cxnLst/>
              <a:rect l="l" t="t" r="r" b="b"/>
              <a:pathLst>
                <a:path w="740" h="827" extrusionOk="0">
                  <a:moveTo>
                    <a:pt x="0" y="1"/>
                  </a:moveTo>
                  <a:lnTo>
                    <a:pt x="0" y="826"/>
                  </a:lnTo>
                  <a:lnTo>
                    <a:pt x="203" y="826"/>
                  </a:lnTo>
                  <a:lnTo>
                    <a:pt x="203" y="264"/>
                  </a:lnTo>
                  <a:lnTo>
                    <a:pt x="502" y="826"/>
                  </a:lnTo>
                  <a:lnTo>
                    <a:pt x="740" y="826"/>
                  </a:lnTo>
                  <a:lnTo>
                    <a:pt x="740" y="1"/>
                  </a:lnTo>
                  <a:lnTo>
                    <a:pt x="537" y="1"/>
                  </a:lnTo>
                  <a:lnTo>
                    <a:pt x="537" y="568"/>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3" name="Google Shape;1533;p28"/>
            <p:cNvSpPr/>
            <p:nvPr/>
          </p:nvSpPr>
          <p:spPr>
            <a:xfrm>
              <a:off x="3439785" y="2891755"/>
              <a:ext cx="69470" cy="75208"/>
            </a:xfrm>
            <a:custGeom>
              <a:avLst/>
              <a:gdLst/>
              <a:ahLst/>
              <a:cxnLst/>
              <a:rect l="l" t="t" r="r" b="b"/>
              <a:pathLst>
                <a:path w="787" h="852" extrusionOk="0">
                  <a:moveTo>
                    <a:pt x="457" y="1"/>
                  </a:moveTo>
                  <a:cubicBezTo>
                    <a:pt x="315" y="1"/>
                    <a:pt x="204" y="36"/>
                    <a:pt x="123" y="112"/>
                  </a:cubicBezTo>
                  <a:cubicBezTo>
                    <a:pt x="41" y="188"/>
                    <a:pt x="1" y="294"/>
                    <a:pt x="1" y="426"/>
                  </a:cubicBezTo>
                  <a:cubicBezTo>
                    <a:pt x="1" y="558"/>
                    <a:pt x="36" y="659"/>
                    <a:pt x="117" y="740"/>
                  </a:cubicBezTo>
                  <a:cubicBezTo>
                    <a:pt x="198" y="816"/>
                    <a:pt x="310" y="852"/>
                    <a:pt x="447" y="852"/>
                  </a:cubicBezTo>
                  <a:cubicBezTo>
                    <a:pt x="507" y="852"/>
                    <a:pt x="563" y="846"/>
                    <a:pt x="624" y="831"/>
                  </a:cubicBezTo>
                  <a:cubicBezTo>
                    <a:pt x="680" y="821"/>
                    <a:pt x="735" y="801"/>
                    <a:pt x="786" y="776"/>
                  </a:cubicBezTo>
                  <a:lnTo>
                    <a:pt x="786" y="380"/>
                  </a:lnTo>
                  <a:lnTo>
                    <a:pt x="457" y="380"/>
                  </a:lnTo>
                  <a:lnTo>
                    <a:pt x="457" y="522"/>
                  </a:lnTo>
                  <a:lnTo>
                    <a:pt x="583" y="522"/>
                  </a:lnTo>
                  <a:lnTo>
                    <a:pt x="583" y="679"/>
                  </a:lnTo>
                  <a:cubicBezTo>
                    <a:pt x="568" y="689"/>
                    <a:pt x="553" y="695"/>
                    <a:pt x="533" y="695"/>
                  </a:cubicBezTo>
                  <a:cubicBezTo>
                    <a:pt x="518" y="700"/>
                    <a:pt x="492" y="700"/>
                    <a:pt x="472" y="700"/>
                  </a:cubicBezTo>
                  <a:cubicBezTo>
                    <a:pt x="391" y="700"/>
                    <a:pt x="330" y="674"/>
                    <a:pt x="285" y="629"/>
                  </a:cubicBezTo>
                  <a:cubicBezTo>
                    <a:pt x="239" y="578"/>
                    <a:pt x="219" y="512"/>
                    <a:pt x="219" y="426"/>
                  </a:cubicBezTo>
                  <a:cubicBezTo>
                    <a:pt x="219" y="340"/>
                    <a:pt x="239" y="269"/>
                    <a:pt x="285" y="223"/>
                  </a:cubicBezTo>
                  <a:cubicBezTo>
                    <a:pt x="330" y="178"/>
                    <a:pt x="396" y="153"/>
                    <a:pt x="482" y="153"/>
                  </a:cubicBezTo>
                  <a:cubicBezTo>
                    <a:pt x="528" y="153"/>
                    <a:pt x="573" y="158"/>
                    <a:pt x="619" y="173"/>
                  </a:cubicBezTo>
                  <a:cubicBezTo>
                    <a:pt x="665" y="183"/>
                    <a:pt x="710" y="203"/>
                    <a:pt x="756" y="228"/>
                  </a:cubicBezTo>
                  <a:lnTo>
                    <a:pt x="756" y="61"/>
                  </a:lnTo>
                  <a:cubicBezTo>
                    <a:pt x="710" y="41"/>
                    <a:pt x="665" y="26"/>
                    <a:pt x="614" y="16"/>
                  </a:cubicBezTo>
                  <a:cubicBezTo>
                    <a:pt x="563" y="6"/>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4" name="Google Shape;1534;p28"/>
            <p:cNvSpPr/>
            <p:nvPr/>
          </p:nvSpPr>
          <p:spPr>
            <a:xfrm>
              <a:off x="3097731" y="3025928"/>
              <a:ext cx="92245" cy="84124"/>
            </a:xfrm>
            <a:custGeom>
              <a:avLst/>
              <a:gdLst/>
              <a:ahLst/>
              <a:cxnLst/>
              <a:rect l="l" t="t" r="r" b="b"/>
              <a:pathLst>
                <a:path w="1045" h="953" extrusionOk="0">
                  <a:moveTo>
                    <a:pt x="193" y="0"/>
                  </a:moveTo>
                  <a:lnTo>
                    <a:pt x="1" y="953"/>
                  </a:lnTo>
                  <a:lnTo>
                    <a:pt x="234" y="953"/>
                  </a:lnTo>
                  <a:lnTo>
                    <a:pt x="365" y="299"/>
                  </a:lnTo>
                  <a:lnTo>
                    <a:pt x="578" y="953"/>
                  </a:lnTo>
                  <a:lnTo>
                    <a:pt x="852" y="953"/>
                  </a:lnTo>
                  <a:lnTo>
                    <a:pt x="1044" y="0"/>
                  </a:lnTo>
                  <a:lnTo>
                    <a:pt x="811" y="0"/>
                  </a:lnTo>
                  <a:lnTo>
                    <a:pt x="680" y="654"/>
                  </a:lnTo>
                  <a:lnTo>
                    <a:pt x="4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5" name="Google Shape;1535;p28"/>
            <p:cNvSpPr/>
            <p:nvPr/>
          </p:nvSpPr>
          <p:spPr>
            <a:xfrm>
              <a:off x="3180001" y="3025928"/>
              <a:ext cx="75208" cy="84124"/>
            </a:xfrm>
            <a:custGeom>
              <a:avLst/>
              <a:gdLst/>
              <a:ahLst/>
              <a:cxnLst/>
              <a:rect l="l" t="t" r="r" b="b"/>
              <a:pathLst>
                <a:path w="852" h="953" extrusionOk="0">
                  <a:moveTo>
                    <a:pt x="188" y="0"/>
                  </a:moveTo>
                  <a:lnTo>
                    <a:pt x="1" y="953"/>
                  </a:lnTo>
                  <a:lnTo>
                    <a:pt x="675" y="953"/>
                  </a:lnTo>
                  <a:lnTo>
                    <a:pt x="710" y="765"/>
                  </a:lnTo>
                  <a:lnTo>
                    <a:pt x="284" y="765"/>
                  </a:lnTo>
                  <a:lnTo>
                    <a:pt x="325" y="547"/>
                  </a:lnTo>
                  <a:lnTo>
                    <a:pt x="715" y="547"/>
                  </a:lnTo>
                  <a:lnTo>
                    <a:pt x="756" y="365"/>
                  </a:lnTo>
                  <a:lnTo>
                    <a:pt x="360" y="365"/>
                  </a:lnTo>
                  <a:lnTo>
                    <a:pt x="396" y="188"/>
                  </a:lnTo>
                  <a:lnTo>
                    <a:pt x="816" y="188"/>
                  </a:lnTo>
                  <a:lnTo>
                    <a:pt x="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6" name="Google Shape;1536;p28"/>
            <p:cNvSpPr/>
            <p:nvPr/>
          </p:nvSpPr>
          <p:spPr>
            <a:xfrm>
              <a:off x="3253796" y="3025928"/>
              <a:ext cx="119962" cy="84124"/>
            </a:xfrm>
            <a:custGeom>
              <a:avLst/>
              <a:gdLst/>
              <a:ahLst/>
              <a:cxnLst/>
              <a:rect l="l" t="t" r="r" b="b"/>
              <a:pathLst>
                <a:path w="1359" h="953" extrusionOk="0">
                  <a:moveTo>
                    <a:pt x="1" y="0"/>
                  </a:moveTo>
                  <a:lnTo>
                    <a:pt x="36" y="953"/>
                  </a:lnTo>
                  <a:lnTo>
                    <a:pt x="320" y="953"/>
                  </a:lnTo>
                  <a:lnTo>
                    <a:pt x="634" y="228"/>
                  </a:lnTo>
                  <a:lnTo>
                    <a:pt x="664" y="953"/>
                  </a:lnTo>
                  <a:lnTo>
                    <a:pt x="943" y="953"/>
                  </a:lnTo>
                  <a:lnTo>
                    <a:pt x="1358" y="0"/>
                  </a:lnTo>
                  <a:lnTo>
                    <a:pt x="1125" y="0"/>
                  </a:lnTo>
                  <a:lnTo>
                    <a:pt x="821" y="694"/>
                  </a:lnTo>
                  <a:lnTo>
                    <a:pt x="801" y="0"/>
                  </a:lnTo>
                  <a:lnTo>
                    <a:pt x="563" y="0"/>
                  </a:lnTo>
                  <a:lnTo>
                    <a:pt x="264" y="694"/>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7" name="Google Shape;1537;p28"/>
            <p:cNvSpPr/>
            <p:nvPr/>
          </p:nvSpPr>
          <p:spPr>
            <a:xfrm>
              <a:off x="3347276" y="3024604"/>
              <a:ext cx="75208" cy="86772"/>
            </a:xfrm>
            <a:custGeom>
              <a:avLst/>
              <a:gdLst/>
              <a:ahLst/>
              <a:cxnLst/>
              <a:rect l="l" t="t" r="r" b="b"/>
              <a:pathLst>
                <a:path w="852" h="983" extrusionOk="0">
                  <a:moveTo>
                    <a:pt x="532" y="0"/>
                  </a:moveTo>
                  <a:cubicBezTo>
                    <a:pt x="416" y="0"/>
                    <a:pt x="325" y="25"/>
                    <a:pt x="254" y="76"/>
                  </a:cubicBezTo>
                  <a:cubicBezTo>
                    <a:pt x="183" y="127"/>
                    <a:pt x="137" y="198"/>
                    <a:pt x="117" y="294"/>
                  </a:cubicBezTo>
                  <a:cubicBezTo>
                    <a:pt x="102" y="370"/>
                    <a:pt x="112" y="431"/>
                    <a:pt x="147" y="476"/>
                  </a:cubicBezTo>
                  <a:cubicBezTo>
                    <a:pt x="183" y="517"/>
                    <a:pt x="243" y="552"/>
                    <a:pt x="335" y="572"/>
                  </a:cubicBezTo>
                  <a:lnTo>
                    <a:pt x="426" y="593"/>
                  </a:lnTo>
                  <a:cubicBezTo>
                    <a:pt x="482" y="603"/>
                    <a:pt x="517" y="618"/>
                    <a:pt x="532" y="638"/>
                  </a:cubicBezTo>
                  <a:cubicBezTo>
                    <a:pt x="547" y="653"/>
                    <a:pt x="553" y="674"/>
                    <a:pt x="547" y="704"/>
                  </a:cubicBezTo>
                  <a:cubicBezTo>
                    <a:pt x="542" y="740"/>
                    <a:pt x="522" y="765"/>
                    <a:pt x="492" y="780"/>
                  </a:cubicBezTo>
                  <a:cubicBezTo>
                    <a:pt x="456" y="800"/>
                    <a:pt x="416" y="805"/>
                    <a:pt x="365" y="805"/>
                  </a:cubicBezTo>
                  <a:cubicBezTo>
                    <a:pt x="309" y="805"/>
                    <a:pt x="259" y="800"/>
                    <a:pt x="203" y="785"/>
                  </a:cubicBezTo>
                  <a:cubicBezTo>
                    <a:pt x="152" y="765"/>
                    <a:pt x="97" y="745"/>
                    <a:pt x="41" y="709"/>
                  </a:cubicBezTo>
                  <a:lnTo>
                    <a:pt x="0" y="917"/>
                  </a:lnTo>
                  <a:cubicBezTo>
                    <a:pt x="56" y="937"/>
                    <a:pt x="112" y="957"/>
                    <a:pt x="173" y="968"/>
                  </a:cubicBezTo>
                  <a:cubicBezTo>
                    <a:pt x="233" y="978"/>
                    <a:pt x="289" y="983"/>
                    <a:pt x="350" y="983"/>
                  </a:cubicBezTo>
                  <a:cubicBezTo>
                    <a:pt x="477" y="983"/>
                    <a:pt x="578" y="957"/>
                    <a:pt x="649" y="907"/>
                  </a:cubicBezTo>
                  <a:cubicBezTo>
                    <a:pt x="725" y="856"/>
                    <a:pt x="770" y="780"/>
                    <a:pt x="791" y="674"/>
                  </a:cubicBezTo>
                  <a:cubicBezTo>
                    <a:pt x="806" y="593"/>
                    <a:pt x="796" y="532"/>
                    <a:pt x="760" y="491"/>
                  </a:cubicBezTo>
                  <a:cubicBezTo>
                    <a:pt x="725" y="446"/>
                    <a:pt x="654" y="415"/>
                    <a:pt x="553" y="395"/>
                  </a:cubicBezTo>
                  <a:lnTo>
                    <a:pt x="456" y="375"/>
                  </a:lnTo>
                  <a:cubicBezTo>
                    <a:pt x="406" y="365"/>
                    <a:pt x="375" y="350"/>
                    <a:pt x="360" y="334"/>
                  </a:cubicBezTo>
                  <a:cubicBezTo>
                    <a:pt x="345" y="324"/>
                    <a:pt x="340" y="304"/>
                    <a:pt x="345" y="279"/>
                  </a:cubicBezTo>
                  <a:cubicBezTo>
                    <a:pt x="350" y="243"/>
                    <a:pt x="370" y="218"/>
                    <a:pt x="401" y="203"/>
                  </a:cubicBezTo>
                  <a:cubicBezTo>
                    <a:pt x="431" y="187"/>
                    <a:pt x="477" y="177"/>
                    <a:pt x="532" y="177"/>
                  </a:cubicBezTo>
                  <a:cubicBezTo>
                    <a:pt x="578" y="177"/>
                    <a:pt x="623" y="182"/>
                    <a:pt x="669" y="193"/>
                  </a:cubicBezTo>
                  <a:cubicBezTo>
                    <a:pt x="720" y="208"/>
                    <a:pt x="765" y="223"/>
                    <a:pt x="816" y="248"/>
                  </a:cubicBezTo>
                  <a:lnTo>
                    <a:pt x="851" y="46"/>
                  </a:lnTo>
                  <a:cubicBezTo>
                    <a:pt x="801" y="30"/>
                    <a:pt x="745" y="20"/>
                    <a:pt x="689" y="10"/>
                  </a:cubicBezTo>
                  <a:cubicBezTo>
                    <a:pt x="639" y="5"/>
                    <a:pt x="583"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sp>
          <p:nvSpPr>
            <p:cNvPr id="1538" name="Google Shape;1538;p28"/>
            <p:cNvSpPr/>
            <p:nvPr/>
          </p:nvSpPr>
          <p:spPr>
            <a:xfrm>
              <a:off x="3596732" y="2457546"/>
              <a:ext cx="292535" cy="259874"/>
            </a:xfrm>
            <a:custGeom>
              <a:avLst/>
              <a:gdLst/>
              <a:ahLst/>
              <a:cxnLst/>
              <a:rect l="l" t="t" r="r" b="b"/>
              <a:pathLst>
                <a:path w="3314" h="2944" extrusionOk="0">
                  <a:moveTo>
                    <a:pt x="3314" y="1"/>
                  </a:moveTo>
                  <a:lnTo>
                    <a:pt x="1" y="649"/>
                  </a:lnTo>
                  <a:lnTo>
                    <a:pt x="102" y="2944"/>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grpSp>
      <p:grpSp>
        <p:nvGrpSpPr>
          <p:cNvPr id="1539" name="Google Shape;1539;p28"/>
          <p:cNvGrpSpPr/>
          <p:nvPr/>
        </p:nvGrpSpPr>
        <p:grpSpPr>
          <a:xfrm>
            <a:off x="168620" y="730148"/>
            <a:ext cx="3023338" cy="1425159"/>
            <a:chOff x="666800" y="1202113"/>
            <a:chExt cx="1980325" cy="958200"/>
          </a:xfrm>
          <a:solidFill>
            <a:schemeClr val="accent4">
              <a:lumMod val="75000"/>
            </a:schemeClr>
          </a:solidFill>
        </p:grpSpPr>
        <p:sp>
          <p:nvSpPr>
            <p:cNvPr id="1540" name="Google Shape;1540;p28"/>
            <p:cNvSpPr/>
            <p:nvPr/>
          </p:nvSpPr>
          <p:spPr>
            <a:xfrm>
              <a:off x="666825" y="1202113"/>
              <a:ext cx="1980300" cy="958200"/>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grpSp>
          <p:nvGrpSpPr>
            <p:cNvPr id="1541" name="Google Shape;1541;p28"/>
            <p:cNvGrpSpPr/>
            <p:nvPr/>
          </p:nvGrpSpPr>
          <p:grpSpPr>
            <a:xfrm>
              <a:off x="666800" y="1279146"/>
              <a:ext cx="1980300" cy="637914"/>
              <a:chOff x="-2082450" y="1431071"/>
              <a:chExt cx="1980300" cy="637914"/>
            </a:xfrm>
            <a:grpFill/>
          </p:grpSpPr>
          <p:sp>
            <p:nvSpPr>
              <p:cNvPr id="1542" name="Google Shape;1542;p28"/>
              <p:cNvSpPr txBox="1"/>
              <p:nvPr/>
            </p:nvSpPr>
            <p:spPr>
              <a:xfrm>
                <a:off x="-1884522" y="1431071"/>
                <a:ext cx="1584443" cy="16023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1"/>
                    </a:solidFill>
                    <a:latin typeface="Fira Sans" panose="020B0503050000020004" pitchFamily="34" charset="0"/>
                    <a:ea typeface="Roboto"/>
                    <a:cs typeface="Times New Roman" panose="02020603050405020304" pitchFamily="18" charset="0"/>
                    <a:sym typeface="Roboto"/>
                  </a:rPr>
                  <a:t>Precision</a:t>
                </a:r>
                <a:endParaRPr lang="en-US" sz="1200" b="1" dirty="0">
                  <a:solidFill>
                    <a:schemeClr val="tx1"/>
                  </a:solidFill>
                  <a:latin typeface="Fira Sans" panose="020B0503050000020004" pitchFamily="34" charset="0"/>
                  <a:ea typeface="Roboto"/>
                  <a:cs typeface="Roboto"/>
                  <a:sym typeface="Roboto"/>
                </a:endParaRPr>
              </a:p>
            </p:txBody>
          </p:sp>
          <p:sp>
            <p:nvSpPr>
              <p:cNvPr id="1543" name="Google Shape;1543;p28"/>
              <p:cNvSpPr txBox="1"/>
              <p:nvPr/>
            </p:nvSpPr>
            <p:spPr>
              <a:xfrm>
                <a:off x="-2082450" y="1580535"/>
                <a:ext cx="1980300" cy="488450"/>
              </a:xfrm>
              <a:prstGeom prst="rect">
                <a:avLst/>
              </a:prstGeom>
              <a:grpFill/>
              <a:ln>
                <a:noFill/>
              </a:ln>
            </p:spPr>
            <p:txBody>
              <a:bodyPr spcFirstLastPara="1" wrap="square" lIns="91425" tIns="91425" rIns="91425" bIns="91425" anchor="t" anchorCtr="0">
                <a:noAutofit/>
              </a:bodyPr>
              <a:lstStyle/>
              <a:p>
                <a:pPr lvl="0" algn="just" rtl="0">
                  <a:spcBef>
                    <a:spcPts val="0"/>
                  </a:spcBef>
                  <a:spcAft>
                    <a:spcPts val="0"/>
                  </a:spcAft>
                </a:pPr>
                <a:r>
                  <a:rPr lang="en-US" sz="1100" dirty="0">
                    <a:solidFill>
                      <a:schemeClr val="tx1"/>
                    </a:solidFill>
                    <a:latin typeface="Fira Sans" panose="020B0503050000020004" pitchFamily="34" charset="0"/>
                    <a:ea typeface="Roboto"/>
                    <a:cs typeface="Times New Roman" panose="02020603050405020304" pitchFamily="18" charset="0"/>
                    <a:sym typeface="Roboto"/>
                  </a:rPr>
                  <a:t>A metric used in classification tasks to measure the accuracy of the positive predictions. Precision indicates how many of the items that the model predicted as positive are positive.</a:t>
                </a:r>
              </a:p>
            </p:txBody>
          </p:sp>
        </p:grpSp>
      </p:grpSp>
      <p:grpSp>
        <p:nvGrpSpPr>
          <p:cNvPr id="1544" name="Google Shape;1544;p28"/>
          <p:cNvGrpSpPr/>
          <p:nvPr/>
        </p:nvGrpSpPr>
        <p:grpSpPr>
          <a:xfrm>
            <a:off x="166526" y="2291637"/>
            <a:ext cx="3023897" cy="1137110"/>
            <a:chOff x="666825" y="2436125"/>
            <a:chExt cx="1980300" cy="958200"/>
          </a:xfrm>
          <a:solidFill>
            <a:schemeClr val="accent4">
              <a:lumMod val="75000"/>
            </a:schemeClr>
          </a:solidFill>
        </p:grpSpPr>
        <p:sp>
          <p:nvSpPr>
            <p:cNvPr id="1545" name="Google Shape;1545;p28"/>
            <p:cNvSpPr/>
            <p:nvPr/>
          </p:nvSpPr>
          <p:spPr>
            <a:xfrm>
              <a:off x="666825" y="2436125"/>
              <a:ext cx="1980300" cy="958200"/>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grpSp>
          <p:nvGrpSpPr>
            <p:cNvPr id="1546" name="Google Shape;1546;p28"/>
            <p:cNvGrpSpPr/>
            <p:nvPr/>
          </p:nvGrpSpPr>
          <p:grpSpPr>
            <a:xfrm>
              <a:off x="716012" y="2456840"/>
              <a:ext cx="1861213" cy="841072"/>
              <a:chOff x="-2033238" y="1374765"/>
              <a:chExt cx="1861213" cy="841072"/>
            </a:xfrm>
            <a:grpFill/>
          </p:grpSpPr>
          <p:sp>
            <p:nvSpPr>
              <p:cNvPr id="1547" name="Google Shape;1547;p28"/>
              <p:cNvSpPr txBox="1"/>
              <p:nvPr/>
            </p:nvSpPr>
            <p:spPr>
              <a:xfrm>
                <a:off x="-1962697" y="1374765"/>
                <a:ext cx="1722337" cy="225816"/>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b="1" dirty="0">
                    <a:solidFill>
                      <a:schemeClr val="tx1"/>
                    </a:solidFill>
                    <a:latin typeface="Fira Sans" panose="020B0503050000020004" pitchFamily="34" charset="0"/>
                    <a:ea typeface="Roboto"/>
                    <a:cs typeface="Roboto"/>
                    <a:sym typeface="Roboto"/>
                  </a:rPr>
                  <a:t>Recall</a:t>
                </a:r>
                <a:endParaRPr sz="1200" b="1" dirty="0">
                  <a:solidFill>
                    <a:schemeClr val="tx1"/>
                  </a:solidFill>
                  <a:latin typeface="Fira Sans" panose="020B0503050000020004" pitchFamily="34" charset="0"/>
                  <a:ea typeface="Roboto" panose="02000000000000000000" pitchFamily="2" charset="0"/>
                  <a:cs typeface="Roboto" panose="02000000000000000000" pitchFamily="2" charset="0"/>
                  <a:sym typeface="Fira Sans Extra Condensed"/>
                </a:endParaRPr>
              </a:p>
            </p:txBody>
          </p:sp>
          <p:sp>
            <p:nvSpPr>
              <p:cNvPr id="1548" name="Google Shape;1548;p28"/>
              <p:cNvSpPr txBox="1"/>
              <p:nvPr/>
            </p:nvSpPr>
            <p:spPr>
              <a:xfrm>
                <a:off x="-2033238" y="1573225"/>
                <a:ext cx="1861213" cy="642612"/>
              </a:xfrm>
              <a:prstGeom prst="rect">
                <a:avLst/>
              </a:prstGeom>
              <a:grpFill/>
              <a:ln>
                <a:noFill/>
              </a:ln>
            </p:spPr>
            <p:txBody>
              <a:bodyPr spcFirstLastPara="1" wrap="square" lIns="91425" tIns="91425" rIns="91425" bIns="91425" anchor="t" anchorCtr="0">
                <a:noAutofit/>
              </a:bodyPr>
              <a:lstStyle/>
              <a:p>
                <a:pPr lvl="0" algn="just" rtl="0">
                  <a:spcBef>
                    <a:spcPts val="0"/>
                  </a:spcBef>
                  <a:spcAft>
                    <a:spcPts val="0"/>
                  </a:spcAft>
                </a:pPr>
                <a:r>
                  <a:rPr lang="en-US" sz="1100" dirty="0">
                    <a:solidFill>
                      <a:schemeClr val="tx1"/>
                    </a:solidFill>
                    <a:latin typeface="Fira Sans" panose="020B0503050000020004" pitchFamily="34" charset="0"/>
                    <a:ea typeface="Roboto"/>
                    <a:cs typeface="Times New Roman" panose="02020603050405020304" pitchFamily="18" charset="0"/>
                    <a:sym typeface="Roboto"/>
                  </a:rPr>
                  <a:t>It measures the ability of a model to find all the relevant cases within a dataset. Recall assesses the model's capability to correctly identify all actual positives.</a:t>
                </a:r>
                <a:endParaRPr sz="1100" dirty="0">
                  <a:solidFill>
                    <a:schemeClr val="tx1"/>
                  </a:solidFill>
                  <a:latin typeface="Fira Sans" panose="020B0503050000020004" pitchFamily="34" charset="0"/>
                  <a:ea typeface="Roboto"/>
                  <a:cs typeface="Times New Roman" panose="02020603050405020304" pitchFamily="18" charset="0"/>
                  <a:sym typeface="Roboto"/>
                </a:endParaRPr>
              </a:p>
            </p:txBody>
          </p:sp>
        </p:grpSp>
      </p:grpSp>
      <p:grpSp>
        <p:nvGrpSpPr>
          <p:cNvPr id="1549" name="Google Shape;1549;p28"/>
          <p:cNvGrpSpPr/>
          <p:nvPr/>
        </p:nvGrpSpPr>
        <p:grpSpPr>
          <a:xfrm>
            <a:off x="166526" y="3670112"/>
            <a:ext cx="2997448" cy="1356147"/>
            <a:chOff x="658911" y="3670113"/>
            <a:chExt cx="1988214" cy="958200"/>
          </a:xfrm>
        </p:grpSpPr>
        <p:sp>
          <p:nvSpPr>
            <p:cNvPr id="1550" name="Google Shape;1550;p28"/>
            <p:cNvSpPr/>
            <p:nvPr/>
          </p:nvSpPr>
          <p:spPr>
            <a:xfrm>
              <a:off x="666825" y="3670113"/>
              <a:ext cx="1980300" cy="958200"/>
            </a:xfrm>
            <a:prstGeom prst="roundRect">
              <a:avLst>
                <a:gd name="adj" fmla="val 16667"/>
              </a:avLst>
            </a:pr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grpSp>
          <p:nvGrpSpPr>
            <p:cNvPr id="1551" name="Google Shape;1551;p28"/>
            <p:cNvGrpSpPr/>
            <p:nvPr/>
          </p:nvGrpSpPr>
          <p:grpSpPr>
            <a:xfrm>
              <a:off x="658911" y="3702440"/>
              <a:ext cx="1980300" cy="722472"/>
              <a:chOff x="-2090339" y="1386365"/>
              <a:chExt cx="1980300" cy="722472"/>
            </a:xfrm>
          </p:grpSpPr>
          <p:sp>
            <p:nvSpPr>
              <p:cNvPr id="1552" name="Google Shape;1552;p28"/>
              <p:cNvSpPr txBox="1"/>
              <p:nvPr/>
            </p:nvSpPr>
            <p:spPr>
              <a:xfrm>
                <a:off x="-1922423" y="1386365"/>
                <a:ext cx="1711567" cy="2148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b="1" dirty="0">
                    <a:solidFill>
                      <a:schemeClr val="tx1"/>
                    </a:solidFill>
                    <a:latin typeface="Fira Sans" panose="020B0503050000020004" pitchFamily="34" charset="0"/>
                    <a:ea typeface="Roboto"/>
                    <a:cs typeface="Times New Roman" panose="02020603050405020304" pitchFamily="18" charset="0"/>
                    <a:sym typeface="Roboto"/>
                  </a:rPr>
                  <a:t>F1 Score</a:t>
                </a:r>
                <a:endParaRPr b="1" dirty="0">
                  <a:solidFill>
                    <a:schemeClr val="tx1"/>
                  </a:solidFill>
                  <a:latin typeface="Fira Sans" panose="020B0503050000020004" pitchFamily="34" charset="0"/>
                  <a:ea typeface="Roboto" panose="02000000000000000000" pitchFamily="2" charset="0"/>
                  <a:cs typeface="Roboto" panose="02000000000000000000" pitchFamily="2" charset="0"/>
                  <a:sym typeface="Fira Sans Extra Condensed"/>
                </a:endParaRPr>
              </a:p>
            </p:txBody>
          </p:sp>
          <p:sp>
            <p:nvSpPr>
              <p:cNvPr id="1553" name="Google Shape;1553;p28"/>
              <p:cNvSpPr txBox="1"/>
              <p:nvPr/>
            </p:nvSpPr>
            <p:spPr>
              <a:xfrm>
                <a:off x="-2090339" y="1557437"/>
                <a:ext cx="1980300" cy="5514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pPr>
                <a:r>
                  <a:rPr lang="en-US" sz="1100" dirty="0">
                    <a:solidFill>
                      <a:schemeClr val="tx1"/>
                    </a:solidFill>
                    <a:latin typeface="Fira Sans" panose="020B0503050000020004" pitchFamily="34" charset="0"/>
                    <a:ea typeface="Roboto"/>
                    <a:cs typeface="Times New Roman" panose="02020603050405020304" pitchFamily="18" charset="0"/>
                    <a:sym typeface="Roboto"/>
                  </a:rPr>
                  <a:t>The F1 Score is the harmonic mean of precision and recall, used as a single metric to provide a balance between precision and recall in models where both metrics are crucial. </a:t>
                </a:r>
                <a:endParaRPr sz="1100" dirty="0">
                  <a:solidFill>
                    <a:schemeClr val="tx1"/>
                  </a:solidFill>
                  <a:latin typeface="Fira Sans" panose="020B0503050000020004" pitchFamily="34" charset="0"/>
                  <a:ea typeface="Roboto"/>
                  <a:cs typeface="Times New Roman" panose="02020603050405020304" pitchFamily="18" charset="0"/>
                  <a:sym typeface="Roboto"/>
                </a:endParaRPr>
              </a:p>
            </p:txBody>
          </p:sp>
        </p:grpSp>
      </p:grpSp>
      <p:sp>
        <p:nvSpPr>
          <p:cNvPr id="1555" name="Google Shape;1555;p28"/>
          <p:cNvSpPr/>
          <p:nvPr/>
        </p:nvSpPr>
        <p:spPr>
          <a:xfrm>
            <a:off x="5793010" y="724405"/>
            <a:ext cx="3183500" cy="150687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algn="ctr"/>
            <a:r>
              <a:rPr lang="en-US" b="1" dirty="0">
                <a:solidFill>
                  <a:schemeClr val="bg1"/>
                </a:solidFill>
                <a:latin typeface="Fira Sans" panose="020B0503050000020004" pitchFamily="34" charset="0"/>
              </a:rPr>
              <a:t>Support</a:t>
            </a:r>
            <a:r>
              <a:rPr lang="en-US" sz="1100" b="1" dirty="0">
                <a:solidFill>
                  <a:schemeClr val="bg1"/>
                </a:solidFill>
                <a:latin typeface="Fira Sans" panose="020B0503050000020004" pitchFamily="34" charset="0"/>
              </a:rPr>
              <a:t> </a:t>
            </a:r>
          </a:p>
          <a:p>
            <a:pPr algn="just"/>
            <a:r>
              <a:rPr lang="en-US" sz="1100" dirty="0">
                <a:solidFill>
                  <a:schemeClr val="bg1"/>
                </a:solidFill>
                <a:latin typeface="Fira Sans" panose="020B0503050000020004" pitchFamily="34" charset="0"/>
                <a:cs typeface="Times New Roman" panose="02020603050405020304" pitchFamily="18" charset="0"/>
              </a:rPr>
              <a:t>It refers to the number of actual occurrences of the class in the specified dataset. It provides insight into the evaluation of the performance metrics, showing how many instances are used to calculate the metrics for each class.</a:t>
            </a:r>
            <a:endParaRPr sz="1100" dirty="0">
              <a:solidFill>
                <a:schemeClr val="bg1"/>
              </a:solidFill>
              <a:latin typeface="Fira Sans" panose="020B0503050000020004" pitchFamily="34" charset="0"/>
              <a:cs typeface="Times New Roman" panose="02020603050405020304" pitchFamily="18" charset="0"/>
            </a:endParaRPr>
          </a:p>
        </p:txBody>
      </p:sp>
      <p:grpSp>
        <p:nvGrpSpPr>
          <p:cNvPr id="1559" name="Google Shape;1559;p28"/>
          <p:cNvGrpSpPr/>
          <p:nvPr/>
        </p:nvGrpSpPr>
        <p:grpSpPr>
          <a:xfrm>
            <a:off x="5802323" y="2305676"/>
            <a:ext cx="3136001" cy="1358372"/>
            <a:chOff x="6153593" y="2185088"/>
            <a:chExt cx="2323607" cy="1209237"/>
          </a:xfrm>
          <a:solidFill>
            <a:schemeClr val="accent4">
              <a:lumMod val="75000"/>
            </a:schemeClr>
          </a:solidFill>
        </p:grpSpPr>
        <p:sp>
          <p:nvSpPr>
            <p:cNvPr id="1560" name="Google Shape;1560;p28"/>
            <p:cNvSpPr/>
            <p:nvPr/>
          </p:nvSpPr>
          <p:spPr>
            <a:xfrm>
              <a:off x="6153593" y="2185088"/>
              <a:ext cx="2323607" cy="12092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Fira Sans" panose="020B0503050000020004" pitchFamily="34" charset="0"/>
              </a:endParaRPr>
            </a:p>
          </p:txBody>
        </p:sp>
        <p:grpSp>
          <p:nvGrpSpPr>
            <p:cNvPr id="1561" name="Google Shape;1561;p28"/>
            <p:cNvGrpSpPr/>
            <p:nvPr/>
          </p:nvGrpSpPr>
          <p:grpSpPr>
            <a:xfrm>
              <a:off x="6227379" y="2185089"/>
              <a:ext cx="2218025" cy="844660"/>
              <a:chOff x="-2351971" y="1103014"/>
              <a:chExt cx="2218025" cy="844660"/>
            </a:xfrm>
            <a:grpFill/>
          </p:grpSpPr>
          <p:sp>
            <p:nvSpPr>
              <p:cNvPr id="1562" name="Google Shape;1562;p28"/>
              <p:cNvSpPr txBox="1"/>
              <p:nvPr/>
            </p:nvSpPr>
            <p:spPr>
              <a:xfrm>
                <a:off x="-2253883" y="1103014"/>
                <a:ext cx="1978467" cy="197248"/>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200" b="1" dirty="0">
                  <a:solidFill>
                    <a:schemeClr val="bg1"/>
                  </a:solidFill>
                  <a:latin typeface="Fira Sans" panose="020B0503050000020004" pitchFamily="34" charset="0"/>
                  <a:ea typeface="Roboto" panose="02000000000000000000" pitchFamily="2" charset="0"/>
                  <a:cs typeface="Roboto" panose="02000000000000000000" pitchFamily="2" charset="0"/>
                  <a:sym typeface="Fira Sans Extra Condensed"/>
                </a:endParaRPr>
              </a:p>
            </p:txBody>
          </p:sp>
          <p:sp>
            <p:nvSpPr>
              <p:cNvPr id="1563" name="Google Shape;1563;p28"/>
              <p:cNvSpPr txBox="1"/>
              <p:nvPr/>
            </p:nvSpPr>
            <p:spPr>
              <a:xfrm>
                <a:off x="-2351971" y="1218521"/>
                <a:ext cx="2218025" cy="729153"/>
              </a:xfrm>
              <a:prstGeom prst="rect">
                <a:avLst/>
              </a:prstGeom>
              <a:solidFill>
                <a:schemeClr val="accent2"/>
              </a:solidFill>
              <a:ln>
                <a:noFill/>
              </a:ln>
            </p:spPr>
            <p:txBody>
              <a:bodyPr spcFirstLastPara="1" wrap="square" lIns="91425" tIns="91425" rIns="91425" bIns="91425" anchor="t" anchorCtr="0">
                <a:noAutofit/>
              </a:bodyPr>
              <a:lstStyle/>
              <a:p>
                <a:pPr lvl="0" algn="just" rtl="0">
                  <a:spcBef>
                    <a:spcPts val="0"/>
                  </a:spcBef>
                  <a:spcAft>
                    <a:spcPts val="0"/>
                  </a:spcAft>
                </a:pPr>
                <a:r>
                  <a:rPr lang="en-US" sz="1100" dirty="0">
                    <a:solidFill>
                      <a:schemeClr val="bg1"/>
                    </a:solidFill>
                    <a:latin typeface="Fira Sans" panose="020B0503050000020004" pitchFamily="34" charset="0"/>
                    <a:ea typeface="Roboto"/>
                    <a:cs typeface="Times New Roman" panose="02020603050405020304" pitchFamily="18" charset="0"/>
                    <a:sym typeface="Roboto"/>
                  </a:rPr>
                  <a:t>A tabular visualization of the performance of a classification algorithm. It shows the number of correct and incorrect predictions made by the model compared to the actual classifications in the data, broken down by each class. </a:t>
                </a:r>
                <a:endParaRPr sz="1100" dirty="0">
                  <a:solidFill>
                    <a:schemeClr val="bg1"/>
                  </a:solidFill>
                  <a:latin typeface="Fira Sans" panose="020B0503050000020004" pitchFamily="34" charset="0"/>
                  <a:ea typeface="Roboto"/>
                  <a:cs typeface="Times New Roman" panose="02020603050405020304" pitchFamily="18" charset="0"/>
                  <a:sym typeface="Roboto"/>
                </a:endParaRPr>
              </a:p>
            </p:txBody>
          </p:sp>
        </p:grpSp>
      </p:grpSp>
      <p:sp>
        <p:nvSpPr>
          <p:cNvPr id="3" name="Google Shape;1560;p28">
            <a:extLst>
              <a:ext uri="{FF2B5EF4-FFF2-40B4-BE49-F238E27FC236}">
                <a16:creationId xmlns:a16="http://schemas.microsoft.com/office/drawing/2014/main" id="{DAF4C188-D1E4-1639-1FC9-AFFBA76E6A49}"/>
              </a:ext>
            </a:extLst>
          </p:cNvPr>
          <p:cNvSpPr/>
          <p:nvPr/>
        </p:nvSpPr>
        <p:spPr>
          <a:xfrm>
            <a:off x="5838233" y="3715864"/>
            <a:ext cx="3057930" cy="128453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2" algn="just"/>
            <a:r>
              <a:rPr lang="en-US" sz="1100" b="1" dirty="0">
                <a:solidFill>
                  <a:schemeClr val="bg1"/>
                </a:solidFill>
                <a:latin typeface="Fira Sans" panose="020B0503050000020004" pitchFamily="34" charset="0"/>
                <a:cs typeface="Times New Roman" panose="02020603050405020304" pitchFamily="18" charset="0"/>
              </a:rPr>
              <a:t>               </a:t>
            </a:r>
            <a:r>
              <a:rPr lang="en-US" b="1" dirty="0">
                <a:solidFill>
                  <a:schemeClr val="bg1"/>
                </a:solidFill>
                <a:latin typeface="Fira Sans" panose="020B0503050000020004" pitchFamily="34" charset="0"/>
                <a:cs typeface="Times New Roman" panose="02020603050405020304" pitchFamily="18" charset="0"/>
              </a:rPr>
              <a:t> Hyperparameter Tuning</a:t>
            </a:r>
          </a:p>
          <a:p>
            <a:pPr marL="0" lvl="0" indent="0" algn="just" rtl="0">
              <a:spcBef>
                <a:spcPts val="0"/>
              </a:spcBef>
              <a:spcAft>
                <a:spcPts val="0"/>
              </a:spcAft>
              <a:buNone/>
            </a:pPr>
            <a:r>
              <a:rPr lang="en-US" sz="1100" dirty="0">
                <a:solidFill>
                  <a:schemeClr val="bg1"/>
                </a:solidFill>
                <a:latin typeface="Fira Sans" panose="020B0503050000020004" pitchFamily="34" charset="0"/>
                <a:cs typeface="Times New Roman" panose="02020603050405020304" pitchFamily="18" charset="0"/>
              </a:rPr>
              <a:t>It is the process of finding the most optimal set of parameters for a machine learning model, usually done through various search techniques (like grid search or random search).</a:t>
            </a:r>
            <a:endParaRPr sz="1100" dirty="0">
              <a:solidFill>
                <a:schemeClr val="bg1"/>
              </a:solidFill>
              <a:latin typeface="Fira Sans" panose="020B05030500000200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7D7E5C5-4AA4-4CBE-F7D7-D0F81B692700}"/>
              </a:ext>
            </a:extLst>
          </p:cNvPr>
          <p:cNvSpPr txBox="1"/>
          <p:nvPr/>
        </p:nvSpPr>
        <p:spPr>
          <a:xfrm>
            <a:off x="6625900" y="2257184"/>
            <a:ext cx="1649882" cy="307777"/>
          </a:xfrm>
          <a:prstGeom prst="rect">
            <a:avLst/>
          </a:prstGeom>
          <a:noFill/>
        </p:spPr>
        <p:txBody>
          <a:bodyPr wrap="square">
            <a:spAutoFit/>
          </a:bodyPr>
          <a:lstStyle/>
          <a:p>
            <a:r>
              <a:rPr lang="en-US" b="1" dirty="0">
                <a:solidFill>
                  <a:schemeClr val="bg1"/>
                </a:solidFill>
                <a:latin typeface="Fira Sans" panose="020B0503050000020004" pitchFamily="34" charset="0"/>
                <a:ea typeface="Roboto"/>
                <a:cs typeface="Times New Roman" panose="02020603050405020304" pitchFamily="18" charset="0"/>
                <a:sym typeface="Roboto"/>
              </a:rPr>
              <a:t>Confusion Matrix</a:t>
            </a:r>
            <a:endParaRPr lang="en-IN" b="1" dirty="0">
              <a:latin typeface="Fira Sans" panose="020B05030500000200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7C24-986B-AD95-20D0-F521989EC4EB}"/>
              </a:ext>
            </a:extLst>
          </p:cNvPr>
          <p:cNvSpPr>
            <a:spLocks noGrp="1"/>
          </p:cNvSpPr>
          <p:nvPr>
            <p:ph type="title"/>
          </p:nvPr>
        </p:nvSpPr>
        <p:spPr>
          <a:xfrm>
            <a:off x="4572000" y="-1925992"/>
            <a:ext cx="6701393" cy="319029"/>
          </a:xfrm>
        </p:spPr>
        <p:txBody>
          <a:bodyPr/>
          <a:lstStyle/>
          <a:p>
            <a:r>
              <a:rPr lang="en-IN" dirty="0"/>
              <a:t>Dataset Overview</a:t>
            </a:r>
          </a:p>
        </p:txBody>
      </p:sp>
      <p:sp>
        <p:nvSpPr>
          <p:cNvPr id="5" name="TextBox 4">
            <a:extLst>
              <a:ext uri="{FF2B5EF4-FFF2-40B4-BE49-F238E27FC236}">
                <a16:creationId xmlns:a16="http://schemas.microsoft.com/office/drawing/2014/main" id="{6DE60C59-751A-CEF0-9F7C-618A911BCD32}"/>
              </a:ext>
            </a:extLst>
          </p:cNvPr>
          <p:cNvSpPr txBox="1"/>
          <p:nvPr/>
        </p:nvSpPr>
        <p:spPr>
          <a:xfrm>
            <a:off x="89211" y="1325439"/>
            <a:ext cx="4578978" cy="3383106"/>
          </a:xfrm>
          <a:prstGeom prst="rect">
            <a:avLst/>
          </a:prstGeom>
          <a:noFill/>
        </p:spPr>
        <p:txBody>
          <a:bodyPr wrap="square" rtlCol="0">
            <a:spAutoFit/>
          </a:bodyPr>
          <a:lstStyle/>
          <a:p>
            <a:pPr algn="l">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Job Title:</a:t>
            </a:r>
            <a:r>
              <a:rPr lang="en-US" sz="1200" b="0" i="0" dirty="0">
                <a:solidFill>
                  <a:srgbClr val="0D0D0D"/>
                </a:solidFill>
                <a:effectLst/>
                <a:latin typeface="Times New Roman" panose="02020603050405020304" pitchFamily="18" charset="0"/>
                <a:cs typeface="Times New Roman" panose="02020603050405020304" pitchFamily="18" charset="0"/>
              </a:rPr>
              <a:t> The title of the job position.</a:t>
            </a:r>
          </a:p>
          <a:p>
            <a:pPr algn="l">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Company Profile:</a:t>
            </a:r>
            <a:r>
              <a:rPr lang="en-US" sz="1200" b="0" i="0" dirty="0">
                <a:solidFill>
                  <a:srgbClr val="0D0D0D"/>
                </a:solidFill>
                <a:effectLst/>
                <a:latin typeface="Times New Roman" panose="02020603050405020304" pitchFamily="18" charset="0"/>
                <a:cs typeface="Times New Roman" panose="02020603050405020304" pitchFamily="18" charset="0"/>
              </a:rPr>
              <a:t> Information about the company offering the job.</a:t>
            </a:r>
          </a:p>
          <a:p>
            <a:pPr algn="l">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Description:</a:t>
            </a:r>
            <a:r>
              <a:rPr lang="en-US" sz="1200" b="0" i="0" dirty="0">
                <a:solidFill>
                  <a:srgbClr val="0D0D0D"/>
                </a:solidFill>
                <a:effectLst/>
                <a:latin typeface="Times New Roman" panose="02020603050405020304" pitchFamily="18" charset="0"/>
                <a:cs typeface="Times New Roman" panose="02020603050405020304" pitchFamily="18" charset="0"/>
              </a:rPr>
              <a:t> A detailed description of the job and responsibilities.</a:t>
            </a:r>
          </a:p>
          <a:p>
            <a:pPr algn="l">
              <a:lnSpc>
                <a:spcPct val="150000"/>
              </a:lnSpc>
              <a:buFont typeface="Arial" panose="020B0604020202020204" pitchFamily="34" charset="0"/>
              <a:buChar char="•"/>
            </a:pPr>
            <a:r>
              <a:rPr lang="en-US" sz="1200" b="1" dirty="0">
                <a:solidFill>
                  <a:srgbClr val="0D0D0D"/>
                </a:solidFill>
                <a:latin typeface="Times New Roman" panose="02020603050405020304" pitchFamily="18" charset="0"/>
                <a:cs typeface="Times New Roman" panose="02020603050405020304" pitchFamily="18" charset="0"/>
              </a:rPr>
              <a:t>Location: </a:t>
            </a:r>
            <a:r>
              <a:rPr lang="en-US" sz="1200" dirty="0">
                <a:solidFill>
                  <a:srgbClr val="0D0D0D"/>
                </a:solidFill>
                <a:latin typeface="Times New Roman" panose="02020603050405020304" pitchFamily="18" charset="0"/>
                <a:cs typeface="Times New Roman" panose="02020603050405020304" pitchFamily="18" charset="0"/>
              </a:rPr>
              <a:t>The location of the job.</a:t>
            </a:r>
          </a:p>
          <a:p>
            <a:pPr algn="l">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Salary: </a:t>
            </a:r>
            <a:r>
              <a:rPr lang="en-US" sz="1200" i="0" dirty="0">
                <a:solidFill>
                  <a:srgbClr val="0D0D0D"/>
                </a:solidFill>
                <a:effectLst/>
                <a:latin typeface="Times New Roman" panose="02020603050405020304" pitchFamily="18" charset="0"/>
                <a:cs typeface="Times New Roman" panose="02020603050405020304" pitchFamily="18" charset="0"/>
              </a:rPr>
              <a:t>Salary of that particular job ID.</a:t>
            </a:r>
          </a:p>
          <a:p>
            <a:pPr algn="l">
              <a:lnSpc>
                <a:spcPct val="150000"/>
              </a:lnSpc>
              <a:buFont typeface="Arial" panose="020B0604020202020204" pitchFamily="34" charset="0"/>
              <a:buChar char="•"/>
            </a:pPr>
            <a:r>
              <a:rPr lang="en-US" sz="1200" b="1" dirty="0" err="1">
                <a:solidFill>
                  <a:srgbClr val="0D0D0D"/>
                </a:solidFill>
                <a:latin typeface="Times New Roman" panose="02020603050405020304" pitchFamily="18" charset="0"/>
                <a:cs typeface="Times New Roman" panose="02020603050405020304" pitchFamily="18" charset="0"/>
              </a:rPr>
              <a:t>Funtion</a:t>
            </a:r>
            <a:r>
              <a:rPr lang="en-US" sz="1200" b="1" dirty="0">
                <a:solidFill>
                  <a:srgbClr val="0D0D0D"/>
                </a:solidFill>
                <a:latin typeface="Times New Roman" panose="02020603050405020304" pitchFamily="18" charset="0"/>
                <a:cs typeface="Times New Roman" panose="02020603050405020304" pitchFamily="18" charset="0"/>
              </a:rPr>
              <a:t>: </a:t>
            </a:r>
            <a:r>
              <a:rPr lang="en-US" sz="1200" dirty="0">
                <a:solidFill>
                  <a:srgbClr val="0D0D0D"/>
                </a:solidFill>
                <a:latin typeface="Times New Roman" panose="02020603050405020304" pitchFamily="18" charset="0"/>
                <a:cs typeface="Times New Roman" panose="02020603050405020304" pitchFamily="18" charset="0"/>
              </a:rPr>
              <a:t>The type of functioning the job posting is about.</a:t>
            </a:r>
            <a:endParaRPr lang="en-US" sz="120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Requirements:</a:t>
            </a:r>
            <a:r>
              <a:rPr lang="en-US" sz="1200" b="0" i="0" dirty="0">
                <a:solidFill>
                  <a:srgbClr val="0D0D0D"/>
                </a:solidFill>
                <a:effectLst/>
                <a:latin typeface="Times New Roman" panose="02020603050405020304" pitchFamily="18" charset="0"/>
                <a:cs typeface="Times New Roman" panose="02020603050405020304" pitchFamily="18" charset="0"/>
              </a:rPr>
              <a:t> Qualifications and skills required for the job.</a:t>
            </a:r>
          </a:p>
          <a:p>
            <a:pPr algn="l">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Employment Type:</a:t>
            </a:r>
            <a:r>
              <a:rPr lang="en-US" sz="1200" b="0" i="0" dirty="0">
                <a:solidFill>
                  <a:srgbClr val="0D0D0D"/>
                </a:solidFill>
                <a:effectLst/>
                <a:latin typeface="Times New Roman" panose="02020603050405020304" pitchFamily="18" charset="0"/>
                <a:cs typeface="Times New Roman" panose="02020603050405020304" pitchFamily="18" charset="0"/>
              </a:rPr>
              <a:t> The nature of the employment (e.g., full-time, part-time, contract).</a:t>
            </a:r>
          </a:p>
          <a:p>
            <a:pPr>
              <a:lnSpc>
                <a:spcPct val="150000"/>
              </a:lnSpc>
              <a:buFont typeface="Arial" panose="020B0604020202020204" pitchFamily="34" charset="0"/>
              <a:buChar char="•"/>
            </a:pPr>
            <a:r>
              <a:rPr lang="en-US" sz="1200" b="1" i="0" dirty="0">
                <a:solidFill>
                  <a:srgbClr val="0D0D0D"/>
                </a:solidFill>
                <a:effectLst/>
                <a:latin typeface="Times New Roman" panose="02020603050405020304" pitchFamily="18" charset="0"/>
                <a:cs typeface="Times New Roman" panose="02020603050405020304" pitchFamily="18" charset="0"/>
              </a:rPr>
              <a:t>Fraudulent:</a:t>
            </a:r>
            <a:r>
              <a:rPr lang="en-US" sz="1200" b="0" i="0" dirty="0">
                <a:solidFill>
                  <a:srgbClr val="0D0D0D"/>
                </a:solidFill>
                <a:effectLst/>
                <a:latin typeface="Times New Roman" panose="02020603050405020304" pitchFamily="18" charset="0"/>
                <a:cs typeface="Times New Roman" panose="02020603050405020304" pitchFamily="18" charset="0"/>
              </a:rPr>
              <a:t> A binary variable indicating whether the job posting is real (0) or fake (1).</a:t>
            </a:r>
            <a:endParaRPr lang="en-US" sz="1200" dirty="0">
              <a:solidFill>
                <a:srgbClr val="0D0D0D"/>
              </a:solidFill>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endParaRPr lang="en-US" sz="1200" b="0" i="0" dirty="0">
              <a:solidFill>
                <a:srgbClr val="0D0D0D"/>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FE286F-BD50-3DFE-21E4-CC360A942004}"/>
              </a:ext>
            </a:extLst>
          </p:cNvPr>
          <p:cNvPicPr>
            <a:picLocks noChangeAspect="1"/>
          </p:cNvPicPr>
          <p:nvPr/>
        </p:nvPicPr>
        <p:blipFill rotWithShape="1">
          <a:blip r:embed="rId2"/>
          <a:srcRect r="40500"/>
          <a:stretch/>
        </p:blipFill>
        <p:spPr>
          <a:xfrm>
            <a:off x="4742530" y="1446744"/>
            <a:ext cx="4320540" cy="3140495"/>
          </a:xfrm>
          <a:prstGeom prst="rect">
            <a:avLst/>
          </a:prstGeom>
        </p:spPr>
      </p:pic>
      <p:sp>
        <p:nvSpPr>
          <p:cNvPr id="8" name="TextBox 7">
            <a:extLst>
              <a:ext uri="{FF2B5EF4-FFF2-40B4-BE49-F238E27FC236}">
                <a16:creationId xmlns:a16="http://schemas.microsoft.com/office/drawing/2014/main" id="{8814ADFC-3546-135D-2224-60479EF616A4}"/>
              </a:ext>
            </a:extLst>
          </p:cNvPr>
          <p:cNvSpPr txBox="1"/>
          <p:nvPr/>
        </p:nvSpPr>
        <p:spPr>
          <a:xfrm>
            <a:off x="80930" y="643615"/>
            <a:ext cx="8973859" cy="677108"/>
          </a:xfrm>
          <a:prstGeom prst="rect">
            <a:avLst/>
          </a:prstGeom>
          <a:noFill/>
        </p:spPr>
        <p:txBody>
          <a:bodyPr wrap="square" rtlCol="0">
            <a:spAutoFit/>
          </a:bodyPr>
          <a:lstStyle/>
          <a:p>
            <a:r>
              <a:rPr lang="en-US" sz="1200" b="0" i="0" dirty="0">
                <a:solidFill>
                  <a:srgbClr val="0D0D0D"/>
                </a:solidFill>
                <a:effectLst/>
                <a:latin typeface="Times New Roman" panose="02020603050405020304" pitchFamily="18" charset="0"/>
                <a:cs typeface="Times New Roman" panose="02020603050405020304" pitchFamily="18" charset="0"/>
              </a:rPr>
              <a:t>Our project utilizes the "</a:t>
            </a:r>
            <a:r>
              <a:rPr lang="en-US" sz="1200" b="1" i="0" dirty="0">
                <a:solidFill>
                  <a:srgbClr val="0D0D0D"/>
                </a:solidFill>
                <a:effectLst/>
                <a:latin typeface="Times New Roman" panose="02020603050405020304" pitchFamily="18" charset="0"/>
                <a:cs typeface="Times New Roman" panose="02020603050405020304" pitchFamily="18" charset="0"/>
              </a:rPr>
              <a:t>Fake Job Postings Dataset</a:t>
            </a:r>
            <a:r>
              <a:rPr lang="en-US" sz="1200" b="0" i="0" dirty="0">
                <a:solidFill>
                  <a:srgbClr val="0D0D0D"/>
                </a:solidFill>
                <a:effectLst/>
                <a:latin typeface="Times New Roman" panose="02020603050405020304" pitchFamily="18" charset="0"/>
                <a:cs typeface="Times New Roman" panose="02020603050405020304" pitchFamily="18" charset="0"/>
              </a:rPr>
              <a:t>," which contains data on various job listings, including both </a:t>
            </a:r>
          </a:p>
          <a:p>
            <a:r>
              <a:rPr lang="en-US" sz="1200" b="0" i="0" dirty="0">
                <a:solidFill>
                  <a:srgbClr val="0D0D0D"/>
                </a:solidFill>
                <a:effectLst/>
                <a:latin typeface="Times New Roman" panose="02020603050405020304" pitchFamily="18" charset="0"/>
                <a:cs typeface="Times New Roman" panose="02020603050405020304" pitchFamily="18" charset="0"/>
              </a:rPr>
              <a:t>genuine and fraudulent postings. Key features of this dataset include:</a:t>
            </a:r>
          </a:p>
          <a:p>
            <a:endParaRPr lang="en-IN" dirty="0"/>
          </a:p>
        </p:txBody>
      </p:sp>
      <p:pic>
        <p:nvPicPr>
          <p:cNvPr id="2052" name="Picture 4" descr="News icon">
            <a:extLst>
              <a:ext uri="{FF2B5EF4-FFF2-40B4-BE49-F238E27FC236}">
                <a16:creationId xmlns:a16="http://schemas.microsoft.com/office/drawing/2014/main" id="{A34F6CF0-F347-136F-D053-4AF1A5014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989" y="73891"/>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36053E-1757-A683-200A-0710CCE6A856}"/>
              </a:ext>
            </a:extLst>
          </p:cNvPr>
          <p:cNvSpPr txBox="1"/>
          <p:nvPr/>
        </p:nvSpPr>
        <p:spPr>
          <a:xfrm>
            <a:off x="89211" y="172514"/>
            <a:ext cx="8965578" cy="461665"/>
          </a:xfrm>
          <a:prstGeom prst="rect">
            <a:avLst/>
          </a:prstGeom>
          <a:noFill/>
        </p:spPr>
        <p:txBody>
          <a:bodyPr wrap="square">
            <a:spAutoFit/>
          </a:bodyPr>
          <a:lstStyle/>
          <a:p>
            <a:pPr algn="ctr"/>
            <a:r>
              <a:rPr lang="en" sz="2400" b="1" dirty="0">
                <a:latin typeface="Fira Sans" panose="020B0503050000020004" pitchFamily="34" charset="0"/>
              </a:rPr>
              <a:t>Dataset Overview</a:t>
            </a:r>
            <a:endParaRPr lang="en-US" sz="2400" b="1" dirty="0">
              <a:latin typeface="Fira Sans" panose="020B0503050000020004" pitchFamily="34" charset="0"/>
            </a:endParaRPr>
          </a:p>
        </p:txBody>
      </p:sp>
    </p:spTree>
    <p:extLst>
      <p:ext uri="{BB962C8B-B14F-4D97-AF65-F5344CB8AC3E}">
        <p14:creationId xmlns:p14="http://schemas.microsoft.com/office/powerpoint/2010/main" val="3800665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E495-1496-1BE3-E6A5-B1AC85568583}"/>
              </a:ext>
            </a:extLst>
          </p:cNvPr>
          <p:cNvSpPr>
            <a:spLocks noGrp="1"/>
          </p:cNvSpPr>
          <p:nvPr>
            <p:ph type="title"/>
          </p:nvPr>
        </p:nvSpPr>
        <p:spPr>
          <a:xfrm>
            <a:off x="2772936" y="75864"/>
            <a:ext cx="2969941" cy="572700"/>
          </a:xfrm>
        </p:spPr>
        <p:txBody>
          <a:bodyPr/>
          <a:lstStyle/>
          <a:p>
            <a:r>
              <a:rPr lang="en-IN" dirty="0"/>
              <a:t>Target Variable</a:t>
            </a:r>
          </a:p>
        </p:txBody>
      </p:sp>
      <p:pic>
        <p:nvPicPr>
          <p:cNvPr id="5" name="Picture 4">
            <a:extLst>
              <a:ext uri="{FF2B5EF4-FFF2-40B4-BE49-F238E27FC236}">
                <a16:creationId xmlns:a16="http://schemas.microsoft.com/office/drawing/2014/main" id="{4D043CF1-C4B1-A639-A08D-CFABFF1FBA20}"/>
              </a:ext>
            </a:extLst>
          </p:cNvPr>
          <p:cNvPicPr>
            <a:picLocks noChangeAspect="1"/>
          </p:cNvPicPr>
          <p:nvPr/>
        </p:nvPicPr>
        <p:blipFill>
          <a:blip r:embed="rId2"/>
          <a:stretch>
            <a:fillRect/>
          </a:stretch>
        </p:blipFill>
        <p:spPr>
          <a:xfrm>
            <a:off x="0" y="2571749"/>
            <a:ext cx="9144000" cy="2571751"/>
          </a:xfrm>
          <a:prstGeom prst="rect">
            <a:avLst/>
          </a:prstGeom>
        </p:spPr>
      </p:pic>
      <p:sp>
        <p:nvSpPr>
          <p:cNvPr id="7" name="TextBox 6">
            <a:extLst>
              <a:ext uri="{FF2B5EF4-FFF2-40B4-BE49-F238E27FC236}">
                <a16:creationId xmlns:a16="http://schemas.microsoft.com/office/drawing/2014/main" id="{94945FC0-80FE-5E67-3EA5-D85F6EDCED36}"/>
              </a:ext>
            </a:extLst>
          </p:cNvPr>
          <p:cNvSpPr txBox="1"/>
          <p:nvPr/>
        </p:nvSpPr>
        <p:spPr>
          <a:xfrm>
            <a:off x="67056" y="648564"/>
            <a:ext cx="9009888" cy="1785104"/>
          </a:xfrm>
          <a:prstGeom prst="rect">
            <a:avLst/>
          </a:prstGeom>
          <a:noFill/>
        </p:spPr>
        <p:txBody>
          <a:bodyPr wrap="square" rtlCol="0">
            <a:spAutoFit/>
          </a:bodyPr>
          <a:lstStyle/>
          <a:p>
            <a:pPr marL="285750" indent="-285750">
              <a:buFont typeface="Arial" panose="020B0604020202020204" pitchFamily="34" charset="0"/>
              <a:buChar char="•"/>
            </a:pPr>
            <a:r>
              <a:rPr lang="en-US" sz="1200" b="0" i="0" u="none" strike="noStrike" dirty="0">
                <a:effectLst/>
                <a:latin typeface="Times New Roman" panose="02020603050405020304" pitchFamily="18" charset="0"/>
                <a:cs typeface="Times New Roman" panose="02020603050405020304" pitchFamily="18" charset="0"/>
              </a:rPr>
              <a:t>The dataset in discussion serves as a tool for identifying fraudulent job postings, a significant challenge in online recruitment platforms. Among these are unique identifiers such as </a:t>
            </a:r>
            <a:r>
              <a:rPr lang="en-US" sz="1200" b="0" i="0" u="none" strike="noStrike" dirty="0" err="1">
                <a:effectLst/>
                <a:latin typeface="Times New Roman" panose="02020603050405020304" pitchFamily="18" charset="0"/>
                <a:cs typeface="Times New Roman" panose="02020603050405020304" pitchFamily="18" charset="0"/>
              </a:rPr>
              <a:t>job_id</a:t>
            </a:r>
            <a:r>
              <a:rPr lang="en-US" sz="1200" b="0" i="0" u="none" strike="noStrike" dirty="0">
                <a:effectLst/>
                <a:latin typeface="Times New Roman" panose="02020603050405020304" pitchFamily="18" charset="0"/>
                <a:cs typeface="Times New Roman" panose="02020603050405020304" pitchFamily="18" charset="0"/>
              </a:rPr>
              <a:t>, categorical details like title, location, department, </a:t>
            </a:r>
            <a:r>
              <a:rPr lang="en-US" sz="1200" b="0" i="0" u="none" strike="noStrike" dirty="0" err="1">
                <a:effectLst/>
                <a:latin typeface="Times New Roman" panose="02020603050405020304" pitchFamily="18" charset="0"/>
                <a:cs typeface="Times New Roman" panose="02020603050405020304" pitchFamily="18" charset="0"/>
              </a:rPr>
              <a:t>employment_type</a:t>
            </a:r>
            <a:r>
              <a:rPr lang="en-US" sz="1200" b="0" i="0" u="none" strike="noStrike" dirty="0">
                <a:effectLst/>
                <a:latin typeface="Times New Roman" panose="02020603050405020304" pitchFamily="18" charset="0"/>
                <a:cs typeface="Times New Roman" panose="02020603050405020304" pitchFamily="18" charset="0"/>
              </a:rPr>
              <a:t>, </a:t>
            </a:r>
            <a:r>
              <a:rPr lang="en-US" sz="1200" b="0" i="0" u="none" strike="noStrike" dirty="0" err="1">
                <a:effectLst/>
                <a:latin typeface="Times New Roman" panose="02020603050405020304" pitchFamily="18" charset="0"/>
                <a:cs typeface="Times New Roman" panose="02020603050405020304" pitchFamily="18" charset="0"/>
              </a:rPr>
              <a:t>required_experience</a:t>
            </a:r>
            <a:r>
              <a:rPr lang="en-US" sz="1200" b="0" i="0" u="none" strike="noStrike" dirty="0">
                <a:effectLst/>
                <a:latin typeface="Times New Roman" panose="02020603050405020304" pitchFamily="18" charset="0"/>
                <a:cs typeface="Times New Roman" panose="02020603050405020304" pitchFamily="18" charset="0"/>
              </a:rPr>
              <a:t>, </a:t>
            </a:r>
            <a:r>
              <a:rPr lang="en-US" sz="1200" b="0" i="0" u="none" strike="noStrike" dirty="0" err="1">
                <a:effectLst/>
                <a:latin typeface="Times New Roman" panose="02020603050405020304" pitchFamily="18" charset="0"/>
                <a:cs typeface="Times New Roman" panose="02020603050405020304" pitchFamily="18" charset="0"/>
              </a:rPr>
              <a:t>required_education</a:t>
            </a:r>
            <a:r>
              <a:rPr lang="en-US" sz="1200" b="0" i="0" u="none" strike="noStrike" dirty="0">
                <a:effectLst/>
                <a:latin typeface="Times New Roman" panose="02020603050405020304" pitchFamily="18" charset="0"/>
                <a:cs typeface="Times New Roman" panose="02020603050405020304" pitchFamily="18" charset="0"/>
              </a:rPr>
              <a:t>, industry, and function. </a:t>
            </a:r>
          </a:p>
          <a:p>
            <a:endParaRPr lang="en-US" sz="1200" b="0" i="0" u="none"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b="0" i="0" u="none" strike="noStrike" dirty="0">
                <a:effectLst/>
                <a:latin typeface="Times New Roman" panose="02020603050405020304" pitchFamily="18" charset="0"/>
                <a:cs typeface="Times New Roman" panose="02020603050405020304" pitchFamily="18" charset="0"/>
              </a:rPr>
              <a:t>The binary target variable </a:t>
            </a:r>
            <a:r>
              <a:rPr lang="en-US" sz="1200" b="1" i="0" u="none" strike="noStrike" dirty="0">
                <a:effectLst/>
                <a:latin typeface="Times New Roman" panose="02020603050405020304" pitchFamily="18" charset="0"/>
                <a:cs typeface="Times New Roman" panose="02020603050405020304" pitchFamily="18" charset="0"/>
              </a:rPr>
              <a:t>fraudulent</a:t>
            </a:r>
            <a:r>
              <a:rPr lang="en-US" sz="1200" b="0" i="0" u="none" strike="noStrike" dirty="0">
                <a:effectLst/>
                <a:latin typeface="Times New Roman" panose="02020603050405020304" pitchFamily="18" charset="0"/>
                <a:cs typeface="Times New Roman" panose="02020603050405020304" pitchFamily="18" charset="0"/>
              </a:rPr>
              <a:t> is marked with 1 for fake postings and 0 for legitimate ones, enabling supervised learning algorithms to discern patterns and anomalies associated with job scams. This robust combination of textual and categorical data points allows for the deployment of various classification models that can help job seekers and platforms filter out deceptive listings and maintain the integrity of the job market.</a:t>
            </a:r>
          </a:p>
          <a:p>
            <a:endParaRPr lang="en-IN" dirty="0"/>
          </a:p>
        </p:txBody>
      </p:sp>
      <p:pic>
        <p:nvPicPr>
          <p:cNvPr id="3074" name="Picture 2" descr="Approved ">
            <a:extLst>
              <a:ext uri="{FF2B5EF4-FFF2-40B4-BE49-F238E27FC236}">
                <a16:creationId xmlns:a16="http://schemas.microsoft.com/office/drawing/2014/main" id="{D30B41EF-7C0D-2055-995B-B3EB3139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307" y="-7241"/>
            <a:ext cx="738909" cy="73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100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2538</Words>
  <Application>Microsoft Macintosh PowerPoint</Application>
  <PresentationFormat>On-screen Show (16:9)</PresentationFormat>
  <Paragraphs>149</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Black</vt:lpstr>
      <vt:lpstr>Roboto</vt:lpstr>
      <vt:lpstr>Fira Sans Extra Condensed</vt:lpstr>
      <vt:lpstr>Arial</vt:lpstr>
      <vt:lpstr>Times New Roman</vt:lpstr>
      <vt:lpstr>Fira Sans</vt:lpstr>
      <vt:lpstr>Söhne</vt:lpstr>
      <vt:lpstr>Fake News Infographics by Slidesgo</vt:lpstr>
      <vt:lpstr>Detecting Fake Jobs Postings Using Machine Learning</vt:lpstr>
      <vt:lpstr>Team Members</vt:lpstr>
      <vt:lpstr>Contents</vt:lpstr>
      <vt:lpstr>Introduction</vt:lpstr>
      <vt:lpstr>Objectives</vt:lpstr>
      <vt:lpstr>Expectations</vt:lpstr>
      <vt:lpstr>Definitions</vt:lpstr>
      <vt:lpstr>Dataset Overview</vt:lpstr>
      <vt:lpstr>Target Variable</vt:lpstr>
      <vt:lpstr>Data visualization</vt:lpstr>
      <vt:lpstr>Data visualization</vt:lpstr>
      <vt:lpstr>Decision Trees</vt:lpstr>
      <vt:lpstr>Random Forest Classifier</vt:lpstr>
      <vt:lpstr>Naïve Bayes </vt:lpstr>
      <vt:lpstr>K- Nearest Neighbors </vt:lpstr>
      <vt:lpstr>Support Vector Machines (SVM)</vt:lpstr>
      <vt:lpstr>Multilayer Perceptron (MLP) </vt:lpstr>
      <vt:lpstr>Comparisons</vt:lpstr>
      <vt:lpstr>Key outcomes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Jobs Postings</dc:title>
  <dc:creator>kanchana dr</dc:creator>
  <cp:lastModifiedBy>Achyuth Sambaraju</cp:lastModifiedBy>
  <cp:revision>112</cp:revision>
  <dcterms:modified xsi:type="dcterms:W3CDTF">2024-05-08T22:48:48Z</dcterms:modified>
</cp:coreProperties>
</file>