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64" r:id="rId4"/>
    <p:sldId id="256" r:id="rId5"/>
    <p:sldId id="266" r:id="rId6"/>
    <p:sldId id="257" r:id="rId7"/>
    <p:sldId id="258" r:id="rId8"/>
    <p:sldId id="259" r:id="rId9"/>
    <p:sldId id="261" r:id="rId10"/>
    <p:sldId id="260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94CF6-2861-4A05-B879-1E960723ABD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7DC0-804E-4B58-ADE9-804407A5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7DC0-804E-4B58-ADE9-804407A5A2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B745-00AE-457F-A690-BC5AFC55C94C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1ECB-DD84-4679-819E-7BB90BB6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315" y="0"/>
            <a:ext cx="531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MODEL WORKING </a:t>
            </a:r>
          </a:p>
        </p:txBody>
      </p:sp>
    </p:spTree>
    <p:extLst>
      <p:ext uri="{BB962C8B-B14F-4D97-AF65-F5344CB8AC3E}">
        <p14:creationId xmlns:p14="http://schemas.microsoft.com/office/powerpoint/2010/main" val="425492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0"/>
            <a:ext cx="4886325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8346"/>
            <a:ext cx="4886325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743" y="174171"/>
            <a:ext cx="26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 FACES</a:t>
            </a:r>
          </a:p>
        </p:txBody>
      </p:sp>
    </p:spTree>
    <p:extLst>
      <p:ext uri="{BB962C8B-B14F-4D97-AF65-F5344CB8AC3E}">
        <p14:creationId xmlns:p14="http://schemas.microsoft.com/office/powerpoint/2010/main" val="152989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075" y="0"/>
            <a:ext cx="3443925" cy="2726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0675"/>
            <a:ext cx="421005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312420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286" y="203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FACE RECO </a:t>
            </a:r>
          </a:p>
        </p:txBody>
      </p:sp>
    </p:spTree>
    <p:extLst>
      <p:ext uri="{BB962C8B-B14F-4D97-AF65-F5344CB8AC3E}">
        <p14:creationId xmlns:p14="http://schemas.microsoft.com/office/powerpoint/2010/main" val="311675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286" y="174171"/>
            <a:ext cx="329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VOICE RECO </a:t>
            </a:r>
          </a:p>
        </p:txBody>
      </p:sp>
    </p:spTree>
    <p:extLst>
      <p:ext uri="{BB962C8B-B14F-4D97-AF65-F5344CB8AC3E}">
        <p14:creationId xmlns:p14="http://schemas.microsoft.com/office/powerpoint/2010/main" val="235344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SETUP </a:t>
            </a:r>
          </a:p>
        </p:txBody>
      </p:sp>
    </p:spTree>
    <p:extLst>
      <p:ext uri="{BB962C8B-B14F-4D97-AF65-F5344CB8AC3E}">
        <p14:creationId xmlns:p14="http://schemas.microsoft.com/office/powerpoint/2010/main" val="116923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541" y="312616"/>
            <a:ext cx="351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BBB ?</a:t>
            </a:r>
          </a:p>
        </p:txBody>
      </p:sp>
      <p:sp>
        <p:nvSpPr>
          <p:cNvPr id="2" name="AutoShape 2" descr="Image result for Beagle bone blac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Beagle bone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91830">
            <a:off x="7391196" y="1719387"/>
            <a:ext cx="3927993" cy="261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6441" y="139610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BASIC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AM335x 1GHz ARM® Cortex-A8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512MB DDR3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4GB 8-bit </a:t>
            </a:r>
            <a:r>
              <a:rPr lang="en-US" dirty="0" err="1"/>
              <a:t>eMMC</a:t>
            </a:r>
            <a:r>
              <a:rPr lang="en-US" dirty="0"/>
              <a:t> on-board flash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graphics accelerator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NEON floating-point accelerator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2x PRU 32-bit microcontrollers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software – Debian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Pocket sized – small sized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tech c270 hd web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56" y="3667399"/>
            <a:ext cx="2814864" cy="24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3201" y="882265"/>
            <a:ext cx="8461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Basic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 specs: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HD video calling (1280 x 720 pixels) with recommended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Video capture: Up to 1280 x 720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Photos: Up to 3.0 megapixels (software enhanced)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Built-in mic with noise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Hi-Speed USB 2.0 certified (recommended)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45" y="302374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Basic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512 MB RAM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200 MB hard drive 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3201" y="443752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Added Advantage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 operation modes: YUYV and MJPEG.</a:t>
            </a:r>
          </a:p>
          <a:p>
            <a:endParaRPr lang="en-US" sz="2000" b="1" dirty="0"/>
          </a:p>
          <a:p>
            <a:r>
              <a:rPr lang="en-US" sz="2000" b="1" dirty="0"/>
              <a:t>AT user end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Luminosity problem minimized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Easy driver availability on open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Compression available on hardware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944" y="224971"/>
            <a:ext cx="731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FACE DETECTION AND RECO – WHY LOGITECH C270</a:t>
            </a:r>
          </a:p>
        </p:txBody>
      </p:sp>
    </p:spTree>
    <p:extLst>
      <p:ext uri="{BB962C8B-B14F-4D97-AF65-F5344CB8AC3E}">
        <p14:creationId xmlns:p14="http://schemas.microsoft.com/office/powerpoint/2010/main" val="31196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9" y="116561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AUDIO TO USB ADAPTER &amp; MIC</a:t>
            </a:r>
            <a:endParaRPr lang="en-US" b="1" dirty="0"/>
          </a:p>
        </p:txBody>
      </p:sp>
      <p:pic>
        <p:nvPicPr>
          <p:cNvPr id="2050" name="Picture 2" descr="http://ecx.images-amazon.com/images/I/51MBG8bImGL._SL10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201" y="116561"/>
            <a:ext cx="3480970" cy="348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.ebayimg.com/00/s/ODAwWDgwMA==/z/GK0AAOSwpLNX~Qti/$_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76" y="3353972"/>
            <a:ext cx="3504028" cy="35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0346" y="37404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MIC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3.5mm Mic with secure Active Clip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Windscreen Protector to help reduce wind noise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Defense against distorting 'P' and 'B' consonants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Protects your microphone from surplus spit caused by over eager performers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360°Flexible gooseneck holder, convenient for 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Polar pattern : Omni-directional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095" y="768649"/>
            <a:ext cx="67806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</a:rPr>
              <a:t>ADAPTER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USB 2.0 Full-Speed (12Mbps), compatible with USB 1.0/ 1.1,Equalizer: 12 channels</a:t>
            </a:r>
            <a:endParaRPr lang="en-US" dirty="0">
              <a:solidFill>
                <a:srgbClr val="94949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Connectors: USB Type-A, Stereo output jack, Mono microphone input jack</a:t>
            </a:r>
            <a:endParaRPr lang="en-US" dirty="0">
              <a:solidFill>
                <a:srgbClr val="94949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Include </a:t>
            </a:r>
            <a:r>
              <a:rPr lang="en-US" dirty="0" err="1">
                <a:solidFill>
                  <a:srgbClr val="111111"/>
                </a:solidFill>
              </a:rPr>
              <a:t>Xear</a:t>
            </a:r>
            <a:r>
              <a:rPr lang="en-US" dirty="0">
                <a:solidFill>
                  <a:srgbClr val="111111"/>
                </a:solidFill>
              </a:rPr>
              <a:t> 3D, the Virtual 7.1 channel </a:t>
            </a:r>
            <a:endParaRPr lang="en-US" dirty="0">
              <a:solidFill>
                <a:srgbClr val="94949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Driverless No driver required for Linux</a:t>
            </a:r>
            <a:endParaRPr lang="en-US" dirty="0">
              <a:solidFill>
                <a:srgbClr val="94949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Functional keys : Microphone-Mute, Speaker-Mute, Volume-Up, Volume-Down</a:t>
            </a:r>
            <a:endParaRPr lang="en-US" b="0" i="0" dirty="0">
              <a:solidFill>
                <a:srgbClr val="94949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323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humb 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46" y="3708246"/>
            <a:ext cx="24193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ed led ligh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3429">
            <a:off x="2931317" y="-502440"/>
            <a:ext cx="2206383" cy="14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amera facing towards r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1" y="1073386"/>
            <a:ext cx="4419830" cy="247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thumb facing towards 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54" y="1612475"/>
            <a:ext cx="4748638" cy="26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01703"/>
            <a:ext cx="230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INNOVATION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29" y="4078514"/>
            <a:ext cx="322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Sized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focus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705" y="957691"/>
            <a:ext cx="1714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57" y="217714"/>
            <a:ext cx="760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DETECTION</a:t>
            </a:r>
          </a:p>
          <a:p>
            <a:r>
              <a:rPr lang="en-US" dirty="0"/>
              <a:t>ALGO USED</a:t>
            </a:r>
          </a:p>
          <a:p>
            <a:r>
              <a:rPr lang="en-US" dirty="0"/>
              <a:t>NN MODEL USED 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85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314" y="290286"/>
            <a:ext cx="4992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RECOGNITION</a:t>
            </a:r>
          </a:p>
          <a:p>
            <a:r>
              <a:rPr lang="en-US" dirty="0"/>
              <a:t>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EIGEN 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FISHER 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BINARY PATTERN HISTOGRAMS</a:t>
            </a:r>
          </a:p>
          <a:p>
            <a:endParaRPr lang="en-US" dirty="0"/>
          </a:p>
          <a:p>
            <a:r>
              <a:rPr lang="en-US" dirty="0"/>
              <a:t>CAMPARISON ADV/DISADV </a:t>
            </a:r>
          </a:p>
          <a:p>
            <a:endParaRPr lang="en-US" dirty="0"/>
          </a:p>
          <a:p>
            <a:r>
              <a:rPr lang="en-US" dirty="0"/>
              <a:t>Why we are going for Local Binary pattern </a:t>
            </a:r>
            <a:r>
              <a:rPr lang="en-US" dirty="0" err="1"/>
              <a:t>Hist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4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2371725"/>
            <a:ext cx="4648200" cy="4486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29" y="290286"/>
            <a:ext cx="542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FACES</a:t>
            </a:r>
          </a:p>
        </p:txBody>
      </p:sp>
    </p:spTree>
    <p:extLst>
      <p:ext uri="{BB962C8B-B14F-4D97-AF65-F5344CB8AC3E}">
        <p14:creationId xmlns:p14="http://schemas.microsoft.com/office/powerpoint/2010/main" val="125097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299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Prithvish</dc:creator>
  <cp:lastModifiedBy>Prithvish</cp:lastModifiedBy>
  <cp:revision>17</cp:revision>
  <dcterms:created xsi:type="dcterms:W3CDTF">2017-01-23T18:21:39Z</dcterms:created>
  <dcterms:modified xsi:type="dcterms:W3CDTF">2017-02-01T02:02:01Z</dcterms:modified>
</cp:coreProperties>
</file>