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F80B3-02B8-4AD8-9D7B-62D176D35D27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C394-A473-4642-A6DA-BF5D839E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camera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dirty="0"/>
              <a:t>Ensure that there is sufficient power available to provide enough current to drive both BBB and camera; if not then it will not appear as a brownout problem, it will just result in an IO error between the camera and the BBB. (Don’t debug in software)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Verifying the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469"/>
            <a:ext cx="9796450" cy="856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1514"/>
            <a:ext cx="8369432" cy="1324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03200"/>
            <a:ext cx="60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whether the camera is plugged in or not</a:t>
            </a:r>
          </a:p>
        </p:txBody>
      </p:sp>
    </p:spTree>
    <p:extLst>
      <p:ext uri="{BB962C8B-B14F-4D97-AF65-F5344CB8AC3E}">
        <p14:creationId xmlns:p14="http://schemas.microsoft.com/office/powerpoint/2010/main" val="129844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" y="767417"/>
            <a:ext cx="11637819" cy="2347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944" y="235527"/>
            <a:ext cx="37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/dev/video0  : refers to the camera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927" y="3643745"/>
            <a:ext cx="1100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ensure if the camera is working properly, use V4L (Video for Linux), a video capture application program interface for Linux supporting USB webcams Video4Linux is closely integrated with the kernel and is very stable </a:t>
            </a:r>
          </a:p>
        </p:txBody>
      </p:sp>
    </p:spTree>
    <p:extLst>
      <p:ext uri="{BB962C8B-B14F-4D97-AF65-F5344CB8AC3E}">
        <p14:creationId xmlns:p14="http://schemas.microsoft.com/office/powerpoint/2010/main" val="233660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 of v4l-utils – used for configuration of the camera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663719" cy="25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the hardware image capturing device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4" y="3047567"/>
            <a:ext cx="6612514" cy="11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1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current configuration on the camera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3" y="2119312"/>
            <a:ext cx="5528829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Width and Height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99" y="2476500"/>
            <a:ext cx="7153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for compilation of the OpenCV on BBB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4" y="2762250"/>
            <a:ext cx="8955664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images and storing them in 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2274815"/>
            <a:ext cx="11090564" cy="21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0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104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Interfacing camera </vt:lpstr>
      <vt:lpstr> Ensure that there is sufficient power available to provide enough current to drive both BBB and camera; if not then it will not appear as a brownout problem, it will just result in an IO error between the camera and the BBB. (Don’t debug in software)  Verifying the version</vt:lpstr>
      <vt:lpstr>PowerPoint Presentation</vt:lpstr>
      <vt:lpstr>Package installation of v4l-utils – used for configuration of the camera </vt:lpstr>
      <vt:lpstr>Detection of the hardware image capturing device</vt:lpstr>
      <vt:lpstr>Showing the current configuration on the camera </vt:lpstr>
      <vt:lpstr>Changing the Width and Height</vt:lpstr>
      <vt:lpstr>Script for compilation of the OpenCV on BBB</vt:lpstr>
      <vt:lpstr>Capturing images and storing them in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camera</dc:title>
  <dc:creator>Prithvish</dc:creator>
  <cp:lastModifiedBy>Prithvish</cp:lastModifiedBy>
  <cp:revision>9</cp:revision>
  <dcterms:created xsi:type="dcterms:W3CDTF">2017-02-21T07:51:04Z</dcterms:created>
  <dcterms:modified xsi:type="dcterms:W3CDTF">2017-02-22T02:47:00Z</dcterms:modified>
</cp:coreProperties>
</file>