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33040" y="148084"/>
            <a:ext cx="10139675" cy="1454496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28402"/>
              </p:ext>
            </p:extLst>
          </p:nvPr>
        </p:nvGraphicFramePr>
        <p:xfrm>
          <a:off x="3058409" y="-325120"/>
          <a:ext cx="6166871" cy="1826267"/>
        </p:xfrm>
        <a:graphic>
          <a:graphicData uri="http://schemas.openxmlformats.org/drawingml/2006/table">
            <a:tbl>
              <a:tblPr firstRow="1" bandRow="1"/>
              <a:tblGrid>
                <a:gridCol w="1299212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26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66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85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00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37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130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59" y="95162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12</cp:revision>
  <dcterms:created xsi:type="dcterms:W3CDTF">2023-06-14T16:28:56Z</dcterms:created>
  <dcterms:modified xsi:type="dcterms:W3CDTF">2025-02-27T21:03:16Z</dcterms:modified>
</cp:coreProperties>
</file>