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55360" y="114879"/>
            <a:ext cx="9984315" cy="1504778"/>
            <a:chOff x="2406003" y="332619"/>
            <a:chExt cx="9220653" cy="9497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406003" y="332619"/>
              <a:ext cx="1554828" cy="194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 err="1"/>
              <a:t>Sagemaker</a:t>
            </a:r>
            <a:r>
              <a:rPr lang="en-IN" sz="1000" dirty="0"/>
              <a:t>, Bedrock.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Python, KQL, and a Flask-based PostgreSQL system.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trend analysis, and optimized resource management.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responses.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Deployed a scalable Django app on AWS using Docker, Helm, EKS, and ECR with CI/CD using GitHub Actions.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Microsoft Teams and Email.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350837" lvl="2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      </a:t>
            </a:r>
            <a:r>
              <a:rPr lang="en-IN" sz="1000" dirty="0"/>
              <a:t>Extracted Aadhaar card numbers from images using OCR and deep learning for precise text recognition and parsing.</a:t>
            </a:r>
          </a:p>
          <a:p>
            <a:pPr marL="465137" lvl="2" indent="-2857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400" dirty="0">
                <a:latin typeface="EYInterstate" panose="02000503020000020004" pitchFamily="2" charset="0"/>
                <a:cs typeface="Arial" pitchFamily="34" charset="0"/>
              </a:rPr>
              <a:t>     </a:t>
            </a: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  </a:t>
            </a:r>
            <a:r>
              <a:rPr lang="en-IN" sz="1000" dirty="0"/>
              <a:t>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      forecasts.</a:t>
            </a:r>
          </a:p>
          <a:p>
            <a:pPr marL="350837" lvl="2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           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10869"/>
              </p:ext>
            </p:extLst>
          </p:nvPr>
        </p:nvGraphicFramePr>
        <p:xfrm>
          <a:off x="4288715" y="-20320"/>
          <a:ext cx="4824805" cy="1836420"/>
        </p:xfrm>
        <a:graphic>
          <a:graphicData uri="http://schemas.openxmlformats.org/drawingml/2006/table">
            <a:tbl>
              <a:tblPr firstRow="1" bandRow="1"/>
              <a:tblGrid>
                <a:gridCol w="1016470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9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08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45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2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56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568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0" dirty="0"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51" y="87566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533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8</cp:revision>
  <dcterms:created xsi:type="dcterms:W3CDTF">2023-06-14T16:28:56Z</dcterms:created>
  <dcterms:modified xsi:type="dcterms:W3CDTF">2025-02-27T20:41:03Z</dcterms:modified>
</cp:coreProperties>
</file>