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163725" y="156947"/>
            <a:ext cx="9247176" cy="1022281"/>
            <a:chOff x="2379480" y="260110"/>
            <a:chExt cx="9247176" cy="10222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379480" y="260110"/>
              <a:ext cx="26924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 Mandal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 </a:t>
              </a: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Software Engineer</a:t>
              </a: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+91 9836962341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prithwishm969@gmail.com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89908" y="1530380"/>
            <a:ext cx="3653570" cy="220904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50" b="1" dirty="0"/>
              <a:t>A highly skilled software engineer specializing in AI/ML, advanced DSA, Generative AI and dynamic application development. Proficient in building scalable, intelligent systems using frameworks like TensorFlow, </a:t>
            </a:r>
            <a:r>
              <a:rPr lang="en-IN" sz="1050" b="1" dirty="0" err="1"/>
              <a:t>PyTorch</a:t>
            </a:r>
            <a:r>
              <a:rPr lang="en-IN" sz="1050" b="1" dirty="0"/>
              <a:t> and </a:t>
            </a:r>
            <a:r>
              <a:rPr lang="en-IN" sz="1050" b="1" dirty="0" err="1"/>
              <a:t>LangChain</a:t>
            </a:r>
            <a:r>
              <a:rPr lang="en-IN" sz="1050" b="1" dirty="0"/>
              <a:t>. Expertise in DevOps, AWS, Azure cloud ensures secure, efficient infrastructures with seamless deployments. A Python automation enthusiast, streamlining workflows and driving productivity. An innovative team player, passionate about leveraging emerging technologies to deliver impactful, AI-driven solutions.</a:t>
            </a:r>
            <a:endParaRPr kumimoji="0" lang="en-GB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3837147" y="1619666"/>
            <a:ext cx="8354853" cy="515076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Ernst &amp; Young (Jan 2022 – Till Now)</a:t>
            </a:r>
          </a:p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None/>
              <a:tabLst/>
              <a:defRPr/>
            </a:pPr>
            <a:r>
              <a:rPr lang="en-GB" sz="1000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     1.  </a:t>
            </a:r>
            <a:r>
              <a:rPr lang="en-IN" sz="1000" b="1" dirty="0"/>
              <a:t>Designed an </a:t>
            </a:r>
            <a:r>
              <a:rPr lang="en-IN" sz="1000" b="1" dirty="0" err="1"/>
              <a:t>Autogen</a:t>
            </a:r>
            <a:r>
              <a:rPr lang="en-IN" sz="1000" b="1" dirty="0"/>
              <a:t> framework with multi-agent orchestration, NLP, </a:t>
            </a:r>
            <a:r>
              <a:rPr lang="en-IN" sz="1000" b="1" dirty="0" err="1"/>
              <a:t>ChromaDB</a:t>
            </a:r>
            <a:r>
              <a:rPr lang="en-IN" sz="1000" b="1" dirty="0"/>
              <a:t>, and seamless API and database integration for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          </a:t>
            </a:r>
            <a:r>
              <a:rPr lang="en-IN" sz="1000" dirty="0">
                <a:latin typeface="EYInterstate" panose="02000503020000020004" pitchFamily="2" charset="0"/>
                <a:cs typeface="Arial" pitchFamily="34" charset="0"/>
              </a:rPr>
              <a:t>efficient execution.</a:t>
            </a:r>
            <a:endParaRPr lang="en-IN" sz="1000" b="1" dirty="0">
              <a:latin typeface="EYInterstate" panose="02000503020000020004" pitchFamily="2" charset="0"/>
              <a:cs typeface="Arial" pitchFamily="34" charset="0"/>
            </a:endParaRP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>
                <a:latin typeface="EYInterstate" panose="02000503020000020004" pitchFamily="2" charset="0"/>
                <a:cs typeface="Arial" pitchFamily="34" charset="0"/>
              </a:rPr>
              <a:t> 2.  </a:t>
            </a:r>
            <a:r>
              <a:rPr lang="en-IN" sz="1000" b="1" dirty="0"/>
              <a:t>Developed an AI-driven system for survey data processing, analytics, and real-time predictions using AWS Lambda, S3, Glue,</a:t>
            </a:r>
            <a:br>
              <a:rPr lang="en-IN" sz="1000" b="1" dirty="0"/>
            </a:br>
            <a:r>
              <a:rPr lang="en-IN" sz="1000" b="1" dirty="0"/>
              <a:t>       </a:t>
            </a:r>
            <a:r>
              <a:rPr lang="en-IN" sz="1000" b="1" dirty="0" err="1"/>
              <a:t>Sagemaker</a:t>
            </a:r>
            <a:r>
              <a:rPr lang="en-IN" sz="1000" b="1" dirty="0"/>
              <a:t>, Bedrock.</a:t>
            </a:r>
            <a:endParaRPr lang="en-IN" sz="1000" b="1" dirty="0">
              <a:solidFill>
                <a:srgbClr val="000000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3.   </a:t>
            </a:r>
            <a:r>
              <a:rPr lang="en-IN" sz="1000" b="1" dirty="0"/>
              <a:t>Developed a </a:t>
            </a:r>
            <a:r>
              <a:rPr lang="en-IN" sz="1000" b="1" dirty="0" err="1"/>
              <a:t>GenAI</a:t>
            </a:r>
            <a:r>
              <a:rPr lang="en-IN" sz="1000" b="1" dirty="0"/>
              <a:t> agent with </a:t>
            </a:r>
            <a:r>
              <a:rPr lang="en-IN" sz="1000" b="1" dirty="0" err="1"/>
              <a:t>Autogen</a:t>
            </a:r>
            <a:r>
              <a:rPr lang="en-IN" sz="1000" b="1" dirty="0"/>
              <a:t> Framework for post-migration anomaly detection, integrating Azure monitoring tools,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      Python, KQL, and a Flask-based PostgreSQL system.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4.   Experienced in AI-driven AWS monitoring, using CloudWatch, X-Ray, and CloudTrail with ML algorithms for anomaly detection,  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      trend analysis, and optimized resource management.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5.   Built an AI chatbot with </a:t>
            </a:r>
            <a:r>
              <a:rPr lang="en-IN" sz="1000" b="1" dirty="0" err="1"/>
              <a:t>LangChain</a:t>
            </a:r>
            <a:r>
              <a:rPr lang="en-IN" sz="1000" b="1" dirty="0"/>
              <a:t> for enterprise support, integrating LLMs and vector databases for smarter, context-aware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      responses.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6.   Deployed a scalable Django app on AWS using Docker, Helm, EKS, and ECR with CI/CD using GitHub Actions.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7.   Built an AI-driven AWS Lambda alerting system using Isolation Forest and K-Means for anomaly detection, with real-time alerts to</a:t>
            </a:r>
            <a:br>
              <a:rPr lang="en-IN" sz="1000" b="1" dirty="0"/>
            </a:br>
            <a:r>
              <a:rPr lang="en-IN" sz="1000" b="1" dirty="0"/>
              <a:t>        Microsoft Teams and Email.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8.   Developed a deep learning model using </a:t>
            </a:r>
            <a:r>
              <a:rPr lang="en-IN" sz="1000" b="1" dirty="0" err="1"/>
              <a:t>PyTorch</a:t>
            </a:r>
            <a:r>
              <a:rPr lang="en-IN" sz="1000" b="1" dirty="0"/>
              <a:t> for image classification, leveraging transfer learning and scikit-learn for data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      preprocessing and evaluation.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 err="1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DataPeace</a:t>
            </a: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AI Technology Pvt Ltd (Feb 2021 – Dec 2021)</a:t>
            </a:r>
          </a:p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None/>
              <a:tabLst/>
              <a:defRPr/>
            </a:pPr>
            <a:r>
              <a:rPr lang="en-GB" sz="1000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     1.  </a:t>
            </a:r>
            <a:r>
              <a:rPr lang="en-IN" sz="1000" b="1" dirty="0"/>
              <a:t>Extracted Aadhaar card numbers from images using OCR and deep learning for precise text recognition and parsing.</a:t>
            </a:r>
          </a:p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None/>
              <a:tabLst/>
              <a:defRPr/>
            </a:pPr>
            <a:r>
              <a:rPr lang="en-IN" sz="1400" b="1" dirty="0">
                <a:latin typeface="EYInterstate" panose="02000503020000020004" pitchFamily="2" charset="0"/>
                <a:cs typeface="Arial" pitchFamily="34" charset="0"/>
              </a:rPr>
              <a:t>    </a:t>
            </a:r>
            <a:r>
              <a:rPr lang="en-IN" sz="1000" b="1" dirty="0">
                <a:latin typeface="EYInterstate" panose="02000503020000020004" pitchFamily="2" charset="0"/>
                <a:cs typeface="Arial" pitchFamily="34" charset="0"/>
              </a:rPr>
              <a:t>2.  </a:t>
            </a:r>
            <a:r>
              <a:rPr lang="en-IN" sz="1000" b="1" dirty="0"/>
              <a:t>Developed a flight availability prediction API using deep learning, leveraging datasets and weather conditions for accurate 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          forecasts.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    3.  Built an NLP chatbot using machine learning, leveraging text preprocessing, sentiment analysis, and LSTM for sentiment-driven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          responses.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89908" y="3604407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126641" y="4211497"/>
            <a:ext cx="3684459" cy="2315902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Java, Spring Boot, Micro Services, Python,  Django, Flask.,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FastAPI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</a:t>
            </a: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  <a:sym typeface="Arial Unicode MS" pitchFamily="34" charset="-128"/>
            </a:endParaRP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RDBMS/DB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MySQL, Oracle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CLOUD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AWS &amp; Azure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AI/ML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NLP,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DataScience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GenAI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, Computer Vision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CI/CD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GitHub Actions, GitLab, Azure DevOps, Terraform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Docker, Kubernetes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Agile Tools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JIRA, Confluence</a:t>
            </a:r>
          </a:p>
          <a:p>
            <a:pPr marL="0" lvl="1" indent="0" defTabSz="791924">
              <a:spcBef>
                <a:spcPts val="0"/>
              </a:spcBef>
              <a:buClr>
                <a:srgbClr val="FFE600"/>
              </a:buClr>
              <a:buSzPct val="100000"/>
              <a:buNone/>
              <a:tabLst>
                <a:tab pos="2566083" algn="l"/>
                <a:tab pos="3707826" algn="r"/>
              </a:tabLst>
              <a:defRPr/>
            </a:pPr>
            <a:b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3837147" y="1619666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91230" y="3604407"/>
            <a:ext cx="3294351" cy="54665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Computer Science from KIIT UNIVERSITY</a:t>
            </a:r>
            <a:endParaRPr lang="en-IN" sz="105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126641" y="4225923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E3828E-72E6-FED0-354C-B8A71EDC4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64697"/>
              </p:ext>
            </p:extLst>
          </p:nvPr>
        </p:nvGraphicFramePr>
        <p:xfrm>
          <a:off x="3322323" y="2"/>
          <a:ext cx="6186320" cy="1684020"/>
        </p:xfrm>
        <a:graphic>
          <a:graphicData uri="http://schemas.openxmlformats.org/drawingml/2006/table">
            <a:tbl>
              <a:tblPr firstRow="1" bandRow="1"/>
              <a:tblGrid>
                <a:gridCol w="1333989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130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186">
                  <a:extLst>
                    <a:ext uri="{9D8B030D-6E8A-4147-A177-3AD203B41FA5}">
                      <a16:colId xmlns:a16="http://schemas.microsoft.com/office/drawing/2014/main" val="3902652165"/>
                    </a:ext>
                  </a:extLst>
                </a:gridCol>
                <a:gridCol w="175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96">
                <a:tc gridSpan="4">
                  <a:txBody>
                    <a:bodyPr/>
                    <a:lstStyle>
                      <a:lvl1pPr marL="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99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AI/ML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latin typeface="EYInterstate" panose="02000503020000020004" pitchFamily="2" charset="0"/>
                        </a:rPr>
                        <a:t>DevOps (CI/CD)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Cloud &amp;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Application Development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109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Deep Learning,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NLP , Computer Vision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Generative AI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GitHub Actions,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Terraform , Ansible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Azure DevOps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AWS , Azure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Kubernetes</a:t>
                      </a:r>
                    </a:p>
                    <a:p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Docker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Django , Flask</a:t>
                      </a:r>
                      <a:br>
                        <a:rPr lang="en-IN" sz="900" b="1" dirty="0">
                          <a:latin typeface="EYInterstate" panose="02000503020000020004" pitchFamily="2" charset="0"/>
                        </a:rPr>
                      </a:b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Spring Boot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6EA7F4A-A383-AFD5-C0B6-8BBE55D2E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51" y="87566"/>
            <a:ext cx="1215570" cy="121557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144CE5-59EA-7AB8-CA6C-EE5C78B4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9" y="219070"/>
            <a:ext cx="1091662" cy="10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570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Prithwish Mandal</cp:lastModifiedBy>
  <cp:revision>5</cp:revision>
  <dcterms:created xsi:type="dcterms:W3CDTF">2023-06-14T16:28:56Z</dcterms:created>
  <dcterms:modified xsi:type="dcterms:W3CDTF">2025-02-27T19:52:51Z</dcterms:modified>
</cp:coreProperties>
</file>