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0" y="114879"/>
            <a:ext cx="10139675" cy="1454496"/>
            <a:chOff x="2406003" y="332619"/>
            <a:chExt cx="9220653" cy="9497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406003" y="332619"/>
              <a:ext cx="1554828" cy="194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 err="1"/>
              <a:t>Sagemaker</a:t>
            </a:r>
            <a:r>
              <a:rPr lang="en-IN" sz="1000" dirty="0"/>
              <a:t>, Bedrock.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Python, KQL, and a Flask-based PostgreSQL system.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trend analysis, and optimized resource management.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responses.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Deployed a scalable Django app on AWS using Docker, Helm, EKS, and ECR with CI/CD using GitHub Actions.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Microsoft Teams and Email.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Extracted Aadhaar card numbers from images using OCR and deep learning for precise text recognition and parsing.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forecasts.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72806"/>
              </p:ext>
            </p:extLst>
          </p:nvPr>
        </p:nvGraphicFramePr>
        <p:xfrm>
          <a:off x="3078480" y="-143089"/>
          <a:ext cx="6431280" cy="1684020"/>
        </p:xfrm>
        <a:graphic>
          <a:graphicData uri="http://schemas.openxmlformats.org/drawingml/2006/table">
            <a:tbl>
              <a:tblPr firstRow="1" bandRow="1"/>
              <a:tblGrid>
                <a:gridCol w="1354916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322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04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934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077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48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819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459" y="95162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533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11</cp:revision>
  <dcterms:created xsi:type="dcterms:W3CDTF">2023-06-14T16:28:56Z</dcterms:created>
  <dcterms:modified xsi:type="dcterms:W3CDTF">2025-02-27T20:58:30Z</dcterms:modified>
</cp:coreProperties>
</file>