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163725" y="156947"/>
            <a:ext cx="9247176" cy="1022281"/>
            <a:chOff x="2379480" y="260110"/>
            <a:chExt cx="9247176" cy="10222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379480" y="260110"/>
              <a:ext cx="26924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dirty="0" err="1"/>
              <a:t>PyTorch</a:t>
            </a:r>
            <a:r>
              <a:rPr lang="en-IN" sz="1050" dirty="0"/>
              <a:t> and </a:t>
            </a:r>
            <a:r>
              <a:rPr lang="en-IN" sz="1050" dirty="0" err="1"/>
              <a:t>LangChain</a:t>
            </a:r>
            <a:r>
              <a:rPr lang="en-IN" sz="1050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GB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      1.    </a:t>
            </a:r>
            <a:r>
              <a:rPr lang="en-IN" sz="1000" dirty="0"/>
              <a:t>Designed an </a:t>
            </a:r>
            <a:r>
              <a:rPr lang="en-IN" sz="1000" dirty="0" err="1"/>
              <a:t>Autogen</a:t>
            </a:r>
            <a:r>
              <a:rPr lang="en-IN" sz="1000" dirty="0"/>
              <a:t> framework with multi-agent orchestration, NLP, </a:t>
            </a:r>
            <a:r>
              <a:rPr lang="en-IN" sz="1000" dirty="0" err="1"/>
              <a:t>ChromaDB</a:t>
            </a:r>
            <a:r>
              <a:rPr lang="en-IN" sz="1000" dirty="0"/>
              <a:t>, and seamless API and database integration for</a:t>
            </a:r>
            <a:r>
              <a:rPr lang="en-IN" sz="1000" dirty="0">
                <a:latin typeface="EYInterstate" panose="02000503020000020004" pitchFamily="2" charset="0"/>
                <a:cs typeface="Arial" pitchFamily="34" charset="0"/>
              </a:rPr>
              <a:t>.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>
                <a:latin typeface="EYInterstate" panose="02000503020000020004" pitchFamily="2" charset="0"/>
                <a:cs typeface="Arial" pitchFamily="34" charset="0"/>
              </a:rPr>
              <a:t> 2.  </a:t>
            </a:r>
            <a:r>
              <a:rPr lang="en-IN" sz="1000" dirty="0"/>
              <a:t>Developed an AI-driven system for survey data processing, analytics, and real-time predictions using AWS Lambda, S3, Glue,</a:t>
            </a:r>
            <a:br>
              <a:rPr lang="en-IN" sz="1000" dirty="0"/>
            </a:br>
            <a:r>
              <a:rPr lang="en-IN" sz="1000" dirty="0"/>
              <a:t>        </a:t>
            </a:r>
            <a:r>
              <a:rPr lang="en-IN" sz="1000" dirty="0" err="1"/>
              <a:t>Sagemaker</a:t>
            </a:r>
            <a:r>
              <a:rPr lang="en-IN" sz="1000" dirty="0"/>
              <a:t>, Bedrock.</a:t>
            </a:r>
            <a:endParaRPr lang="en-IN" sz="1000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3.   </a:t>
            </a:r>
            <a:r>
              <a:rPr lang="en-IN" sz="1000" dirty="0"/>
              <a:t>Developed a </a:t>
            </a:r>
            <a:r>
              <a:rPr lang="en-IN" sz="1000" dirty="0" err="1"/>
              <a:t>GenAI</a:t>
            </a:r>
            <a:r>
              <a:rPr lang="en-IN" sz="1000" dirty="0"/>
              <a:t> agent with </a:t>
            </a:r>
            <a:r>
              <a:rPr lang="en-IN" sz="1000" dirty="0" err="1"/>
              <a:t>Autogen</a:t>
            </a:r>
            <a:r>
              <a:rPr lang="en-IN" sz="1000" dirty="0"/>
              <a:t> Framework for post-migration anomaly detection, integrating Azure monitoring tools, 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Python, KQL, and a Flask-based PostgreSQL system.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4.   Experienced in AI-driven AWS monitoring, using CloudWatch, X-Ray, and CloudTrail with ML algorithms for anomaly detection,   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trend analysis, and optimized resource management.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5.   Built an AI chatbot with </a:t>
            </a:r>
            <a:r>
              <a:rPr lang="en-IN" sz="1000" dirty="0" err="1"/>
              <a:t>LangChain</a:t>
            </a:r>
            <a:r>
              <a:rPr lang="en-IN" sz="1000" dirty="0"/>
              <a:t> for enterprise support, integrating LLMs and vector databases for smarter, context-aware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responses.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6.   Deployed a scalable Django app on AWS using Docker, Helm, EKS, and ECR with CI/CD using GitHub Actions.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7.  Built an AI-driven AWS Lambda alerting system using Isolation Forest and K-Means for anomaly detection, with real-time alerts to</a:t>
            </a:r>
            <a:br>
              <a:rPr lang="en-IN" sz="1000" dirty="0"/>
            </a:br>
            <a:r>
              <a:rPr lang="en-IN" sz="1000" dirty="0"/>
              <a:t>        Microsoft Teams and Email.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8.   Developed a deep learning model using </a:t>
            </a:r>
            <a:r>
              <a:rPr lang="en-IN" sz="1000" dirty="0" err="1"/>
              <a:t>PyTorch</a:t>
            </a:r>
            <a:r>
              <a:rPr lang="en-IN" sz="1000" dirty="0"/>
              <a:t> for image classification, leveraging transfer learning and scikit-learn for data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GB" sz="1000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      1.  </a:t>
            </a:r>
            <a:r>
              <a:rPr lang="en-IN" sz="1000" dirty="0"/>
              <a:t>Extracted Aadhaar card numbers from images using OCR and deep learning for precise text recognition and parsing.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400" dirty="0">
                <a:latin typeface="EYInterstate" panose="02000503020000020004" pitchFamily="2" charset="0"/>
                <a:cs typeface="Arial" pitchFamily="34" charset="0"/>
              </a:rPr>
              <a:t>     </a:t>
            </a:r>
            <a:r>
              <a:rPr lang="en-IN" sz="1000" dirty="0">
                <a:latin typeface="EYInterstate" panose="02000503020000020004" pitchFamily="2" charset="0"/>
                <a:cs typeface="Arial" pitchFamily="34" charset="0"/>
              </a:rPr>
              <a:t>2.  </a:t>
            </a:r>
            <a:r>
              <a:rPr lang="en-IN" sz="1000" dirty="0"/>
              <a:t>Developed a flight availability prediction API using deep learning, leveraging datasets and weather conditions for accurate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  forecasts.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3.  Built an NLP chatbot using machine learning, leveraging text preprocessing, sentiment analysis, and LSTM for sentiment-driven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10869"/>
              </p:ext>
            </p:extLst>
          </p:nvPr>
        </p:nvGraphicFramePr>
        <p:xfrm>
          <a:off x="4288715" y="-20320"/>
          <a:ext cx="4824805" cy="1836420"/>
        </p:xfrm>
        <a:graphic>
          <a:graphicData uri="http://schemas.openxmlformats.org/drawingml/2006/table">
            <a:tbl>
              <a:tblPr firstRow="1" bandRow="1"/>
              <a:tblGrid>
                <a:gridCol w="1016470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99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08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1450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562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856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568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0" dirty="0"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0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51" y="87566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567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7</cp:revision>
  <dcterms:created xsi:type="dcterms:W3CDTF">2023-06-14T16:28:56Z</dcterms:created>
  <dcterms:modified xsi:type="dcterms:W3CDTF">2025-02-27T20:31:14Z</dcterms:modified>
</cp:coreProperties>
</file>