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comments/comment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1" r:id="rId6"/>
    <p:sldId id="262" r:id="rId7"/>
    <p:sldId id="263" r:id="rId8"/>
    <p:sldId id="264" r:id="rId9"/>
    <p:sldId id="265" r:id="rId10"/>
    <p:sldId id="267" r:id="rId11"/>
    <p:sldId id="266" r:id="rId12"/>
    <p:sldId id="272" r:id="rId13"/>
    <p:sldId id="273" r:id="rId14"/>
    <p:sldId id="260" r:id="rId15"/>
    <p:sldId id="274" r:id="rId16"/>
    <p:sldId id="269" r:id="rId17"/>
    <p:sldId id="268" r:id="rId18"/>
    <p:sldId id="275" r:id="rId19"/>
    <p:sldId id="276" r:id="rId20"/>
    <p:sldId id="270" r:id="rId21"/>
    <p:sldId id="271"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tiparida109@gmail.com" initials="p" lastIdx="3" clrIdx="0">
    <p:extLst>
      <p:ext uri="{19B8F6BF-5375-455C-9EA6-DF929625EA0E}">
        <p15:presenceInfo xmlns:p15="http://schemas.microsoft.com/office/powerpoint/2012/main" userId="e5fbfbbd5eef406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0" d="100"/>
          <a:sy n="80" d="100"/>
        </p:scale>
        <p:origin x="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tiparida109@gmail.com" userId="e5fbfbbd5eef406b" providerId="LiveId" clId="{D81229DF-F734-42C7-B83B-DD47F0A7E742}"/>
    <pc:docChg chg="undo custSel addSld delSld modSld sldOrd">
      <pc:chgData name="pritiparida109@gmail.com" userId="e5fbfbbd5eef406b" providerId="LiveId" clId="{D81229DF-F734-42C7-B83B-DD47F0A7E742}" dt="2022-02-03T16:09:16.180" v="1530" actId="1076"/>
      <pc:docMkLst>
        <pc:docMk/>
      </pc:docMkLst>
      <pc:sldChg chg="modSp mod">
        <pc:chgData name="pritiparida109@gmail.com" userId="e5fbfbbd5eef406b" providerId="LiveId" clId="{D81229DF-F734-42C7-B83B-DD47F0A7E742}" dt="2022-02-03T16:04:10.406" v="1492" actId="207"/>
        <pc:sldMkLst>
          <pc:docMk/>
          <pc:sldMk cId="1915478974" sldId="256"/>
        </pc:sldMkLst>
        <pc:spChg chg="mod">
          <ac:chgData name="pritiparida109@gmail.com" userId="e5fbfbbd5eef406b" providerId="LiveId" clId="{D81229DF-F734-42C7-B83B-DD47F0A7E742}" dt="2022-02-03T13:35:17.079" v="718" actId="20577"/>
          <ac:spMkLst>
            <pc:docMk/>
            <pc:sldMk cId="1915478974" sldId="256"/>
            <ac:spMk id="2" creationId="{FE0A50CE-0D65-403A-B9DC-1F3D51FF30D0}"/>
          </ac:spMkLst>
        </pc:spChg>
        <pc:spChg chg="mod">
          <ac:chgData name="pritiparida109@gmail.com" userId="e5fbfbbd5eef406b" providerId="LiveId" clId="{D81229DF-F734-42C7-B83B-DD47F0A7E742}" dt="2022-02-03T16:04:10.406" v="1492" actId="207"/>
          <ac:spMkLst>
            <pc:docMk/>
            <pc:sldMk cId="1915478974" sldId="256"/>
            <ac:spMk id="5" creationId="{CD3F9353-5681-43D4-A60A-FB4182DBE9FC}"/>
          </ac:spMkLst>
        </pc:spChg>
      </pc:sldChg>
      <pc:sldChg chg="addSp delSp modSp new mod">
        <pc:chgData name="pritiparida109@gmail.com" userId="e5fbfbbd5eef406b" providerId="LiveId" clId="{D81229DF-F734-42C7-B83B-DD47F0A7E742}" dt="2022-02-01T06:47:52.786" v="213" actId="20577"/>
        <pc:sldMkLst>
          <pc:docMk/>
          <pc:sldMk cId="627847395" sldId="257"/>
        </pc:sldMkLst>
        <pc:spChg chg="del mod">
          <ac:chgData name="pritiparida109@gmail.com" userId="e5fbfbbd5eef406b" providerId="LiveId" clId="{D81229DF-F734-42C7-B83B-DD47F0A7E742}" dt="2022-02-01T06:45:12.753" v="3" actId="478"/>
          <ac:spMkLst>
            <pc:docMk/>
            <pc:sldMk cId="627847395" sldId="257"/>
            <ac:spMk id="2" creationId="{C274AB4D-43AC-47EA-B2C8-4CD7143BA544}"/>
          </ac:spMkLst>
        </pc:spChg>
        <pc:spChg chg="del">
          <ac:chgData name="pritiparida109@gmail.com" userId="e5fbfbbd5eef406b" providerId="LiveId" clId="{D81229DF-F734-42C7-B83B-DD47F0A7E742}" dt="2022-02-01T06:44:08.538" v="1" actId="478"/>
          <ac:spMkLst>
            <pc:docMk/>
            <pc:sldMk cId="627847395" sldId="257"/>
            <ac:spMk id="3" creationId="{5A70ABBB-B715-44AD-9F0D-BD487B3D8ED7}"/>
          </ac:spMkLst>
        </pc:spChg>
        <pc:spChg chg="add del mod">
          <ac:chgData name="pritiparida109@gmail.com" userId="e5fbfbbd5eef406b" providerId="LiveId" clId="{D81229DF-F734-42C7-B83B-DD47F0A7E742}" dt="2022-02-01T06:45:16.938" v="4" actId="478"/>
          <ac:spMkLst>
            <pc:docMk/>
            <pc:sldMk cId="627847395" sldId="257"/>
            <ac:spMk id="5" creationId="{5CE87BEC-22D0-4BF9-AA2F-99EE233007A3}"/>
          </ac:spMkLst>
        </pc:spChg>
        <pc:spChg chg="add mod">
          <ac:chgData name="pritiparida109@gmail.com" userId="e5fbfbbd5eef406b" providerId="LiveId" clId="{D81229DF-F734-42C7-B83B-DD47F0A7E742}" dt="2022-02-01T06:47:52.786" v="213" actId="20577"/>
          <ac:spMkLst>
            <pc:docMk/>
            <pc:sldMk cId="627847395" sldId="257"/>
            <ac:spMk id="7" creationId="{D9D9338D-5D3F-4279-8CA2-32001CB9F452}"/>
          </ac:spMkLst>
        </pc:spChg>
      </pc:sldChg>
      <pc:sldChg chg="addSp modSp new mod">
        <pc:chgData name="pritiparida109@gmail.com" userId="e5fbfbbd5eef406b" providerId="LiveId" clId="{D81229DF-F734-42C7-B83B-DD47F0A7E742}" dt="2022-02-03T13:38:35.453" v="746" actId="20577"/>
        <pc:sldMkLst>
          <pc:docMk/>
          <pc:sldMk cId="4211301097" sldId="258"/>
        </pc:sldMkLst>
        <pc:spChg chg="add mod">
          <ac:chgData name="pritiparida109@gmail.com" userId="e5fbfbbd5eef406b" providerId="LiveId" clId="{D81229DF-F734-42C7-B83B-DD47F0A7E742}" dt="2022-02-03T13:38:35.453" v="746" actId="20577"/>
          <ac:spMkLst>
            <pc:docMk/>
            <pc:sldMk cId="4211301097" sldId="258"/>
            <ac:spMk id="3" creationId="{B6CD3B99-872E-4B38-9D96-9FA6BCA26A8D}"/>
          </ac:spMkLst>
        </pc:spChg>
      </pc:sldChg>
      <pc:sldChg chg="addSp modSp new mod">
        <pc:chgData name="pritiparida109@gmail.com" userId="e5fbfbbd5eef406b" providerId="LiveId" clId="{D81229DF-F734-42C7-B83B-DD47F0A7E742}" dt="2022-02-03T16:04:44.207" v="1516" actId="20577"/>
        <pc:sldMkLst>
          <pc:docMk/>
          <pc:sldMk cId="3739198563" sldId="259"/>
        </pc:sldMkLst>
        <pc:spChg chg="add mod">
          <ac:chgData name="pritiparida109@gmail.com" userId="e5fbfbbd5eef406b" providerId="LiveId" clId="{D81229DF-F734-42C7-B83B-DD47F0A7E742}" dt="2022-02-03T16:04:44.207" v="1516" actId="20577"/>
          <ac:spMkLst>
            <pc:docMk/>
            <pc:sldMk cId="3739198563" sldId="259"/>
            <ac:spMk id="3" creationId="{ECC7CF61-63A9-4A60-A80C-853883ED909A}"/>
          </ac:spMkLst>
        </pc:spChg>
      </pc:sldChg>
      <pc:sldChg chg="addSp modSp new mod ord">
        <pc:chgData name="pritiparida109@gmail.com" userId="e5fbfbbd5eef406b" providerId="LiveId" clId="{D81229DF-F734-42C7-B83B-DD47F0A7E742}" dt="2022-02-03T14:55:04.139" v="1357"/>
        <pc:sldMkLst>
          <pc:docMk/>
          <pc:sldMk cId="1148047341" sldId="260"/>
        </pc:sldMkLst>
        <pc:spChg chg="add mod">
          <ac:chgData name="pritiparida109@gmail.com" userId="e5fbfbbd5eef406b" providerId="LiveId" clId="{D81229DF-F734-42C7-B83B-DD47F0A7E742}" dt="2022-02-02T11:46:41.961" v="705" actId="1035"/>
          <ac:spMkLst>
            <pc:docMk/>
            <pc:sldMk cId="1148047341" sldId="260"/>
            <ac:spMk id="3" creationId="{FE7B1E1A-33DB-446E-A2F7-1AA48CFDAC6E}"/>
          </ac:spMkLst>
        </pc:spChg>
      </pc:sldChg>
      <pc:sldChg chg="addSp modSp new mod ord">
        <pc:chgData name="pritiparida109@gmail.com" userId="e5fbfbbd5eef406b" providerId="LiveId" clId="{D81229DF-F734-42C7-B83B-DD47F0A7E742}" dt="2022-02-03T16:04:50.648" v="1518" actId="20577"/>
        <pc:sldMkLst>
          <pc:docMk/>
          <pc:sldMk cId="717972588" sldId="261"/>
        </pc:sldMkLst>
        <pc:spChg chg="add mod">
          <ac:chgData name="pritiparida109@gmail.com" userId="e5fbfbbd5eef406b" providerId="LiveId" clId="{D81229DF-F734-42C7-B83B-DD47F0A7E742}" dt="2022-02-03T16:04:50.648" v="1518" actId="20577"/>
          <ac:spMkLst>
            <pc:docMk/>
            <pc:sldMk cId="717972588" sldId="261"/>
            <ac:spMk id="3" creationId="{BC7DEB2F-D564-441F-8A67-375785B965EC}"/>
          </ac:spMkLst>
        </pc:spChg>
      </pc:sldChg>
      <pc:sldChg chg="addSp delSp modSp new mod ord">
        <pc:chgData name="pritiparida109@gmail.com" userId="e5fbfbbd5eef406b" providerId="LiveId" clId="{D81229DF-F734-42C7-B83B-DD47F0A7E742}" dt="2022-02-03T13:42:57.956" v="773"/>
        <pc:sldMkLst>
          <pc:docMk/>
          <pc:sldMk cId="2613126804" sldId="262"/>
        </pc:sldMkLst>
        <pc:spChg chg="add del">
          <ac:chgData name="pritiparida109@gmail.com" userId="e5fbfbbd5eef406b" providerId="LiveId" clId="{D81229DF-F734-42C7-B83B-DD47F0A7E742}" dt="2022-02-01T15:27:59.146" v="545" actId="22"/>
          <ac:spMkLst>
            <pc:docMk/>
            <pc:sldMk cId="2613126804" sldId="262"/>
            <ac:spMk id="3" creationId="{A353B2CF-45AF-4FF4-804E-392B7CA7CB5E}"/>
          </ac:spMkLst>
        </pc:spChg>
        <pc:grpChg chg="add del mod">
          <ac:chgData name="pritiparida109@gmail.com" userId="e5fbfbbd5eef406b" providerId="LiveId" clId="{D81229DF-F734-42C7-B83B-DD47F0A7E742}" dt="2022-02-03T13:42:39.428" v="757"/>
          <ac:grpSpMkLst>
            <pc:docMk/>
            <pc:sldMk cId="2613126804" sldId="262"/>
            <ac:grpSpMk id="4" creationId="{1184C2D2-34B1-48D6-9603-454438303537}"/>
          </ac:grpSpMkLst>
        </pc:grpChg>
        <pc:grpChg chg="mod">
          <ac:chgData name="pritiparida109@gmail.com" userId="e5fbfbbd5eef406b" providerId="LiveId" clId="{D81229DF-F734-42C7-B83B-DD47F0A7E742}" dt="2022-02-03T13:42:39.428" v="757"/>
          <ac:grpSpMkLst>
            <pc:docMk/>
            <pc:sldMk cId="2613126804" sldId="262"/>
            <ac:grpSpMk id="10" creationId="{249D793F-0090-47B4-A0AC-6F7BBC58CA7C}"/>
          </ac:grpSpMkLst>
        </pc:grpChg>
        <pc:grpChg chg="del mod">
          <ac:chgData name="pritiparida109@gmail.com" userId="e5fbfbbd5eef406b" providerId="LiveId" clId="{D81229DF-F734-42C7-B83B-DD47F0A7E742}" dt="2022-02-03T13:42:56.020" v="771"/>
          <ac:grpSpMkLst>
            <pc:docMk/>
            <pc:sldMk cId="2613126804" sldId="262"/>
            <ac:grpSpMk id="18" creationId="{75F65D63-8551-4B52-91A9-FE6C9B027550}"/>
          </ac:grpSpMkLst>
        </pc:grpChg>
        <pc:grpChg chg="del mod">
          <ac:chgData name="pritiparida109@gmail.com" userId="e5fbfbbd5eef406b" providerId="LiveId" clId="{D81229DF-F734-42C7-B83B-DD47F0A7E742}" dt="2022-02-03T13:42:57.956" v="773"/>
          <ac:grpSpMkLst>
            <pc:docMk/>
            <pc:sldMk cId="2613126804" sldId="262"/>
            <ac:grpSpMk id="20" creationId="{44909DEC-0F61-4B95-AE94-2C1AB51A967E}"/>
          </ac:grpSpMkLst>
        </pc:grpChg>
        <pc:grpChg chg="mod">
          <ac:chgData name="pritiparida109@gmail.com" userId="e5fbfbbd5eef406b" providerId="LiveId" clId="{D81229DF-F734-42C7-B83B-DD47F0A7E742}" dt="2022-02-03T13:42:57.956" v="773"/>
          <ac:grpSpMkLst>
            <pc:docMk/>
            <pc:sldMk cId="2613126804" sldId="262"/>
            <ac:grpSpMk id="22" creationId="{34573D7D-DCC2-410E-BBF9-F9AD66F417C1}"/>
          </ac:grpSpMkLst>
        </pc:grpChg>
        <pc:picChg chg="add">
          <ac:chgData name="pritiparida109@gmail.com" userId="e5fbfbbd5eef406b" providerId="LiveId" clId="{D81229DF-F734-42C7-B83B-DD47F0A7E742}" dt="2022-02-01T15:28:12.692" v="546"/>
          <ac:picMkLst>
            <pc:docMk/>
            <pc:sldMk cId="2613126804" sldId="262"/>
            <ac:picMk id="1026" creationId="{346FFF54-66D1-44A0-8739-6D7A8DB08AD9}"/>
          </ac:picMkLst>
        </pc:picChg>
        <pc:inkChg chg="add mod">
          <ac:chgData name="pritiparida109@gmail.com" userId="e5fbfbbd5eef406b" providerId="LiveId" clId="{D81229DF-F734-42C7-B83B-DD47F0A7E742}" dt="2022-02-03T13:42:39.428" v="757"/>
          <ac:inkMkLst>
            <pc:docMk/>
            <pc:sldMk cId="2613126804" sldId="262"/>
            <ac:inkMk id="2" creationId="{CFC91FC1-1F3C-4856-84E7-0BC79CA9E82B}"/>
          </ac:inkMkLst>
        </pc:inkChg>
        <pc:inkChg chg="add mod">
          <ac:chgData name="pritiparida109@gmail.com" userId="e5fbfbbd5eef406b" providerId="LiveId" clId="{D81229DF-F734-42C7-B83B-DD47F0A7E742}" dt="2022-02-03T13:42:39.428" v="757"/>
          <ac:inkMkLst>
            <pc:docMk/>
            <pc:sldMk cId="2613126804" sldId="262"/>
            <ac:inkMk id="3" creationId="{90097679-4F9B-49A4-97B1-15C67805B85E}"/>
          </ac:inkMkLst>
        </pc:inkChg>
        <pc:inkChg chg="add del mod">
          <ac:chgData name="pritiparida109@gmail.com" userId="e5fbfbbd5eef406b" providerId="LiveId" clId="{D81229DF-F734-42C7-B83B-DD47F0A7E742}" dt="2022-02-03T13:42:41.389" v="761" actId="9405"/>
          <ac:inkMkLst>
            <pc:docMk/>
            <pc:sldMk cId="2613126804" sldId="262"/>
            <ac:inkMk id="5" creationId="{D42E0EB9-C69A-40D9-BC6B-24E1E4AA3E0C}"/>
          </ac:inkMkLst>
        </pc:inkChg>
        <pc:inkChg chg="add del mod">
          <ac:chgData name="pritiparida109@gmail.com" userId="e5fbfbbd5eef406b" providerId="LiveId" clId="{D81229DF-F734-42C7-B83B-DD47F0A7E742}" dt="2022-02-03T13:42:41.011" v="760" actId="9405"/>
          <ac:inkMkLst>
            <pc:docMk/>
            <pc:sldMk cId="2613126804" sldId="262"/>
            <ac:inkMk id="6" creationId="{EAA57EF8-166C-4AC3-B655-677D4E213D57}"/>
          </ac:inkMkLst>
        </pc:inkChg>
        <pc:inkChg chg="add del mod">
          <ac:chgData name="pritiparida109@gmail.com" userId="e5fbfbbd5eef406b" providerId="LiveId" clId="{D81229DF-F734-42C7-B83B-DD47F0A7E742}" dt="2022-02-03T13:42:40.621" v="759" actId="9405"/>
          <ac:inkMkLst>
            <pc:docMk/>
            <pc:sldMk cId="2613126804" sldId="262"/>
            <ac:inkMk id="7" creationId="{546DC3AA-9375-4D66-AE77-CA7AE066FA85}"/>
          </ac:inkMkLst>
        </pc:inkChg>
        <pc:inkChg chg="add del mod">
          <ac:chgData name="pritiparida109@gmail.com" userId="e5fbfbbd5eef406b" providerId="LiveId" clId="{D81229DF-F734-42C7-B83B-DD47F0A7E742}" dt="2022-02-03T13:42:39.852" v="758" actId="9405"/>
          <ac:inkMkLst>
            <pc:docMk/>
            <pc:sldMk cId="2613126804" sldId="262"/>
            <ac:inkMk id="8" creationId="{7363C789-2F41-4445-A01B-E2657218B3EC}"/>
          </ac:inkMkLst>
        </pc:inkChg>
        <pc:inkChg chg="add del mod">
          <ac:chgData name="pritiparida109@gmail.com" userId="e5fbfbbd5eef406b" providerId="LiveId" clId="{D81229DF-F734-42C7-B83B-DD47F0A7E742}" dt="2022-02-03T13:42:39.428" v="757"/>
          <ac:inkMkLst>
            <pc:docMk/>
            <pc:sldMk cId="2613126804" sldId="262"/>
            <ac:inkMk id="9" creationId="{7F839D05-DD01-4994-8A0B-D3CD770B38BD}"/>
          </ac:inkMkLst>
        </pc:inkChg>
        <pc:inkChg chg="add mod">
          <ac:chgData name="pritiparida109@gmail.com" userId="e5fbfbbd5eef406b" providerId="LiveId" clId="{D81229DF-F734-42C7-B83B-DD47F0A7E742}" dt="2022-02-03T13:42:57.956" v="773"/>
          <ac:inkMkLst>
            <pc:docMk/>
            <pc:sldMk cId="2613126804" sldId="262"/>
            <ac:inkMk id="11" creationId="{94BA1AF9-6B1A-40B5-B127-9F8ED186C058}"/>
          </ac:inkMkLst>
        </pc:inkChg>
        <pc:inkChg chg="add mod">
          <ac:chgData name="pritiparida109@gmail.com" userId="e5fbfbbd5eef406b" providerId="LiveId" clId="{D81229DF-F734-42C7-B83B-DD47F0A7E742}" dt="2022-02-03T13:42:57.956" v="773"/>
          <ac:inkMkLst>
            <pc:docMk/>
            <pc:sldMk cId="2613126804" sldId="262"/>
            <ac:inkMk id="12" creationId="{121E5AD7-4ADA-4370-8DB0-FB53B6AE9BFA}"/>
          </ac:inkMkLst>
        </pc:inkChg>
        <pc:inkChg chg="add mod">
          <ac:chgData name="pritiparida109@gmail.com" userId="e5fbfbbd5eef406b" providerId="LiveId" clId="{D81229DF-F734-42C7-B83B-DD47F0A7E742}" dt="2022-02-03T13:42:57.956" v="773"/>
          <ac:inkMkLst>
            <pc:docMk/>
            <pc:sldMk cId="2613126804" sldId="262"/>
            <ac:inkMk id="13" creationId="{5501FADE-4023-41AE-9E69-D48C53AA57C6}"/>
          </ac:inkMkLst>
        </pc:inkChg>
        <pc:inkChg chg="add mod">
          <ac:chgData name="pritiparida109@gmail.com" userId="e5fbfbbd5eef406b" providerId="LiveId" clId="{D81229DF-F734-42C7-B83B-DD47F0A7E742}" dt="2022-02-03T13:42:57.956" v="773"/>
          <ac:inkMkLst>
            <pc:docMk/>
            <pc:sldMk cId="2613126804" sldId="262"/>
            <ac:inkMk id="14" creationId="{CF16A551-C577-440C-9D48-F631A35DECE4}"/>
          </ac:inkMkLst>
        </pc:inkChg>
        <pc:inkChg chg="add mod">
          <ac:chgData name="pritiparida109@gmail.com" userId="e5fbfbbd5eef406b" providerId="LiveId" clId="{D81229DF-F734-42C7-B83B-DD47F0A7E742}" dt="2022-02-03T13:42:57.956" v="773"/>
          <ac:inkMkLst>
            <pc:docMk/>
            <pc:sldMk cId="2613126804" sldId="262"/>
            <ac:inkMk id="15" creationId="{1CDD2101-647D-40DD-A96F-B4191E888C08}"/>
          </ac:inkMkLst>
        </pc:inkChg>
        <pc:inkChg chg="add mod">
          <ac:chgData name="pritiparida109@gmail.com" userId="e5fbfbbd5eef406b" providerId="LiveId" clId="{D81229DF-F734-42C7-B83B-DD47F0A7E742}" dt="2022-02-03T13:42:57.956" v="773"/>
          <ac:inkMkLst>
            <pc:docMk/>
            <pc:sldMk cId="2613126804" sldId="262"/>
            <ac:inkMk id="16" creationId="{2204D221-8709-4BB8-95A3-80E823B36519}"/>
          </ac:inkMkLst>
        </pc:inkChg>
        <pc:inkChg chg="add mod">
          <ac:chgData name="pritiparida109@gmail.com" userId="e5fbfbbd5eef406b" providerId="LiveId" clId="{D81229DF-F734-42C7-B83B-DD47F0A7E742}" dt="2022-02-03T13:42:57.956" v="773"/>
          <ac:inkMkLst>
            <pc:docMk/>
            <pc:sldMk cId="2613126804" sldId="262"/>
            <ac:inkMk id="17" creationId="{49955A29-F1A4-449C-B7B0-9877E7235CD2}"/>
          </ac:inkMkLst>
        </pc:inkChg>
        <pc:inkChg chg="add mod">
          <ac:chgData name="pritiparida109@gmail.com" userId="e5fbfbbd5eef406b" providerId="LiveId" clId="{D81229DF-F734-42C7-B83B-DD47F0A7E742}" dt="2022-02-03T13:42:57.956" v="773"/>
          <ac:inkMkLst>
            <pc:docMk/>
            <pc:sldMk cId="2613126804" sldId="262"/>
            <ac:inkMk id="19" creationId="{686ABE25-C8F8-4B97-B832-A66ED7E0D081}"/>
          </ac:inkMkLst>
        </pc:inkChg>
        <pc:inkChg chg="add mod">
          <ac:chgData name="pritiparida109@gmail.com" userId="e5fbfbbd5eef406b" providerId="LiveId" clId="{D81229DF-F734-42C7-B83B-DD47F0A7E742}" dt="2022-02-03T13:42:57.956" v="773"/>
          <ac:inkMkLst>
            <pc:docMk/>
            <pc:sldMk cId="2613126804" sldId="262"/>
            <ac:inkMk id="21" creationId="{72BD8A92-F790-4994-8115-883A28531AC7}"/>
          </ac:inkMkLst>
        </pc:inkChg>
      </pc:sldChg>
      <pc:sldChg chg="addSp delSp modSp new mod">
        <pc:chgData name="pritiparida109@gmail.com" userId="e5fbfbbd5eef406b" providerId="LiveId" clId="{D81229DF-F734-42C7-B83B-DD47F0A7E742}" dt="2022-02-03T13:58:31.795" v="1204" actId="9405"/>
        <pc:sldMkLst>
          <pc:docMk/>
          <pc:sldMk cId="1974490506" sldId="263"/>
        </pc:sldMkLst>
        <pc:spChg chg="add mod">
          <ac:chgData name="pritiparida109@gmail.com" userId="e5fbfbbd5eef406b" providerId="LiveId" clId="{D81229DF-F734-42C7-B83B-DD47F0A7E742}" dt="2022-02-03T13:56:41.162" v="1180" actId="20577"/>
          <ac:spMkLst>
            <pc:docMk/>
            <pc:sldMk cId="1974490506" sldId="263"/>
            <ac:spMk id="3" creationId="{01750A03-562D-4585-BAC3-C6B77022EF71}"/>
          </ac:spMkLst>
        </pc:spChg>
        <pc:grpChg chg="del mod">
          <ac:chgData name="pritiparida109@gmail.com" userId="e5fbfbbd5eef406b" providerId="LiveId" clId="{D81229DF-F734-42C7-B83B-DD47F0A7E742}" dt="2022-02-03T13:44:29.597" v="787"/>
          <ac:grpSpMkLst>
            <pc:docMk/>
            <pc:sldMk cId="1974490506" sldId="263"/>
            <ac:grpSpMk id="11" creationId="{D24000AA-F904-474E-A36E-92B34B9B5867}"/>
          </ac:grpSpMkLst>
        </pc:grpChg>
        <pc:grpChg chg="del mod">
          <ac:chgData name="pritiparida109@gmail.com" userId="e5fbfbbd5eef406b" providerId="LiveId" clId="{D81229DF-F734-42C7-B83B-DD47F0A7E742}" dt="2022-02-03T13:57:59.504" v="1188"/>
          <ac:grpSpMkLst>
            <pc:docMk/>
            <pc:sldMk cId="1974490506" sldId="263"/>
            <ac:grpSpMk id="16" creationId="{3258E6B5-6659-4718-84EF-2322B6221F3C}"/>
          </ac:grpSpMkLst>
        </pc:grpChg>
        <pc:grpChg chg="del mod">
          <ac:chgData name="pritiparida109@gmail.com" userId="e5fbfbbd5eef406b" providerId="LiveId" clId="{D81229DF-F734-42C7-B83B-DD47F0A7E742}" dt="2022-02-03T13:58:17.550" v="1197"/>
          <ac:grpSpMkLst>
            <pc:docMk/>
            <pc:sldMk cId="1974490506" sldId="263"/>
            <ac:grpSpMk id="19" creationId="{802F497C-3285-4FA5-A703-CA1398B85CA5}"/>
          </ac:grpSpMkLst>
        </pc:grpChg>
        <pc:grpChg chg="del mod">
          <ac:chgData name="pritiparida109@gmail.com" userId="e5fbfbbd5eef406b" providerId="LiveId" clId="{D81229DF-F734-42C7-B83B-DD47F0A7E742}" dt="2022-02-03T13:58:23.723" v="1200"/>
          <ac:grpSpMkLst>
            <pc:docMk/>
            <pc:sldMk cId="1974490506" sldId="263"/>
            <ac:grpSpMk id="23" creationId="{C98B82FC-22BE-4B2C-A7E4-1A094F4E04CF}"/>
          </ac:grpSpMkLst>
        </pc:grpChg>
        <pc:grpChg chg="mod">
          <ac:chgData name="pritiparida109@gmail.com" userId="e5fbfbbd5eef406b" providerId="LiveId" clId="{D81229DF-F734-42C7-B83B-DD47F0A7E742}" dt="2022-02-03T13:58:23.723" v="1200"/>
          <ac:grpSpMkLst>
            <pc:docMk/>
            <pc:sldMk cId="1974490506" sldId="263"/>
            <ac:grpSpMk id="26" creationId="{F920CF62-3410-423D-98CA-CB1267632EDA}"/>
          </ac:grpSpMkLst>
        </pc:grpChg>
        <pc:inkChg chg="add">
          <ac:chgData name="pritiparida109@gmail.com" userId="e5fbfbbd5eef406b" providerId="LiveId" clId="{D81229DF-F734-42C7-B83B-DD47F0A7E742}" dt="2022-02-03T13:43:42.387" v="774" actId="9405"/>
          <ac:inkMkLst>
            <pc:docMk/>
            <pc:sldMk cId="1974490506" sldId="263"/>
            <ac:inkMk id="2" creationId="{87929D80-6FC0-4143-9DA8-DC5150BA15E5}"/>
          </ac:inkMkLst>
        </pc:inkChg>
        <pc:inkChg chg="add">
          <ac:chgData name="pritiparida109@gmail.com" userId="e5fbfbbd5eef406b" providerId="LiveId" clId="{D81229DF-F734-42C7-B83B-DD47F0A7E742}" dt="2022-02-03T13:43:43.135" v="775" actId="9405"/>
          <ac:inkMkLst>
            <pc:docMk/>
            <pc:sldMk cId="1974490506" sldId="263"/>
            <ac:inkMk id="4" creationId="{BFD46D2A-FDB9-4A66-93DF-CA9AF0154832}"/>
          </ac:inkMkLst>
        </pc:inkChg>
        <pc:inkChg chg="add del">
          <ac:chgData name="pritiparida109@gmail.com" userId="e5fbfbbd5eef406b" providerId="LiveId" clId="{D81229DF-F734-42C7-B83B-DD47F0A7E742}" dt="2022-02-03T13:57:59.504" v="1189"/>
          <ac:inkMkLst>
            <pc:docMk/>
            <pc:sldMk cId="1974490506" sldId="263"/>
            <ac:inkMk id="5" creationId="{133F3978-AF37-4DA7-81AB-8200F266C783}"/>
          </ac:inkMkLst>
        </pc:inkChg>
        <pc:inkChg chg="add del mod">
          <ac:chgData name="pritiparida109@gmail.com" userId="e5fbfbbd5eef406b" providerId="LiveId" clId="{D81229DF-F734-42C7-B83B-DD47F0A7E742}" dt="2022-02-03T13:57:59.504" v="1185"/>
          <ac:inkMkLst>
            <pc:docMk/>
            <pc:sldMk cId="1974490506" sldId="263"/>
            <ac:inkMk id="6" creationId="{51409B75-BB2E-431E-AB16-1F740EECBA63}"/>
          </ac:inkMkLst>
        </pc:inkChg>
        <pc:inkChg chg="add del mod">
          <ac:chgData name="pritiparida109@gmail.com" userId="e5fbfbbd5eef406b" providerId="LiveId" clId="{D81229DF-F734-42C7-B83B-DD47F0A7E742}" dt="2022-02-03T13:57:59.504" v="1182"/>
          <ac:inkMkLst>
            <pc:docMk/>
            <pc:sldMk cId="1974490506" sldId="263"/>
            <ac:inkMk id="7" creationId="{D686267F-7D35-4527-9E2D-E2D7A15F1E34}"/>
          </ac:inkMkLst>
        </pc:inkChg>
        <pc:inkChg chg="add del mod">
          <ac:chgData name="pritiparida109@gmail.com" userId="e5fbfbbd5eef406b" providerId="LiveId" clId="{D81229DF-F734-42C7-B83B-DD47F0A7E742}" dt="2022-02-03T13:57:59.504" v="1184"/>
          <ac:inkMkLst>
            <pc:docMk/>
            <pc:sldMk cId="1974490506" sldId="263"/>
            <ac:inkMk id="8" creationId="{615F8231-4E3C-4FFD-923D-530BC2E12EDF}"/>
          </ac:inkMkLst>
        </pc:inkChg>
        <pc:inkChg chg="add del mod">
          <ac:chgData name="pritiparida109@gmail.com" userId="e5fbfbbd5eef406b" providerId="LiveId" clId="{D81229DF-F734-42C7-B83B-DD47F0A7E742}" dt="2022-02-03T13:57:59.504" v="1181"/>
          <ac:inkMkLst>
            <pc:docMk/>
            <pc:sldMk cId="1974490506" sldId="263"/>
            <ac:inkMk id="9" creationId="{7F89C09F-8E29-43E7-83B3-35B696FCF5AC}"/>
          </ac:inkMkLst>
        </pc:inkChg>
        <pc:inkChg chg="add del mod">
          <ac:chgData name="pritiparida109@gmail.com" userId="e5fbfbbd5eef406b" providerId="LiveId" clId="{D81229DF-F734-42C7-B83B-DD47F0A7E742}" dt="2022-02-03T13:57:59.504" v="1187"/>
          <ac:inkMkLst>
            <pc:docMk/>
            <pc:sldMk cId="1974490506" sldId="263"/>
            <ac:inkMk id="10" creationId="{B947A52D-E801-45B4-902C-9A21ABA8C3EF}"/>
          </ac:inkMkLst>
        </pc:inkChg>
        <pc:inkChg chg="add del mod">
          <ac:chgData name="pritiparida109@gmail.com" userId="e5fbfbbd5eef406b" providerId="LiveId" clId="{D81229DF-F734-42C7-B83B-DD47F0A7E742}" dt="2022-02-03T13:57:59.504" v="1190"/>
          <ac:inkMkLst>
            <pc:docMk/>
            <pc:sldMk cId="1974490506" sldId="263"/>
            <ac:inkMk id="12" creationId="{739D0CD0-1567-4DBE-8EA6-ABDFAC636975}"/>
          </ac:inkMkLst>
        </pc:inkChg>
        <pc:inkChg chg="add del mod">
          <ac:chgData name="pritiparida109@gmail.com" userId="e5fbfbbd5eef406b" providerId="LiveId" clId="{D81229DF-F734-42C7-B83B-DD47F0A7E742}" dt="2022-02-03T13:57:59.504" v="1186"/>
          <ac:inkMkLst>
            <pc:docMk/>
            <pc:sldMk cId="1974490506" sldId="263"/>
            <ac:inkMk id="13" creationId="{C813567B-0446-4A53-902B-BF8F7F3ACB6D}"/>
          </ac:inkMkLst>
        </pc:inkChg>
        <pc:inkChg chg="add del mod">
          <ac:chgData name="pritiparida109@gmail.com" userId="e5fbfbbd5eef406b" providerId="LiveId" clId="{D81229DF-F734-42C7-B83B-DD47F0A7E742}" dt="2022-02-03T13:57:59.504" v="1188"/>
          <ac:inkMkLst>
            <pc:docMk/>
            <pc:sldMk cId="1974490506" sldId="263"/>
            <ac:inkMk id="14" creationId="{2011ECE7-BBB0-4EA6-B453-6062124973EA}"/>
          </ac:inkMkLst>
        </pc:inkChg>
        <pc:inkChg chg="add del mod">
          <ac:chgData name="pritiparida109@gmail.com" userId="e5fbfbbd5eef406b" providerId="LiveId" clId="{D81229DF-F734-42C7-B83B-DD47F0A7E742}" dt="2022-02-03T13:57:59.504" v="1183"/>
          <ac:inkMkLst>
            <pc:docMk/>
            <pc:sldMk cId="1974490506" sldId="263"/>
            <ac:inkMk id="15" creationId="{5994D40C-BCC1-4613-8C46-2EA3D356E81D}"/>
          </ac:inkMkLst>
        </pc:inkChg>
        <pc:inkChg chg="add mod">
          <ac:chgData name="pritiparida109@gmail.com" userId="e5fbfbbd5eef406b" providerId="LiveId" clId="{D81229DF-F734-42C7-B83B-DD47F0A7E742}" dt="2022-02-03T13:58:23.723" v="1200"/>
          <ac:inkMkLst>
            <pc:docMk/>
            <pc:sldMk cId="1974490506" sldId="263"/>
            <ac:inkMk id="17" creationId="{67AC1A81-34E8-49DD-AE96-93EF8107AD26}"/>
          </ac:inkMkLst>
        </pc:inkChg>
        <pc:inkChg chg="add mod">
          <ac:chgData name="pritiparida109@gmail.com" userId="e5fbfbbd5eef406b" providerId="LiveId" clId="{D81229DF-F734-42C7-B83B-DD47F0A7E742}" dt="2022-02-03T13:58:23.723" v="1200"/>
          <ac:inkMkLst>
            <pc:docMk/>
            <pc:sldMk cId="1974490506" sldId="263"/>
            <ac:inkMk id="18" creationId="{AC82BDA8-5FFC-4319-B52C-24A3F88F9743}"/>
          </ac:inkMkLst>
        </pc:inkChg>
        <pc:inkChg chg="add mod">
          <ac:chgData name="pritiparida109@gmail.com" userId="e5fbfbbd5eef406b" providerId="LiveId" clId="{D81229DF-F734-42C7-B83B-DD47F0A7E742}" dt="2022-02-03T13:58:23.723" v="1200"/>
          <ac:inkMkLst>
            <pc:docMk/>
            <pc:sldMk cId="1974490506" sldId="263"/>
            <ac:inkMk id="20" creationId="{BD290D7E-D570-4BC2-A980-FFFA28D6C17A}"/>
          </ac:inkMkLst>
        </pc:inkChg>
        <pc:inkChg chg="add mod">
          <ac:chgData name="pritiparida109@gmail.com" userId="e5fbfbbd5eef406b" providerId="LiveId" clId="{D81229DF-F734-42C7-B83B-DD47F0A7E742}" dt="2022-02-03T13:58:23.723" v="1200"/>
          <ac:inkMkLst>
            <pc:docMk/>
            <pc:sldMk cId="1974490506" sldId="263"/>
            <ac:inkMk id="21" creationId="{EDECD06A-F2A2-481E-B1E9-8BD709BA06B1}"/>
          </ac:inkMkLst>
        </pc:inkChg>
        <pc:inkChg chg="add mod">
          <ac:chgData name="pritiparida109@gmail.com" userId="e5fbfbbd5eef406b" providerId="LiveId" clId="{D81229DF-F734-42C7-B83B-DD47F0A7E742}" dt="2022-02-03T13:58:23.723" v="1200"/>
          <ac:inkMkLst>
            <pc:docMk/>
            <pc:sldMk cId="1974490506" sldId="263"/>
            <ac:inkMk id="22" creationId="{CEF8CD43-F247-4241-B319-788F40686BF9}"/>
          </ac:inkMkLst>
        </pc:inkChg>
        <pc:inkChg chg="add mod">
          <ac:chgData name="pritiparida109@gmail.com" userId="e5fbfbbd5eef406b" providerId="LiveId" clId="{D81229DF-F734-42C7-B83B-DD47F0A7E742}" dt="2022-02-03T13:58:23.723" v="1200"/>
          <ac:inkMkLst>
            <pc:docMk/>
            <pc:sldMk cId="1974490506" sldId="263"/>
            <ac:inkMk id="24" creationId="{4D1E577F-2852-4026-AD71-29D5F9368247}"/>
          </ac:inkMkLst>
        </pc:inkChg>
        <pc:inkChg chg="add mod">
          <ac:chgData name="pritiparida109@gmail.com" userId="e5fbfbbd5eef406b" providerId="LiveId" clId="{D81229DF-F734-42C7-B83B-DD47F0A7E742}" dt="2022-02-03T13:58:23.723" v="1200"/>
          <ac:inkMkLst>
            <pc:docMk/>
            <pc:sldMk cId="1974490506" sldId="263"/>
            <ac:inkMk id="25" creationId="{427E17F2-7C56-4328-98C2-C46E4C117317}"/>
          </ac:inkMkLst>
        </pc:inkChg>
        <pc:inkChg chg="add del">
          <ac:chgData name="pritiparida109@gmail.com" userId="e5fbfbbd5eef406b" providerId="LiveId" clId="{D81229DF-F734-42C7-B83B-DD47F0A7E742}" dt="2022-02-03T13:58:25.859" v="1202" actId="9405"/>
          <ac:inkMkLst>
            <pc:docMk/>
            <pc:sldMk cId="1974490506" sldId="263"/>
            <ac:inkMk id="27" creationId="{E99E2342-6DA4-4EE1-A017-85C48AF73F42}"/>
          </ac:inkMkLst>
        </pc:inkChg>
        <pc:inkChg chg="add">
          <ac:chgData name="pritiparida109@gmail.com" userId="e5fbfbbd5eef406b" providerId="LiveId" clId="{D81229DF-F734-42C7-B83B-DD47F0A7E742}" dt="2022-02-03T13:58:28.809" v="1203" actId="9405"/>
          <ac:inkMkLst>
            <pc:docMk/>
            <pc:sldMk cId="1974490506" sldId="263"/>
            <ac:inkMk id="28" creationId="{38ACDC47-3A12-43FC-A00A-2554288A5261}"/>
          </ac:inkMkLst>
        </pc:inkChg>
        <pc:inkChg chg="add">
          <ac:chgData name="pritiparida109@gmail.com" userId="e5fbfbbd5eef406b" providerId="LiveId" clId="{D81229DF-F734-42C7-B83B-DD47F0A7E742}" dt="2022-02-03T13:58:31.795" v="1204" actId="9405"/>
          <ac:inkMkLst>
            <pc:docMk/>
            <pc:sldMk cId="1974490506" sldId="263"/>
            <ac:inkMk id="29" creationId="{68EC6D63-4C6E-427D-9974-34CD76298F79}"/>
          </ac:inkMkLst>
        </pc:inkChg>
      </pc:sldChg>
      <pc:sldChg chg="addSp modSp new mod">
        <pc:chgData name="pritiparida109@gmail.com" userId="e5fbfbbd5eef406b" providerId="LiveId" clId="{D81229DF-F734-42C7-B83B-DD47F0A7E742}" dt="2022-02-02T11:31:11.243" v="652" actId="20577"/>
        <pc:sldMkLst>
          <pc:docMk/>
          <pc:sldMk cId="4091809861" sldId="264"/>
        </pc:sldMkLst>
        <pc:spChg chg="add mod">
          <ac:chgData name="pritiparida109@gmail.com" userId="e5fbfbbd5eef406b" providerId="LiveId" clId="{D81229DF-F734-42C7-B83B-DD47F0A7E742}" dt="2022-02-02T11:31:11.243" v="652" actId="20577"/>
          <ac:spMkLst>
            <pc:docMk/>
            <pc:sldMk cId="4091809861" sldId="264"/>
            <ac:spMk id="3" creationId="{DA06043B-ED17-43BD-86DB-5B579A38A44B}"/>
          </ac:spMkLst>
        </pc:spChg>
      </pc:sldChg>
      <pc:sldChg chg="addSp modSp new del mod">
        <pc:chgData name="pritiparida109@gmail.com" userId="e5fbfbbd5eef406b" providerId="LiveId" clId="{D81229DF-F734-42C7-B83B-DD47F0A7E742}" dt="2022-02-03T13:48:16.242" v="795" actId="47"/>
        <pc:sldMkLst>
          <pc:docMk/>
          <pc:sldMk cId="1576055126" sldId="265"/>
        </pc:sldMkLst>
        <pc:grpChg chg="mod">
          <ac:chgData name="pritiparida109@gmail.com" userId="e5fbfbbd5eef406b" providerId="LiveId" clId="{D81229DF-F734-42C7-B83B-DD47F0A7E742}" dt="2022-02-03T13:47:54.831" v="792"/>
          <ac:grpSpMkLst>
            <pc:docMk/>
            <pc:sldMk cId="1576055126" sldId="265"/>
            <ac:grpSpMk id="5" creationId="{120FA3BD-69AD-4183-A212-AAB9132D2718}"/>
          </ac:grpSpMkLst>
        </pc:grpChg>
        <pc:inkChg chg="add">
          <ac:chgData name="pritiparida109@gmail.com" userId="e5fbfbbd5eef406b" providerId="LiveId" clId="{D81229DF-F734-42C7-B83B-DD47F0A7E742}" dt="2022-02-03T13:47:52.184" v="789" actId="9405"/>
          <ac:inkMkLst>
            <pc:docMk/>
            <pc:sldMk cId="1576055126" sldId="265"/>
            <ac:inkMk id="2" creationId="{5B4457FD-5285-4837-8E2E-808663ABDA9E}"/>
          </ac:inkMkLst>
        </pc:inkChg>
        <pc:inkChg chg="add mod">
          <ac:chgData name="pritiparida109@gmail.com" userId="e5fbfbbd5eef406b" providerId="LiveId" clId="{D81229DF-F734-42C7-B83B-DD47F0A7E742}" dt="2022-02-03T13:47:54.831" v="792"/>
          <ac:inkMkLst>
            <pc:docMk/>
            <pc:sldMk cId="1576055126" sldId="265"/>
            <ac:inkMk id="3" creationId="{A71B03E2-2A70-450F-B99E-C6E085B07F7F}"/>
          </ac:inkMkLst>
        </pc:inkChg>
        <pc:inkChg chg="add mod">
          <ac:chgData name="pritiparida109@gmail.com" userId="e5fbfbbd5eef406b" providerId="LiveId" clId="{D81229DF-F734-42C7-B83B-DD47F0A7E742}" dt="2022-02-03T13:47:54.831" v="792"/>
          <ac:inkMkLst>
            <pc:docMk/>
            <pc:sldMk cId="1576055126" sldId="265"/>
            <ac:inkMk id="4" creationId="{839AEA26-5E1F-452D-9CB7-8EA61CD148E1}"/>
          </ac:inkMkLst>
        </pc:inkChg>
      </pc:sldChg>
      <pc:sldChg chg="addSp delSp modSp new mod ord">
        <pc:chgData name="pritiparida109@gmail.com" userId="e5fbfbbd5eef406b" providerId="LiveId" clId="{D81229DF-F734-42C7-B83B-DD47F0A7E742}" dt="2022-02-03T14:07:19.242" v="1276"/>
        <pc:sldMkLst>
          <pc:docMk/>
          <pc:sldMk cId="2150902099" sldId="265"/>
        </pc:sldMkLst>
        <pc:spChg chg="add del">
          <ac:chgData name="pritiparida109@gmail.com" userId="e5fbfbbd5eef406b" providerId="LiveId" clId="{D81229DF-F734-42C7-B83B-DD47F0A7E742}" dt="2022-02-03T14:00:43.388" v="1208"/>
          <ac:spMkLst>
            <pc:docMk/>
            <pc:sldMk cId="2150902099" sldId="265"/>
            <ac:spMk id="3" creationId="{20458B7C-CF05-4E19-A93F-6D2C793C1C92}"/>
          </ac:spMkLst>
        </pc:spChg>
        <pc:spChg chg="add del">
          <ac:chgData name="pritiparida109@gmail.com" userId="e5fbfbbd5eef406b" providerId="LiveId" clId="{D81229DF-F734-42C7-B83B-DD47F0A7E742}" dt="2022-02-03T14:00:43.388" v="1208"/>
          <ac:spMkLst>
            <pc:docMk/>
            <pc:sldMk cId="2150902099" sldId="265"/>
            <ac:spMk id="4" creationId="{58AE018F-3459-43E0-9D90-5ADE3EF8FF02}"/>
          </ac:spMkLst>
        </pc:spChg>
        <pc:spChg chg="add mod">
          <ac:chgData name="pritiparida109@gmail.com" userId="e5fbfbbd5eef406b" providerId="LiveId" clId="{D81229DF-F734-42C7-B83B-DD47F0A7E742}" dt="2022-02-03T14:07:19.242" v="1276"/>
          <ac:spMkLst>
            <pc:docMk/>
            <pc:sldMk cId="2150902099" sldId="265"/>
            <ac:spMk id="6" creationId="{EA935DF6-CBB6-4F91-B2D2-2CD85169E0EC}"/>
          </ac:spMkLst>
        </pc:spChg>
        <pc:inkChg chg="add del">
          <ac:chgData name="pritiparida109@gmail.com" userId="e5fbfbbd5eef406b" providerId="LiveId" clId="{D81229DF-F734-42C7-B83B-DD47F0A7E742}" dt="2022-02-03T14:01:13.357" v="1211"/>
          <ac:inkMkLst>
            <pc:docMk/>
            <pc:sldMk cId="2150902099" sldId="265"/>
            <ac:inkMk id="2" creationId="{2AEFC664-354B-487D-B8CB-041F110828CD}"/>
          </ac:inkMkLst>
        </pc:inkChg>
      </pc:sldChg>
      <pc:sldChg chg="addSp modSp new mod">
        <pc:chgData name="pritiparida109@gmail.com" userId="e5fbfbbd5eef406b" providerId="LiveId" clId="{D81229DF-F734-42C7-B83B-DD47F0A7E742}" dt="2022-02-03T14:05:53.075" v="1257" actId="14100"/>
        <pc:sldMkLst>
          <pc:docMk/>
          <pc:sldMk cId="625871779" sldId="266"/>
        </pc:sldMkLst>
        <pc:spChg chg="add mod">
          <ac:chgData name="pritiparida109@gmail.com" userId="e5fbfbbd5eef406b" providerId="LiveId" clId="{D81229DF-F734-42C7-B83B-DD47F0A7E742}" dt="2022-02-03T14:05:53.075" v="1257" actId="14100"/>
          <ac:spMkLst>
            <pc:docMk/>
            <pc:sldMk cId="625871779" sldId="266"/>
            <ac:spMk id="3" creationId="{E5F74542-38EB-43B0-8DE8-B1FF0D688AA4}"/>
          </ac:spMkLst>
        </pc:spChg>
      </pc:sldChg>
      <pc:sldChg chg="new del">
        <pc:chgData name="pritiparida109@gmail.com" userId="e5fbfbbd5eef406b" providerId="LiveId" clId="{D81229DF-F734-42C7-B83B-DD47F0A7E742}" dt="2022-02-03T13:48:18.885" v="796" actId="47"/>
        <pc:sldMkLst>
          <pc:docMk/>
          <pc:sldMk cId="3360353355" sldId="266"/>
        </pc:sldMkLst>
      </pc:sldChg>
      <pc:sldChg chg="modSp new del mod">
        <pc:chgData name="pritiparida109@gmail.com" userId="e5fbfbbd5eef406b" providerId="LiveId" clId="{D81229DF-F734-42C7-B83B-DD47F0A7E742}" dt="2022-02-03T13:50:48.161" v="892" actId="47"/>
        <pc:sldMkLst>
          <pc:docMk/>
          <pc:sldMk cId="231158726" sldId="267"/>
        </pc:sldMkLst>
        <pc:spChg chg="mod">
          <ac:chgData name="pritiparida109@gmail.com" userId="e5fbfbbd5eef406b" providerId="LiveId" clId="{D81229DF-F734-42C7-B83B-DD47F0A7E742}" dt="2022-02-03T13:50:45.532" v="891" actId="20577"/>
          <ac:spMkLst>
            <pc:docMk/>
            <pc:sldMk cId="231158726" sldId="267"/>
            <ac:spMk id="2" creationId="{BA1EF5B1-89FD-4B20-BC2F-F1461B59E54D}"/>
          </ac:spMkLst>
        </pc:spChg>
      </pc:sldChg>
      <pc:sldChg chg="addSp modSp new mod">
        <pc:chgData name="pritiparida109@gmail.com" userId="e5fbfbbd5eef406b" providerId="LiveId" clId="{D81229DF-F734-42C7-B83B-DD47F0A7E742}" dt="2022-02-03T14:06:33.389" v="1274" actId="20577"/>
        <pc:sldMkLst>
          <pc:docMk/>
          <pc:sldMk cId="1919044233" sldId="267"/>
        </pc:sldMkLst>
        <pc:spChg chg="add mod">
          <ac:chgData name="pritiparida109@gmail.com" userId="e5fbfbbd5eef406b" providerId="LiveId" clId="{D81229DF-F734-42C7-B83B-DD47F0A7E742}" dt="2022-02-03T14:06:33.389" v="1274" actId="20577"/>
          <ac:spMkLst>
            <pc:docMk/>
            <pc:sldMk cId="1919044233" sldId="267"/>
            <ac:spMk id="3" creationId="{5DCDFADB-23A7-4D26-9CBD-794B7B3BAC13}"/>
          </ac:spMkLst>
        </pc:spChg>
      </pc:sldChg>
      <pc:sldChg chg="addSp modSp new mod ord">
        <pc:chgData name="pritiparida109@gmail.com" userId="e5fbfbbd5eef406b" providerId="LiveId" clId="{D81229DF-F734-42C7-B83B-DD47F0A7E742}" dt="2022-02-03T15:34:43.247" v="1437"/>
        <pc:sldMkLst>
          <pc:docMk/>
          <pc:sldMk cId="3971252874" sldId="268"/>
        </pc:sldMkLst>
        <pc:spChg chg="add mod">
          <ac:chgData name="pritiparida109@gmail.com" userId="e5fbfbbd5eef406b" providerId="LiveId" clId="{D81229DF-F734-42C7-B83B-DD47F0A7E742}" dt="2022-02-03T14:14:29.844" v="1346" actId="20577"/>
          <ac:spMkLst>
            <pc:docMk/>
            <pc:sldMk cId="3971252874" sldId="268"/>
            <ac:spMk id="2" creationId="{A8A76436-5743-46A6-850E-4297B24E159C}"/>
          </ac:spMkLst>
        </pc:spChg>
        <pc:picChg chg="add mod">
          <ac:chgData name="pritiparida109@gmail.com" userId="e5fbfbbd5eef406b" providerId="LiveId" clId="{D81229DF-F734-42C7-B83B-DD47F0A7E742}" dt="2022-02-03T14:14:22.582" v="1344" actId="14100"/>
          <ac:picMkLst>
            <pc:docMk/>
            <pc:sldMk cId="3971252874" sldId="268"/>
            <ac:picMk id="2050" creationId="{B83E7136-AFB6-49D9-A11B-79C36AD480D0}"/>
          </ac:picMkLst>
        </pc:picChg>
      </pc:sldChg>
      <pc:sldChg chg="addSp delSp modSp new mod ord addCm delCm modCm">
        <pc:chgData name="pritiparida109@gmail.com" userId="e5fbfbbd5eef406b" providerId="LiveId" clId="{D81229DF-F734-42C7-B83B-DD47F0A7E742}" dt="2022-02-03T16:08:10.877" v="1523" actId="478"/>
        <pc:sldMkLst>
          <pc:docMk/>
          <pc:sldMk cId="76682518" sldId="269"/>
        </pc:sldMkLst>
        <pc:spChg chg="add del mod">
          <ac:chgData name="pritiparida109@gmail.com" userId="e5fbfbbd5eef406b" providerId="LiveId" clId="{D81229DF-F734-42C7-B83B-DD47F0A7E742}" dt="2022-02-03T16:08:10.877" v="1523" actId="478"/>
          <ac:spMkLst>
            <pc:docMk/>
            <pc:sldMk cId="76682518" sldId="269"/>
            <ac:spMk id="2" creationId="{4F6360BF-C7B0-4FEF-9C71-E717C31C2517}"/>
          </ac:spMkLst>
        </pc:spChg>
        <pc:picChg chg="add mod">
          <ac:chgData name="pritiparida109@gmail.com" userId="e5fbfbbd5eef406b" providerId="LiveId" clId="{D81229DF-F734-42C7-B83B-DD47F0A7E742}" dt="2022-02-03T14:56:06.938" v="1364" actId="14100"/>
          <ac:picMkLst>
            <pc:docMk/>
            <pc:sldMk cId="76682518" sldId="269"/>
            <ac:picMk id="3074" creationId="{015B5850-52D6-4C9C-B512-F3401F936590}"/>
          </ac:picMkLst>
        </pc:picChg>
        <pc:picChg chg="add del mod">
          <ac:chgData name="pritiparida109@gmail.com" userId="e5fbfbbd5eef406b" providerId="LiveId" clId="{D81229DF-F734-42C7-B83B-DD47F0A7E742}" dt="2022-02-03T16:07:54.386" v="1519" actId="21"/>
          <ac:picMkLst>
            <pc:docMk/>
            <pc:sldMk cId="76682518" sldId="269"/>
            <ac:picMk id="3076" creationId="{20F49075-AE04-4CAC-BB21-952D8488AB8E}"/>
          </ac:picMkLst>
        </pc:picChg>
      </pc:sldChg>
      <pc:sldChg chg="addSp modSp new">
        <pc:chgData name="pritiparida109@gmail.com" userId="e5fbfbbd5eef406b" providerId="LiveId" clId="{D81229DF-F734-42C7-B83B-DD47F0A7E742}" dt="2022-02-03T15:35:22.473" v="1444" actId="14100"/>
        <pc:sldMkLst>
          <pc:docMk/>
          <pc:sldMk cId="165474196" sldId="270"/>
        </pc:sldMkLst>
        <pc:picChg chg="add mod">
          <ac:chgData name="pritiparida109@gmail.com" userId="e5fbfbbd5eef406b" providerId="LiveId" clId="{D81229DF-F734-42C7-B83B-DD47F0A7E742}" dt="2022-02-03T15:35:22.473" v="1444" actId="14100"/>
          <ac:picMkLst>
            <pc:docMk/>
            <pc:sldMk cId="165474196" sldId="270"/>
            <ac:picMk id="4098" creationId="{8E4B5E3A-AD05-432F-BDD9-2E0CA87C229E}"/>
          </ac:picMkLst>
        </pc:picChg>
      </pc:sldChg>
      <pc:sldChg chg="addSp delSp modSp new mod">
        <pc:chgData name="pritiparida109@gmail.com" userId="e5fbfbbd5eef406b" providerId="LiveId" clId="{D81229DF-F734-42C7-B83B-DD47F0A7E742}" dt="2022-02-03T15:51:34.512" v="1460" actId="14100"/>
        <pc:sldMkLst>
          <pc:docMk/>
          <pc:sldMk cId="591811707" sldId="271"/>
        </pc:sldMkLst>
        <pc:spChg chg="add del mod">
          <ac:chgData name="pritiparida109@gmail.com" userId="e5fbfbbd5eef406b" providerId="LiveId" clId="{D81229DF-F734-42C7-B83B-DD47F0A7E742}" dt="2022-02-03T15:48:01.964" v="1453" actId="22"/>
          <ac:spMkLst>
            <pc:docMk/>
            <pc:sldMk cId="591811707" sldId="271"/>
            <ac:spMk id="3" creationId="{257092FE-6DFF-4529-A2EE-387E0A6E38DB}"/>
          </ac:spMkLst>
        </pc:spChg>
        <pc:picChg chg="add mod">
          <ac:chgData name="pritiparida109@gmail.com" userId="e5fbfbbd5eef406b" providerId="LiveId" clId="{D81229DF-F734-42C7-B83B-DD47F0A7E742}" dt="2022-02-03T15:51:34.512" v="1460" actId="14100"/>
          <ac:picMkLst>
            <pc:docMk/>
            <pc:sldMk cId="591811707" sldId="271"/>
            <ac:picMk id="5122" creationId="{E1A49D08-5A7F-49FD-B2DD-D1B926105B51}"/>
          </ac:picMkLst>
        </pc:picChg>
      </pc:sldChg>
      <pc:sldChg chg="addSp modSp new mod">
        <pc:chgData name="pritiparida109@gmail.com" userId="e5fbfbbd5eef406b" providerId="LiveId" clId="{D81229DF-F734-42C7-B83B-DD47F0A7E742}" dt="2022-02-03T15:58:12.757" v="1465" actId="14100"/>
        <pc:sldMkLst>
          <pc:docMk/>
          <pc:sldMk cId="3620125119" sldId="272"/>
        </pc:sldMkLst>
        <pc:picChg chg="add mod">
          <ac:chgData name="pritiparida109@gmail.com" userId="e5fbfbbd5eef406b" providerId="LiveId" clId="{D81229DF-F734-42C7-B83B-DD47F0A7E742}" dt="2022-02-03T15:58:12.757" v="1465" actId="14100"/>
          <ac:picMkLst>
            <pc:docMk/>
            <pc:sldMk cId="3620125119" sldId="272"/>
            <ac:picMk id="3" creationId="{D65F390B-5162-4739-8DBF-3EAB1B5196F6}"/>
          </ac:picMkLst>
        </pc:picChg>
      </pc:sldChg>
      <pc:sldChg chg="addSp modSp new mod">
        <pc:chgData name="pritiparida109@gmail.com" userId="e5fbfbbd5eef406b" providerId="LiveId" clId="{D81229DF-F734-42C7-B83B-DD47F0A7E742}" dt="2022-02-03T15:59:21.738" v="1468" actId="14100"/>
        <pc:sldMkLst>
          <pc:docMk/>
          <pc:sldMk cId="4119052113" sldId="273"/>
        </pc:sldMkLst>
        <pc:picChg chg="add mod">
          <ac:chgData name="pritiparida109@gmail.com" userId="e5fbfbbd5eef406b" providerId="LiveId" clId="{D81229DF-F734-42C7-B83B-DD47F0A7E742}" dt="2022-02-03T15:59:21.738" v="1468" actId="14100"/>
          <ac:picMkLst>
            <pc:docMk/>
            <pc:sldMk cId="4119052113" sldId="273"/>
            <ac:picMk id="3" creationId="{0EE836D3-E51B-4410-9D43-9076C0424453}"/>
          </ac:picMkLst>
        </pc:picChg>
      </pc:sldChg>
      <pc:sldChg chg="addSp modSp new mod addCm">
        <pc:chgData name="pritiparida109@gmail.com" userId="e5fbfbbd5eef406b" providerId="LiveId" clId="{D81229DF-F734-42C7-B83B-DD47F0A7E742}" dt="2022-02-03T16:09:16.180" v="1530" actId="1076"/>
        <pc:sldMkLst>
          <pc:docMk/>
          <pc:sldMk cId="3768372268" sldId="274"/>
        </pc:sldMkLst>
        <pc:spChg chg="add mod">
          <ac:chgData name="pritiparida109@gmail.com" userId="e5fbfbbd5eef406b" providerId="LiveId" clId="{D81229DF-F734-42C7-B83B-DD47F0A7E742}" dt="2022-02-03T16:09:10.024" v="1529" actId="14100"/>
          <ac:spMkLst>
            <pc:docMk/>
            <pc:sldMk cId="3768372268" sldId="274"/>
            <ac:spMk id="5" creationId="{694E1E0E-A9C5-4833-B776-1FD6C0404A52}"/>
          </ac:spMkLst>
        </pc:spChg>
        <pc:picChg chg="add mod">
          <ac:chgData name="pritiparida109@gmail.com" userId="e5fbfbbd5eef406b" providerId="LiveId" clId="{D81229DF-F734-42C7-B83B-DD47F0A7E742}" dt="2022-02-03T15:59:58.330" v="1471" actId="14100"/>
          <ac:picMkLst>
            <pc:docMk/>
            <pc:sldMk cId="3768372268" sldId="274"/>
            <ac:picMk id="3" creationId="{2782262B-51D3-457E-BACA-0C69C7207119}"/>
          </ac:picMkLst>
        </pc:picChg>
        <pc:picChg chg="add mod">
          <ac:chgData name="pritiparida109@gmail.com" userId="e5fbfbbd5eef406b" providerId="LiveId" clId="{D81229DF-F734-42C7-B83B-DD47F0A7E742}" dt="2022-02-03T16:09:16.180" v="1530" actId="1076"/>
          <ac:picMkLst>
            <pc:docMk/>
            <pc:sldMk cId="3768372268" sldId="274"/>
            <ac:picMk id="4" creationId="{092FC5C3-FA8A-4A4F-A37A-67193BC218EF}"/>
          </ac:picMkLst>
        </pc:picChg>
      </pc:sldChg>
      <pc:sldChg chg="addSp modSp new mod">
        <pc:chgData name="pritiparida109@gmail.com" userId="e5fbfbbd5eef406b" providerId="LiveId" clId="{D81229DF-F734-42C7-B83B-DD47F0A7E742}" dt="2022-02-03T16:00:49.487" v="1476" actId="14100"/>
        <pc:sldMkLst>
          <pc:docMk/>
          <pc:sldMk cId="964377647" sldId="275"/>
        </pc:sldMkLst>
        <pc:picChg chg="add mod">
          <ac:chgData name="pritiparida109@gmail.com" userId="e5fbfbbd5eef406b" providerId="LiveId" clId="{D81229DF-F734-42C7-B83B-DD47F0A7E742}" dt="2022-02-03T16:00:49.487" v="1476" actId="14100"/>
          <ac:picMkLst>
            <pc:docMk/>
            <pc:sldMk cId="964377647" sldId="275"/>
            <ac:picMk id="3" creationId="{66AC0A3C-7255-469A-9CB2-A5042E173EEC}"/>
          </ac:picMkLst>
        </pc:picChg>
      </pc:sldChg>
      <pc:sldChg chg="addSp modSp new mod">
        <pc:chgData name="pritiparida109@gmail.com" userId="e5fbfbbd5eef406b" providerId="LiveId" clId="{D81229DF-F734-42C7-B83B-DD47F0A7E742}" dt="2022-02-03T16:01:13.463" v="1479" actId="14100"/>
        <pc:sldMkLst>
          <pc:docMk/>
          <pc:sldMk cId="3295084789" sldId="276"/>
        </pc:sldMkLst>
        <pc:picChg chg="add mod">
          <ac:chgData name="pritiparida109@gmail.com" userId="e5fbfbbd5eef406b" providerId="LiveId" clId="{D81229DF-F734-42C7-B83B-DD47F0A7E742}" dt="2022-02-03T16:01:13.463" v="1479" actId="14100"/>
          <ac:picMkLst>
            <pc:docMk/>
            <pc:sldMk cId="3295084789" sldId="276"/>
            <ac:picMk id="3" creationId="{163EC07C-8B19-42CC-885D-C325C2990126}"/>
          </ac:picMkLst>
        </pc:picChg>
      </pc:sldChg>
      <pc:sldChg chg="addSp modSp new mod">
        <pc:chgData name="pritiparida109@gmail.com" userId="e5fbfbbd5eef406b" providerId="LiveId" clId="{D81229DF-F734-42C7-B83B-DD47F0A7E742}" dt="2022-02-03T16:02:54.943" v="1485" actId="1076"/>
        <pc:sldMkLst>
          <pc:docMk/>
          <pc:sldMk cId="3996638989" sldId="277"/>
        </pc:sldMkLst>
        <pc:spChg chg="add mod">
          <ac:chgData name="pritiparida109@gmail.com" userId="e5fbfbbd5eef406b" providerId="LiveId" clId="{D81229DF-F734-42C7-B83B-DD47F0A7E742}" dt="2022-02-03T16:02:50.648" v="1484" actId="1076"/>
          <ac:spMkLst>
            <pc:docMk/>
            <pc:sldMk cId="3996638989" sldId="277"/>
            <ac:spMk id="3" creationId="{D6F0302E-ABAB-47C1-B2B4-796AA2A4BBD0}"/>
          </ac:spMkLst>
        </pc:spChg>
        <pc:spChg chg="add mod">
          <ac:chgData name="pritiparida109@gmail.com" userId="e5fbfbbd5eef406b" providerId="LiveId" clId="{D81229DF-F734-42C7-B83B-DD47F0A7E742}" dt="2022-02-03T16:02:54.943" v="1485" actId="1076"/>
          <ac:spMkLst>
            <pc:docMk/>
            <pc:sldMk cId="3996638989" sldId="277"/>
            <ac:spMk id="5" creationId="{2AF0653A-C22E-45B7-A5D4-4B7A67134304}"/>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2-02-03T21:38:18.851" idx="3">
    <p:pos x="10" y="10"/>
    <p:text/>
    <p:extLst>
      <p:ext uri="{C676402C-5697-4E1C-873F-D02D1690AC5C}">
        <p15:threadingInfo xmlns:p15="http://schemas.microsoft.com/office/powerpoint/2012/main" timeZoneBias="-330"/>
      </p:ext>
    </p:extLst>
  </p:cm>
</p: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03T13:42:22.213"/>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1,'0'0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03T13:42:55.502"/>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0,'5'0,"5"9,2 7,-2 6,-2 3,-3 2,-2 5,-1 7,-2 0,0-1,0 1,-1-1,1-3,-1-3,1 2,0 0,-4-2,-2 4,0-1,2-2,0-2,2-2,1-1,1 4,4 4,7 15,1-1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03T13:42:56.99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382 16,'-13'-4,"-10"-2,-8 0,-5 6,4 7,4 7,-4 10,1 6,-9 10,3 3,3-1,8-3,7-8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03T13:43:42.387"/>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03T13:43:43.135"/>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13:58:09.019"/>
    </inkml:context>
    <inkml:brush xml:id="br0">
      <inkml:brushProperty name="width" value="0.1" units="cm"/>
      <inkml:brushProperty name="height" value="0.1" units="cm"/>
    </inkml:brush>
  </inkml:definitions>
  <inkml:trace contextRef="#ctx0" brushRef="#br0">0 1 24575,'3'59'0,"14"81"0,-13-110 0,3 4 0,2-1 0,1 0 0,22 51 0,-14-41 0,14 52 0,-23-54 24,-2 1 0,3 66 1,-8 85-541,-3-128-406,1-17-5904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13:58:10.729"/>
    </inkml:context>
    <inkml:brush xml:id="br0">
      <inkml:brushProperty name="width" value="0.1" units="cm"/>
      <inkml:brushProperty name="height" value="0.1" units="cm"/>
    </inkml:brush>
  </inkml:definitions>
  <inkml:trace contextRef="#ctx0" brushRef="#br0">0 2 24575,'76'-1'0,"87"2"0,-155 0 0,0-1 0,-1 1 0,1 0 0,0 1 0,-1 0 0,1 0 0,-1 1 0,0 0 0,0 0 0,0 0 0,0 1 0,0 0 0,7 7 0,-7-4 0,0 0 0,0 1 0,-1-1 0,0 2 0,0-1 0,-1 0 0,0 1 0,-1 0 0,7 18 0,1 4 0,2 7 0,11 41 0,-22-69 0,-1 0 0,0 1 0,-1-1 0,0 0 0,-1 1 0,0-1 0,0 1 0,-1-1 0,-3 14 0,1-16 11,0-1 0,0 0 0,-1 0 0,0 0 0,0-1 0,-1 0-1,1 1 1,-1-1 0,-1-1 0,-7 8 0,-6 3-754,-38 25 1,25-22-6084</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13:58:12.946"/>
    </inkml:context>
    <inkml:brush xml:id="br0">
      <inkml:brushProperty name="width" value="0.1" units="cm"/>
      <inkml:brushProperty name="height" value="0.1" units="cm"/>
    </inkml:brush>
  </inkml:definitions>
  <inkml:trace contextRef="#ctx0" brushRef="#br0">291 2 24575,'-30'0'0,"9"-1"0,0 1 0,0 1 0,-30 6 0,43-5 0,0 0 0,0 1 0,1 0 0,-1 1 0,1-1 0,-1 1 0,1 1 0,0-1 0,1 1 0,-1 1 0,1-1 0,-7 8 0,7-7 0,1 0 0,0 0 0,-1 1 0,2 0 0,-1 0 0,1 0 0,-5 11 0,8-15 0,1-1 0,-1 1 0,1-1 0,-1 1 0,1-1 0,0 1 0,0-1 0,0 1 0,1-1 0,-1 1 0,0-1 0,1 1 0,0-1 0,0 1 0,-1-1 0,1 0 0,1 1 0,-1-1 0,0 0 0,0 0 0,1 0 0,-1 0 0,1 0 0,0 0 0,0 0 0,0-1 0,-1 1 0,4 1 0,10 6 0,-1 0 0,2-1 0,-1-1 0,1 0 0,0-1 0,0-1 0,1 0 0,23 3 0,-12-2 0,50 17 0,-42-6-682,43 26-1,-23-9-6143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13:58:14.503"/>
    </inkml:context>
    <inkml:brush xml:id="br0">
      <inkml:brushProperty name="width" value="0.1" units="cm"/>
      <inkml:brushProperty name="height" value="0.1" units="cm"/>
    </inkml:brush>
  </inkml:definitions>
  <inkml:trace contextRef="#ctx0" brushRef="#br0">1 55 24575,'6'-6'0,"0"1"0,1 0 0,0 0 0,0 0 0,1 1 0,-1 0 0,1 0 0,0 1 0,0 0 0,0 0 0,1 1 0,-1 0 0,0 1 0,1-1 0,-1 2 0,1-1 0,0 1 0,-1 1 0,1-1 0,-1 2 0,10 1 0,15 5 0,0 2 0,0 1 0,56 29 0,-82-37 0,88 51 69,-72-38-427,1-2-1,1-1 1,35 13-1,-28-16-6467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13:58:16.990"/>
    </inkml:context>
    <inkml:brush xml:id="br0">
      <inkml:brushProperty name="width" value="0.1" units="cm"/>
      <inkml:brushProperty name="height" value="0.1" units="cm"/>
    </inkml:brush>
  </inkml:definitions>
  <inkml:trace contextRef="#ctx0" brushRef="#br0">3 30 24575,'-1'67'0,"0"-17"0,7 74 0,-4-109 0,1 1 0,0-1 0,1 0 0,1 0 0,0-1 0,1 1 0,0-1 0,2 0 0,8 13 0,6 5 0,1-1 0,1-1 0,2-1 0,0-1 0,41 32 0,-54-53 0,0 0 0,0 0 0,0-1 0,1-1 0,0 0 0,0-1 0,0 0 0,1-1 0,0-1 0,-1-1 0,1 0 0,0 0 0,-1-2 0,1 1 0,0-2 0,17-4 0,-25 4 0,-1 0 0,1 0 0,-1-1 0,0 0 0,0 0 0,0 0 0,-1-1 0,1 0 0,-1 0 0,0 0 0,0-1 0,0 1 0,-1-1 0,1 0 0,-1-1 0,0 1 0,-1-1 0,1 0 0,-1 0 0,-1 0 0,1 0 0,-1 0 0,0-1 0,1-7 0,2-13 0,-1 0 0,-2-1 0,-1 1 0,-3-43 0,1 36 0,0 24 0,0 1 0,0-1 0,-1 0 0,-1 0 0,1 1 0,-2-1 0,1 1 0,-1 0 0,0 0 0,-1 0 0,0 0 0,-1 1 0,-6-8 0,2 4 0,-1 1 0,0 1 0,0 0 0,-1 0 0,0 1 0,0 1 0,-1 0 0,-15-6 0,-20-9-227,-2 2-1,0 3 1,-1 1-1,-1 3 1,-66-9-1,74 18-6598</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13:58:17.778"/>
    </inkml:context>
    <inkml:brush xml:id="br0">
      <inkml:brushProperty name="width" value="0.1" units="cm"/>
      <inkml:brushProperty name="height" value="0.1" units="cm"/>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03T13:42:24.77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332 500,'-5'4,"-5"7,-6 0,-1 4,4 3,3 8,-1 3,-3 7,1 5,-2 5,2 4,3-3,3-5,3 0,2-3,6-4,2-3,5 6,0 6,2-5,9 0,1-2,4 1,7 3,3 4,-2-1,3-5,0 1,-3-2,-3-7,7 3,1 6,-2-4,2 1,-6-2,4-2,5 2,-5 0,-4-2,-4-7,-2 2,2 4,2-2,-1 2,3 0,0-6,4-2,8-1,2 0,-5 1,6 0,2-4,-3 0,0 0,-5-3,-4 0,0-2,-3-5,-2-3,1-3,4-3,4 0,4-2,7 0,13 1,3-1,-1 1,-4-5,-3-2,-9-3,-3-9,-3-7,-8-2,2-5,-1 2,-3-3,-4-3,7-14,-5-3,-2 0,-8 3,-8 7,2-3,-2 2,-4 0,-4-1,-4 3,-3-1,4-6,-1 2,1 3,-2 6,-2 0,0 3,-2-2,1-3,-2-4,1-3,0 3,0-1,0-1,-1-1,-3 2,-2 6,-5 0,1 2,1 3,-7-5,-9-5,-9-4,1 2,-3 4,0 2,-2-3,0 3,7-1,4 2,-1 4,2 3,3 3,-4 2,-3 6,-8 3,-12 3,-20-8,-11 0,-5 4,-1 5,5 6,7-1,4 2,-9 2,5 2,7 2,5 1,9 1,10 0,7 0,2 1,-8 3,-4 7,1 5,3 5,2 7,1 4,5 0,2 0,4 3,1 5,-2 4,-15 3,-31 8,-38 7,-17 3,0-6,9-9,21-12,27-13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13:58:20.268"/>
    </inkml:context>
    <inkml:brush xml:id="br0">
      <inkml:brushProperty name="width" value="0.1" units="cm"/>
      <inkml:brushProperty name="height" value="0.1" units="cm"/>
    </inkml:brush>
  </inkml:definitions>
  <inkml:trace contextRef="#ctx0" brushRef="#br0">27 35 24575,'-1'41'0,"-10"53"0,-2 21 0,12-92 0,0 91 0,2-101 0,1 0 0,0 0 0,0-1 0,2 1 0,-1 0 0,9 18 0,21 36 0,62 96 0,-74-133 0,0-1 0,2-1 0,2-1 0,0-2 0,35 28 0,-56-49 0,0-1 0,1 0 0,-1-1 0,1 1 0,0-1 0,-1 0 0,1 0 0,0 0 0,0-1 0,1 0 0,-1 0 0,0 0 0,0-1 0,7 1 0,-7-2 0,-1 1 0,0-1 0,0 0 0,-1 0 0,1 0 0,0 0 0,0-1 0,0 1 0,-1-1 0,1 0 0,-1 0 0,1-1 0,-1 1 0,0-1 0,0 0 0,0 1 0,0-1 0,3-6 0,10-11 0,-5 7 0,-1-1 0,0 0 0,0-1 0,-1 0 0,-1-1 0,-1 1 0,0-1 0,5-21 0,0-37 0,-4-1 0,-3 0 0,-5-84 0,0 100 0,-1 41 0,0 0 0,-2 1 0,0-1 0,-1 1 0,0-1 0,-2 1 0,0 1 0,-10-21 0,11 27 0,0 0 0,-1 0 0,0 0 0,-1 1 0,0 0 0,0 0 0,-1 1 0,0 0 0,-1 0 0,0 1 0,0 0 0,-1 0 0,-16-8 0,15 11 0,1 0 0,-1 1 0,0 0 0,0 1 0,-1 1 0,-15-1 0,-71 5 0,43 0 0,48-3 24,-1 1 0,0-1 0,0 1 0,-9 3 0,15-3-98,-1 0-1,1-1 1,0 1 0,0 0 0,0 0-1,1 1 1,-1-1 0,0 0 0,0 1-1,1-1 1,-1 1 0,0-1 0,1 1-1,0 0 1,-1 0 0,1-1 0,0 1-1,0 0 1,-1 3 0,-5 17-6752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13:58:28.809"/>
    </inkml:context>
    <inkml:brush xml:id="br0">
      <inkml:brushProperty name="width" value="0.1" units="cm"/>
      <inkml:brushProperty name="height" value="0.1" units="cm"/>
    </inkml:brush>
  </inkml:definitions>
  <inkml:trace contextRef="#ctx0" brushRef="#br0">0 28 24575,'5'0'0,"5"0"0,10 0 0,7 0 0,2 0 0,6-5 0,1-1 0,3 1 0,4 0 0,4 2 0,-2 1 0,5 1 0,-1 0 0,-10 1-8191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13:58:31.795"/>
    </inkml:context>
    <inkml:brush xml:id="br0">
      <inkml:brushProperty name="width" value="0.1" units="cm"/>
      <inkml:brushProperty name="height" value="0.1" units="cm"/>
    </inkml:brush>
  </inkml:definitions>
  <inkml:trace contextRef="#ctx0" brushRef="#br0">27 1 24575,'-1'0'0,"0"0"0,0 1 0,0-1 0,0 0 0,0 1 0,0-1 0,0 1 0,1-1 0,-1 1 0,0 0 0,0-1 0,0 1 0,1 0 0,-1 0 0,0 0 0,1-1 0,-1 1 0,1 0 0,-1 0 0,1 0 0,-1 0 0,1 0 0,0 0 0,-1 0 0,1 0 0,0 0 0,0 0 0,0 2 0,-5 35 0,5-32 0,-2 20 0,1 1 0,1-1 0,2 0 0,0 0 0,2 0 0,13 49 0,-6-37 0,6 47 0,-17-82 0,1 1 0,0-1 0,0 1 0,0-1 0,1 1 0,-1-1 0,1 0 0,0 0 0,0 0 0,0 0 0,0 0 0,0 0 0,1 0 0,-1-1 0,1 1 0,0-1 0,0 0 0,0 0 0,0 0 0,0 0 0,0 0 0,0-1 0,1 1 0,4 1 0,8 1 0,0-1 0,0 0 0,1-1 0,21 0 0,26 5 0,-42-2 0,0 2 0,-1 0 0,0 1 0,0 2 0,-1 0 0,32 21 0,103 89 0,-146-113 0,0 1 0,-1 1 0,0-1 0,0 1 0,-1 1 0,0 0 0,-1-1 0,0 2 0,0-1 0,-1 1 0,-1 0 0,0 0 0,0 0 0,-1 1 0,0-1 0,-1 1 0,-1 0 0,0-1 0,0 1 0,-2 14 0,1-23 0,0 0 0,-1 0 0,1-1 0,-1 1 0,0 0 0,0-1 0,0 1 0,0-1 0,0 1 0,-1-1 0,1 0 0,-1 1 0,1-1 0,-1 0 0,0 0 0,0 0 0,0 0 0,0-1 0,0 1 0,-1 0 0,1-1 0,0 0 0,-1 1 0,1-1 0,-1 0 0,1 0 0,-1 0 0,0-1 0,-3 2 0,-9 0 0,1-1 0,-1 0 0,1-1 0,-23-2 0,12 1 0,-26-1-120,-14-2-295,-1 4 0,-94 10 0,126-4-6411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03T13:42:44.225"/>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0 218,'9'0,"8"-4,4-7,9-5,7 0,-2-1,-2-4,-8-1,-3 2,0 5,-1 5,1 4,2-1,1-4,13 0,11 1,0-1,-8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03T13:42:45.898"/>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1 151,'4'0,"11"0,7 0,4 0,3 0,0-4,0-2,-1 0,0 2,-1-4,0 0,-6-3,-5-4,-6-4,0-4,7-1,1 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03T13:42:47.239"/>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0 1,'0'13,"0"18,0 13,0 16,0 7,0-3,0 1,0-7,0-8,0-9,0-6,0-5,0-3,0 3,0 0,0 0,0 4,0 0,0 0,0-3,0 3,0 5,0-1,0-1,0 1,0 4,0-2,0-2,0-8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03T13:42:48.923"/>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0 53,'0'-4,"5"-7,5 0,11 1,5 2,17 3,10 2,13 6,1 7,-3 1,-8 0,-9-3,-7-2,-12-3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03T13:42:50.089"/>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1,'0'9,"0"11,0 17,4 15,2 2,4 2,0 0,-1-5,-2-7,-3-2,-1-3,2 0,1-2,-1-3,0 2,-3-1,0-2,-1 3,-1-1,0-2,0-2,-1-1,1-3,0 14,4 12,6 1,2 1,-2-9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03T13:42:51.920"/>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27 0,'0'5,"0"5,0 6,0 9,-4 5,-2 1,0 1,2-2,0-1,2 4,1 5,1 9,0 1,5 2,5 0,2-3,-2-5,-2-5,2-5,-1-4,-2-1,-2-6</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03T13:42:53.070"/>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16,'13'0,"23"0,9 0,2 0,10 0,0 0,0 0,-6 0,-7 0,-7 0,-5 0,-3 0,6 0,2 0,-5-4,-4-2,-6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FF42E0-95CC-465D-A97D-CB8AD80B5292}" type="datetimeFigureOut">
              <a:rPr lang="en-IN" smtClean="0"/>
              <a:t>03-02-2022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A4DA16-1A96-4F67-8560-A74F32756C2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357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FF42E0-95CC-465D-A97D-CB8AD80B5292}" type="datetimeFigureOut">
              <a:rPr lang="en-IN" smtClean="0"/>
              <a:t>03-02-2022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A4DA16-1A96-4F67-8560-A74F32756C21}" type="slidenum">
              <a:rPr lang="en-IN" smtClean="0"/>
              <a:t>‹#›</a:t>
            </a:fld>
            <a:endParaRPr lang="en-IN"/>
          </a:p>
        </p:txBody>
      </p:sp>
    </p:spTree>
    <p:extLst>
      <p:ext uri="{BB962C8B-B14F-4D97-AF65-F5344CB8AC3E}">
        <p14:creationId xmlns:p14="http://schemas.microsoft.com/office/powerpoint/2010/main" val="255808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FF42E0-95CC-465D-A97D-CB8AD80B5292}" type="datetimeFigureOut">
              <a:rPr lang="en-IN" smtClean="0"/>
              <a:t>03-02-2022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A4DA16-1A96-4F67-8560-A74F32756C21}" type="slidenum">
              <a:rPr lang="en-IN" smtClean="0"/>
              <a:t>‹#›</a:t>
            </a:fld>
            <a:endParaRPr lang="en-IN"/>
          </a:p>
        </p:txBody>
      </p:sp>
    </p:spTree>
    <p:extLst>
      <p:ext uri="{BB962C8B-B14F-4D97-AF65-F5344CB8AC3E}">
        <p14:creationId xmlns:p14="http://schemas.microsoft.com/office/powerpoint/2010/main" val="1385716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FF42E0-95CC-465D-A97D-CB8AD80B5292}" type="datetimeFigureOut">
              <a:rPr lang="en-IN" smtClean="0"/>
              <a:t>03-02-2022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A4DA16-1A96-4F67-8560-A74F32756C21}" type="slidenum">
              <a:rPr lang="en-IN" smtClean="0"/>
              <a:t>‹#›</a:t>
            </a:fld>
            <a:endParaRPr lang="en-IN"/>
          </a:p>
        </p:txBody>
      </p:sp>
    </p:spTree>
    <p:extLst>
      <p:ext uri="{BB962C8B-B14F-4D97-AF65-F5344CB8AC3E}">
        <p14:creationId xmlns:p14="http://schemas.microsoft.com/office/powerpoint/2010/main" val="2792294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FF42E0-95CC-465D-A97D-CB8AD80B5292}" type="datetimeFigureOut">
              <a:rPr lang="en-IN" smtClean="0"/>
              <a:t>03-02-2022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A4DA16-1A96-4F67-8560-A74F32756C2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810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FF42E0-95CC-465D-A97D-CB8AD80B5292}" type="datetimeFigureOut">
              <a:rPr lang="en-IN" smtClean="0"/>
              <a:t>03-02-2022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A4DA16-1A96-4F67-8560-A74F32756C21}" type="slidenum">
              <a:rPr lang="en-IN" smtClean="0"/>
              <a:t>‹#›</a:t>
            </a:fld>
            <a:endParaRPr lang="en-IN"/>
          </a:p>
        </p:txBody>
      </p:sp>
    </p:spTree>
    <p:extLst>
      <p:ext uri="{BB962C8B-B14F-4D97-AF65-F5344CB8AC3E}">
        <p14:creationId xmlns:p14="http://schemas.microsoft.com/office/powerpoint/2010/main" val="3900414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FF42E0-95CC-465D-A97D-CB8AD80B5292}" type="datetimeFigureOut">
              <a:rPr lang="en-IN" smtClean="0"/>
              <a:t>03-02-2022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A4DA16-1A96-4F67-8560-A74F32756C21}" type="slidenum">
              <a:rPr lang="en-IN" smtClean="0"/>
              <a:t>‹#›</a:t>
            </a:fld>
            <a:endParaRPr lang="en-IN"/>
          </a:p>
        </p:txBody>
      </p:sp>
    </p:spTree>
    <p:extLst>
      <p:ext uri="{BB962C8B-B14F-4D97-AF65-F5344CB8AC3E}">
        <p14:creationId xmlns:p14="http://schemas.microsoft.com/office/powerpoint/2010/main" val="506366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FF42E0-95CC-465D-A97D-CB8AD80B5292}" type="datetimeFigureOut">
              <a:rPr lang="en-IN" smtClean="0"/>
              <a:t>03-02-2022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A4DA16-1A96-4F67-8560-A74F32756C21}" type="slidenum">
              <a:rPr lang="en-IN" smtClean="0"/>
              <a:t>‹#›</a:t>
            </a:fld>
            <a:endParaRPr lang="en-IN"/>
          </a:p>
        </p:txBody>
      </p:sp>
    </p:spTree>
    <p:extLst>
      <p:ext uri="{BB962C8B-B14F-4D97-AF65-F5344CB8AC3E}">
        <p14:creationId xmlns:p14="http://schemas.microsoft.com/office/powerpoint/2010/main" val="4114021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5FF42E0-95CC-465D-A97D-CB8AD80B5292}" type="datetimeFigureOut">
              <a:rPr lang="en-IN" smtClean="0"/>
              <a:t>03-02-2022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4A4DA16-1A96-4F67-8560-A74F32756C21}" type="slidenum">
              <a:rPr lang="en-IN" smtClean="0"/>
              <a:t>‹#›</a:t>
            </a:fld>
            <a:endParaRPr lang="en-IN"/>
          </a:p>
        </p:txBody>
      </p:sp>
    </p:spTree>
    <p:extLst>
      <p:ext uri="{BB962C8B-B14F-4D97-AF65-F5344CB8AC3E}">
        <p14:creationId xmlns:p14="http://schemas.microsoft.com/office/powerpoint/2010/main" val="2264083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5FF42E0-95CC-465D-A97D-CB8AD80B5292}" type="datetimeFigureOut">
              <a:rPr lang="en-IN" smtClean="0"/>
              <a:t>03-02-2022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4A4DA16-1A96-4F67-8560-A74F32756C21}" type="slidenum">
              <a:rPr lang="en-IN" smtClean="0"/>
              <a:t>‹#›</a:t>
            </a:fld>
            <a:endParaRPr lang="en-IN"/>
          </a:p>
        </p:txBody>
      </p:sp>
    </p:spTree>
    <p:extLst>
      <p:ext uri="{BB962C8B-B14F-4D97-AF65-F5344CB8AC3E}">
        <p14:creationId xmlns:p14="http://schemas.microsoft.com/office/powerpoint/2010/main" val="1567253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FF42E0-95CC-465D-A97D-CB8AD80B5292}" type="datetimeFigureOut">
              <a:rPr lang="en-IN" smtClean="0"/>
              <a:t>03-02-2022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A4DA16-1A96-4F67-8560-A74F32756C21}" type="slidenum">
              <a:rPr lang="en-IN" smtClean="0"/>
              <a:t>‹#›</a:t>
            </a:fld>
            <a:endParaRPr lang="en-IN"/>
          </a:p>
        </p:txBody>
      </p:sp>
    </p:spTree>
    <p:extLst>
      <p:ext uri="{BB962C8B-B14F-4D97-AF65-F5344CB8AC3E}">
        <p14:creationId xmlns:p14="http://schemas.microsoft.com/office/powerpoint/2010/main" val="409275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5FF42E0-95CC-465D-A97D-CB8AD80B5292}" type="datetimeFigureOut">
              <a:rPr lang="en-IN" smtClean="0"/>
              <a:t>03-02-2022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4A4DA16-1A96-4F67-8560-A74F32756C2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693055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scribbr.com/statistics/statistical-tests/#parametric" TargetMode="External"/><Relationship Id="rId2" Type="http://schemas.openxmlformats.org/officeDocument/2006/relationships/hyperlink" Target="https://www.scribbr.com/statistics/one-way-anova/" TargetMode="External"/><Relationship Id="rId1" Type="http://schemas.openxmlformats.org/officeDocument/2006/relationships/slideLayout" Target="../slideLayouts/slideLayout7.xml"/><Relationship Id="rId5" Type="http://schemas.openxmlformats.org/officeDocument/2006/relationships/hyperlink" Target="https://www.scribbr.com/statistics/statistical-tests/#nonparametric" TargetMode="External"/><Relationship Id="rId4" Type="http://schemas.openxmlformats.org/officeDocument/2006/relationships/hyperlink" Target="https://www.scribbr.com/statistics/variance/"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stattrek.com/Help/Glossary.aspx?Target=Categorical%20variable"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g"/><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1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6.xml"/><Relationship Id="rId18" Type="http://schemas.openxmlformats.org/officeDocument/2006/relationships/image" Target="../media/image10.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7.png"/><Relationship Id="rId17" Type="http://schemas.openxmlformats.org/officeDocument/2006/relationships/customXml" Target="../ink/ink8.xml"/><Relationship Id="rId2" Type="http://schemas.openxmlformats.org/officeDocument/2006/relationships/image" Target="../media/image2.png"/><Relationship Id="rId16" Type="http://schemas.openxmlformats.org/officeDocument/2006/relationships/image" Target="../media/image9.png"/><Relationship Id="rId20"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customXml" Target="../ink/ink5.xml"/><Relationship Id="rId24" Type="http://schemas.openxmlformats.org/officeDocument/2006/relationships/image" Target="../media/image13.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10" Type="http://schemas.openxmlformats.org/officeDocument/2006/relationships/image" Target="../media/image6.png"/><Relationship Id="rId19" Type="http://schemas.openxmlformats.org/officeDocument/2006/relationships/customXml" Target="../ink/ink9.xml"/><Relationship Id="rId4" Type="http://schemas.openxmlformats.org/officeDocument/2006/relationships/image" Target="../media/image3.png"/><Relationship Id="rId9" Type="http://schemas.openxmlformats.org/officeDocument/2006/relationships/customXml" Target="../ink/ink4.xml"/><Relationship Id="rId14" Type="http://schemas.openxmlformats.org/officeDocument/2006/relationships/image" Target="../media/image8.png"/><Relationship Id="rId22"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customXml" Target="../ink/ink15.xml"/><Relationship Id="rId13" Type="http://schemas.openxmlformats.org/officeDocument/2006/relationships/image" Target="../media/image19.png"/><Relationship Id="rId18" Type="http://schemas.openxmlformats.org/officeDocument/2006/relationships/customXml" Target="../ink/ink20.xml"/><Relationship Id="rId3" Type="http://schemas.openxmlformats.org/officeDocument/2006/relationships/image" Target="../media/image14.png"/><Relationship Id="rId21" Type="http://schemas.openxmlformats.org/officeDocument/2006/relationships/image" Target="../media/image23.png"/><Relationship Id="rId7" Type="http://schemas.openxmlformats.org/officeDocument/2006/relationships/image" Target="../media/image16.png"/><Relationship Id="rId12" Type="http://schemas.openxmlformats.org/officeDocument/2006/relationships/customXml" Target="../ink/ink17.xml"/><Relationship Id="rId17" Type="http://schemas.openxmlformats.org/officeDocument/2006/relationships/image" Target="../media/image21.png"/><Relationship Id="rId2" Type="http://schemas.openxmlformats.org/officeDocument/2006/relationships/customXml" Target="../ink/ink12.xml"/><Relationship Id="rId16" Type="http://schemas.openxmlformats.org/officeDocument/2006/relationships/customXml" Target="../ink/ink19.xml"/><Relationship Id="rId20" Type="http://schemas.openxmlformats.org/officeDocument/2006/relationships/customXml" Target="../ink/ink21.xml"/><Relationship Id="rId1" Type="http://schemas.openxmlformats.org/officeDocument/2006/relationships/slideLayout" Target="../slideLayouts/slideLayout7.xml"/><Relationship Id="rId6" Type="http://schemas.openxmlformats.org/officeDocument/2006/relationships/customXml" Target="../ink/ink14.xml"/><Relationship Id="rId11" Type="http://schemas.openxmlformats.org/officeDocument/2006/relationships/image" Target="../media/image18.png"/><Relationship Id="rId5" Type="http://schemas.openxmlformats.org/officeDocument/2006/relationships/image" Target="../media/image15.png"/><Relationship Id="rId15" Type="http://schemas.openxmlformats.org/officeDocument/2006/relationships/image" Target="../media/image20.png"/><Relationship Id="rId23" Type="http://schemas.openxmlformats.org/officeDocument/2006/relationships/image" Target="../media/image24.png"/><Relationship Id="rId10" Type="http://schemas.openxmlformats.org/officeDocument/2006/relationships/customXml" Target="../ink/ink16.xml"/><Relationship Id="rId19" Type="http://schemas.openxmlformats.org/officeDocument/2006/relationships/image" Target="../media/image22.png"/><Relationship Id="rId4" Type="http://schemas.openxmlformats.org/officeDocument/2006/relationships/customXml" Target="../ink/ink13.xml"/><Relationship Id="rId9" Type="http://schemas.openxmlformats.org/officeDocument/2006/relationships/image" Target="../media/image17.png"/><Relationship Id="rId14" Type="http://schemas.openxmlformats.org/officeDocument/2006/relationships/customXml" Target="../ink/ink18.xml"/><Relationship Id="rId22" Type="http://schemas.openxmlformats.org/officeDocument/2006/relationships/customXml" Target="../ink/ink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investopedia.com/ask/answers/073115/what-assumptions-are-made-when-conducting-ttest.asp" TargetMode="External"/><Relationship Id="rId2" Type="http://schemas.openxmlformats.org/officeDocument/2006/relationships/hyperlink" Target="https://www.investopedia.com/terms/s/statistics.asp"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A50CE-0D65-403A-B9DC-1F3D51FF30D0}"/>
              </a:ext>
            </a:extLst>
          </p:cNvPr>
          <p:cNvSpPr>
            <a:spLocks noGrp="1"/>
          </p:cNvSpPr>
          <p:nvPr>
            <p:ph type="ctrTitle"/>
          </p:nvPr>
        </p:nvSpPr>
        <p:spPr>
          <a:xfrm>
            <a:off x="675565" y="741796"/>
            <a:ext cx="9160893" cy="2677648"/>
          </a:xfrm>
          <a:solidFill>
            <a:schemeClr val="bg1">
              <a:lumMod val="85000"/>
            </a:schemeClr>
          </a:solidFill>
        </p:spPr>
        <p:txBody>
          <a:bodyPr>
            <a:normAutofit/>
          </a:bodyPr>
          <a:lstStyle/>
          <a:p>
            <a:r>
              <a:rPr lang="en-US" dirty="0"/>
              <a:t>HYPOTHESES TESTING IN STATISTICS</a:t>
            </a:r>
            <a:endParaRPr lang="en-IN" dirty="0"/>
          </a:p>
        </p:txBody>
      </p:sp>
      <p:sp>
        <p:nvSpPr>
          <p:cNvPr id="5" name="Subtitle 4">
            <a:extLst>
              <a:ext uri="{FF2B5EF4-FFF2-40B4-BE49-F238E27FC236}">
                <a16:creationId xmlns:a16="http://schemas.microsoft.com/office/drawing/2014/main" id="{CD3F9353-5681-43D4-A60A-FB4182DBE9FC}"/>
              </a:ext>
            </a:extLst>
          </p:cNvPr>
          <p:cNvSpPr>
            <a:spLocks noGrp="1"/>
          </p:cNvSpPr>
          <p:nvPr>
            <p:ph type="subTitle" idx="1"/>
          </p:nvPr>
        </p:nvSpPr>
        <p:spPr>
          <a:xfrm>
            <a:off x="5895630" y="4617582"/>
            <a:ext cx="5485541" cy="1348212"/>
          </a:xfrm>
          <a:solidFill>
            <a:schemeClr val="bg1">
              <a:lumMod val="95000"/>
            </a:schemeClr>
          </a:solidFill>
        </p:spPr>
        <p:txBody>
          <a:bodyPr>
            <a:normAutofit fontScale="92500" lnSpcReduction="10000"/>
          </a:bodyPr>
          <a:lstStyle/>
          <a:p>
            <a:r>
              <a:rPr lang="en-US" b="1" dirty="0">
                <a:solidFill>
                  <a:schemeClr val="tx1"/>
                </a:solidFill>
                <a:highlight>
                  <a:srgbClr val="C0C0C0"/>
                </a:highlight>
              </a:rPr>
              <a:t>PRESENTED BY </a:t>
            </a:r>
            <a:r>
              <a:rPr lang="en-US" b="1" dirty="0" err="1">
                <a:solidFill>
                  <a:schemeClr val="tx1"/>
                </a:solidFill>
                <a:highlight>
                  <a:srgbClr val="C0C0C0"/>
                </a:highlight>
              </a:rPr>
              <a:t>PreetiNanda</a:t>
            </a:r>
            <a:r>
              <a:rPr lang="en-US" b="1" dirty="0">
                <a:solidFill>
                  <a:schemeClr val="tx1"/>
                </a:solidFill>
                <a:highlight>
                  <a:srgbClr val="C0C0C0"/>
                </a:highlight>
              </a:rPr>
              <a:t> </a:t>
            </a:r>
            <a:r>
              <a:rPr lang="en-US" b="1" dirty="0" err="1">
                <a:solidFill>
                  <a:schemeClr val="tx1"/>
                </a:solidFill>
                <a:highlight>
                  <a:srgbClr val="C0C0C0"/>
                </a:highlight>
              </a:rPr>
              <a:t>Parida</a:t>
            </a:r>
            <a:endParaRPr lang="en-US" b="1" dirty="0">
              <a:solidFill>
                <a:schemeClr val="tx1"/>
              </a:solidFill>
              <a:highlight>
                <a:srgbClr val="C0C0C0"/>
              </a:highlight>
            </a:endParaRPr>
          </a:p>
          <a:p>
            <a:r>
              <a:rPr lang="en-US" b="1" dirty="0">
                <a:solidFill>
                  <a:schemeClr val="tx1"/>
                </a:solidFill>
                <a:highlight>
                  <a:srgbClr val="C0C0C0"/>
                </a:highlight>
              </a:rPr>
              <a:t>CSE </a:t>
            </a:r>
            <a:r>
              <a:rPr lang="en-US" b="1" dirty="0" err="1">
                <a:solidFill>
                  <a:schemeClr val="tx1"/>
                </a:solidFill>
                <a:highlight>
                  <a:srgbClr val="C0C0C0"/>
                </a:highlight>
              </a:rPr>
              <a:t>Mtech</a:t>
            </a:r>
            <a:r>
              <a:rPr lang="en-US" b="1" dirty="0">
                <a:solidFill>
                  <a:schemeClr val="tx1"/>
                </a:solidFill>
                <a:highlight>
                  <a:srgbClr val="C0C0C0"/>
                </a:highlight>
              </a:rPr>
              <a:t>(1</a:t>
            </a:r>
            <a:r>
              <a:rPr lang="en-US" b="1" baseline="30000" dirty="0">
                <a:solidFill>
                  <a:schemeClr val="tx1"/>
                </a:solidFill>
                <a:highlight>
                  <a:srgbClr val="C0C0C0"/>
                </a:highlight>
              </a:rPr>
              <a:t>st</a:t>
            </a:r>
            <a:r>
              <a:rPr lang="en-US" b="1" dirty="0">
                <a:solidFill>
                  <a:schemeClr val="tx1"/>
                </a:solidFill>
                <a:highlight>
                  <a:srgbClr val="C0C0C0"/>
                </a:highlight>
              </a:rPr>
              <a:t> semester)</a:t>
            </a:r>
          </a:p>
          <a:p>
            <a:r>
              <a:rPr lang="en-US" b="1" dirty="0">
                <a:solidFill>
                  <a:schemeClr val="tx1"/>
                </a:solidFill>
                <a:highlight>
                  <a:srgbClr val="C0C0C0"/>
                </a:highlight>
              </a:rPr>
              <a:t>SSIPMT</a:t>
            </a:r>
          </a:p>
          <a:p>
            <a:endParaRPr lang="en-IN" dirty="0">
              <a:solidFill>
                <a:schemeClr val="bg1">
                  <a:lumMod val="50000"/>
                </a:schemeClr>
              </a:solidFill>
            </a:endParaRPr>
          </a:p>
        </p:txBody>
      </p:sp>
    </p:spTree>
    <p:extLst>
      <p:ext uri="{BB962C8B-B14F-4D97-AF65-F5344CB8AC3E}">
        <p14:creationId xmlns:p14="http://schemas.microsoft.com/office/powerpoint/2010/main" val="1915478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CDFADB-23A7-4D26-9CBD-794B7B3BAC13}"/>
              </a:ext>
            </a:extLst>
          </p:cNvPr>
          <p:cNvSpPr txBox="1"/>
          <p:nvPr/>
        </p:nvSpPr>
        <p:spPr>
          <a:xfrm>
            <a:off x="537328" y="585484"/>
            <a:ext cx="10916239" cy="5632311"/>
          </a:xfrm>
          <a:prstGeom prst="rect">
            <a:avLst/>
          </a:prstGeom>
          <a:noFill/>
        </p:spPr>
        <p:txBody>
          <a:bodyPr wrap="square">
            <a:spAutoFit/>
          </a:bodyPr>
          <a:lstStyle/>
          <a:p>
            <a:pPr algn="l"/>
            <a:r>
              <a:rPr lang="en-US" sz="1800" b="1" i="0" dirty="0">
                <a:solidFill>
                  <a:srgbClr val="1B2B68"/>
                </a:solidFill>
                <a:effectLst/>
                <a:latin typeface="Gilmer"/>
              </a:rPr>
              <a:t>Types and What type of t-test should </a:t>
            </a:r>
            <a:r>
              <a:rPr lang="en-US" b="1" dirty="0">
                <a:solidFill>
                  <a:srgbClr val="1B2B68"/>
                </a:solidFill>
                <a:latin typeface="Gilmer"/>
              </a:rPr>
              <a:t>we </a:t>
            </a:r>
            <a:r>
              <a:rPr lang="en-US" sz="1800" b="1" i="0" dirty="0">
                <a:solidFill>
                  <a:srgbClr val="1B2B68"/>
                </a:solidFill>
                <a:effectLst/>
                <a:latin typeface="Gilmer"/>
              </a:rPr>
              <a:t>use?</a:t>
            </a:r>
          </a:p>
          <a:p>
            <a:pPr algn="l"/>
            <a:r>
              <a:rPr lang="en-US" sz="1800" b="0" i="0" dirty="0">
                <a:solidFill>
                  <a:srgbClr val="0D405F"/>
                </a:solidFill>
                <a:effectLst/>
                <a:latin typeface="Inter"/>
              </a:rPr>
              <a:t>When choosing a t-test, you will need to consider two things: whether the groups being compared come from a single population or two different populations, and whether you want to test the difference in a specific direction.</a:t>
            </a:r>
          </a:p>
          <a:p>
            <a:pPr algn="l"/>
            <a:endParaRPr lang="en-US" sz="1800" b="1" i="0" dirty="0">
              <a:solidFill>
                <a:srgbClr val="1B2B68"/>
              </a:solidFill>
              <a:effectLst/>
              <a:latin typeface="Gilmer"/>
            </a:endParaRPr>
          </a:p>
          <a:p>
            <a:pPr algn="l"/>
            <a:r>
              <a:rPr lang="en-US" sz="1800" b="1" i="0" dirty="0">
                <a:solidFill>
                  <a:srgbClr val="1B2B68"/>
                </a:solidFill>
                <a:effectLst/>
                <a:latin typeface="Gilmer"/>
              </a:rPr>
              <a:t>One-sample, two-sample, or paired t-test?</a:t>
            </a:r>
          </a:p>
          <a:p>
            <a:pPr algn="l">
              <a:buFont typeface="Arial" panose="020B0604020202020204" pitchFamily="34" charset="0"/>
              <a:buChar char="•"/>
            </a:pPr>
            <a:r>
              <a:rPr lang="en-US" sz="1800" b="0" i="0" dirty="0">
                <a:solidFill>
                  <a:srgbClr val="0D405F"/>
                </a:solidFill>
                <a:effectLst/>
                <a:latin typeface="Inter"/>
              </a:rPr>
              <a:t>If the groups come from a single population (e.g. measuring before and after an experimental treatment), perform a </a:t>
            </a:r>
            <a:r>
              <a:rPr lang="en-US" sz="1800" b="1" i="0" dirty="0">
                <a:solidFill>
                  <a:srgbClr val="0D405F"/>
                </a:solidFill>
                <a:effectLst/>
                <a:latin typeface="Inter"/>
              </a:rPr>
              <a:t>paired t-test</a:t>
            </a:r>
            <a:r>
              <a:rPr lang="en-US" sz="1800" b="0" i="0" dirty="0">
                <a:solidFill>
                  <a:srgbClr val="0D405F"/>
                </a:solidFill>
                <a:effectLst/>
                <a:latin typeface="Inter"/>
              </a:rPr>
              <a:t>.</a:t>
            </a:r>
          </a:p>
          <a:p>
            <a:pPr algn="l">
              <a:buFont typeface="Arial" panose="020B0604020202020204" pitchFamily="34" charset="0"/>
              <a:buChar char="•"/>
            </a:pPr>
            <a:r>
              <a:rPr lang="en-US" sz="1800" b="0" i="0" dirty="0">
                <a:solidFill>
                  <a:srgbClr val="0D405F"/>
                </a:solidFill>
                <a:effectLst/>
                <a:latin typeface="Inter"/>
              </a:rPr>
              <a:t>If the groups come from two different populations (e.g. two different species, or people from two separate cities), perform a </a:t>
            </a:r>
            <a:r>
              <a:rPr lang="en-US" sz="1800" b="1" i="0" dirty="0">
                <a:solidFill>
                  <a:srgbClr val="0D405F"/>
                </a:solidFill>
                <a:effectLst/>
                <a:latin typeface="Inter"/>
              </a:rPr>
              <a:t>two-sample t-test </a:t>
            </a:r>
            <a:r>
              <a:rPr lang="en-US" sz="1800" b="0" i="0" dirty="0">
                <a:solidFill>
                  <a:srgbClr val="0D405F"/>
                </a:solidFill>
                <a:effectLst/>
                <a:latin typeface="Inter"/>
              </a:rPr>
              <a:t>(a.k.a. </a:t>
            </a:r>
            <a:r>
              <a:rPr lang="en-US" sz="1800" b="1" i="0" dirty="0">
                <a:solidFill>
                  <a:srgbClr val="0D405F"/>
                </a:solidFill>
                <a:effectLst/>
                <a:latin typeface="Inter"/>
              </a:rPr>
              <a:t>independent t-test</a:t>
            </a:r>
            <a:r>
              <a:rPr lang="en-US" sz="1800" b="0" i="0" dirty="0">
                <a:solidFill>
                  <a:srgbClr val="0D405F"/>
                </a:solidFill>
                <a:effectLst/>
                <a:latin typeface="Inter"/>
              </a:rPr>
              <a:t>).</a:t>
            </a:r>
          </a:p>
          <a:p>
            <a:pPr algn="l">
              <a:buFont typeface="Arial" panose="020B0604020202020204" pitchFamily="34" charset="0"/>
              <a:buChar char="•"/>
            </a:pPr>
            <a:r>
              <a:rPr lang="en-US" sz="1800" b="0" i="0" dirty="0">
                <a:solidFill>
                  <a:srgbClr val="0D405F"/>
                </a:solidFill>
                <a:effectLst/>
                <a:latin typeface="Inter"/>
              </a:rPr>
              <a:t>If there is one group being compared against a standard value (e.g. comparing the acidity of a liquid to a neutral pH of 7), perform a </a:t>
            </a:r>
            <a:r>
              <a:rPr lang="en-US" sz="1800" b="1" i="0" dirty="0">
                <a:solidFill>
                  <a:srgbClr val="0D405F"/>
                </a:solidFill>
                <a:effectLst/>
                <a:latin typeface="Inter"/>
              </a:rPr>
              <a:t>one-sample t-test</a:t>
            </a:r>
            <a:r>
              <a:rPr lang="en-US" sz="1800" b="0" i="0" dirty="0">
                <a:solidFill>
                  <a:srgbClr val="0D405F"/>
                </a:solidFill>
                <a:effectLst/>
                <a:latin typeface="Inter"/>
              </a:rPr>
              <a:t>.</a:t>
            </a:r>
          </a:p>
          <a:p>
            <a:pPr algn="l"/>
            <a:endParaRPr lang="en-US" sz="1800" b="1" i="0" dirty="0">
              <a:solidFill>
                <a:srgbClr val="1B2B68"/>
              </a:solidFill>
              <a:effectLst/>
              <a:latin typeface="Gilmer"/>
            </a:endParaRPr>
          </a:p>
          <a:p>
            <a:pPr algn="l"/>
            <a:r>
              <a:rPr lang="en-US" sz="1800" b="1" i="0" dirty="0">
                <a:solidFill>
                  <a:srgbClr val="1B2B68"/>
                </a:solidFill>
                <a:effectLst/>
                <a:latin typeface="Gilmer"/>
              </a:rPr>
              <a:t>One-tailed or two-tailed t-test?</a:t>
            </a:r>
          </a:p>
          <a:p>
            <a:pPr algn="l">
              <a:buFont typeface="Arial" panose="020B0604020202020204" pitchFamily="34" charset="0"/>
              <a:buChar char="•"/>
            </a:pPr>
            <a:r>
              <a:rPr lang="en-US" sz="1800" b="0" i="0" dirty="0">
                <a:solidFill>
                  <a:srgbClr val="0D405F"/>
                </a:solidFill>
                <a:effectLst/>
                <a:latin typeface="Inter"/>
              </a:rPr>
              <a:t>If you only care whether the two populations are different from one another, perform a </a:t>
            </a:r>
            <a:r>
              <a:rPr lang="en-US" sz="1800" b="1" i="0" dirty="0">
                <a:solidFill>
                  <a:srgbClr val="0D405F"/>
                </a:solidFill>
                <a:effectLst/>
                <a:latin typeface="Inter"/>
              </a:rPr>
              <a:t>two-tailed t-test</a:t>
            </a:r>
            <a:r>
              <a:rPr lang="en-US" sz="1800" b="0" i="0" dirty="0">
                <a:solidFill>
                  <a:srgbClr val="0D405F"/>
                </a:solidFill>
                <a:effectLst/>
                <a:latin typeface="Inter"/>
              </a:rPr>
              <a:t>.</a:t>
            </a:r>
          </a:p>
          <a:p>
            <a:pPr algn="l">
              <a:buFont typeface="Arial" panose="020B0604020202020204" pitchFamily="34" charset="0"/>
              <a:buChar char="•"/>
            </a:pPr>
            <a:r>
              <a:rPr lang="en-US" sz="1800" b="0" i="0" dirty="0">
                <a:solidFill>
                  <a:srgbClr val="0D405F"/>
                </a:solidFill>
                <a:effectLst/>
                <a:latin typeface="Inter"/>
              </a:rPr>
              <a:t>If you want to know whether one population mean is greater than or less than the other, perform a </a:t>
            </a:r>
            <a:r>
              <a:rPr lang="en-US" sz="1800" b="1" i="0" dirty="0">
                <a:solidFill>
                  <a:srgbClr val="0D405F"/>
                </a:solidFill>
                <a:effectLst/>
                <a:latin typeface="Inter"/>
              </a:rPr>
              <a:t>one-tailed t-test.</a:t>
            </a:r>
            <a:endParaRPr lang="en-US" sz="1800" b="0" i="0" dirty="0">
              <a:solidFill>
                <a:srgbClr val="0D405F"/>
              </a:solidFill>
              <a:effectLst/>
              <a:latin typeface="Inter"/>
            </a:endParaRPr>
          </a:p>
          <a:p>
            <a:pPr algn="l"/>
            <a:r>
              <a:rPr lang="en-US" sz="1800" b="0" i="0" dirty="0">
                <a:solidFill>
                  <a:srgbClr val="0D405F"/>
                </a:solidFill>
                <a:effectLst/>
                <a:latin typeface="Inter"/>
              </a:rPr>
              <a:t>In your test of whether petal length differs by species:</a:t>
            </a:r>
          </a:p>
          <a:p>
            <a:pPr algn="l">
              <a:buFont typeface="Arial" panose="020B0604020202020204" pitchFamily="34" charset="0"/>
              <a:buChar char="•"/>
            </a:pPr>
            <a:r>
              <a:rPr lang="en-US" sz="1800" b="0" i="0" dirty="0">
                <a:solidFill>
                  <a:srgbClr val="0D405F"/>
                </a:solidFill>
                <a:effectLst/>
                <a:latin typeface="Inter"/>
              </a:rPr>
              <a:t>Your observations come from two separate populations (separate species), so you perform a two-sample t-test.</a:t>
            </a:r>
          </a:p>
          <a:p>
            <a:pPr algn="l">
              <a:buFont typeface="Arial" panose="020B0604020202020204" pitchFamily="34" charset="0"/>
              <a:buChar char="•"/>
            </a:pPr>
            <a:r>
              <a:rPr lang="en-US" sz="1800" b="0" i="0" dirty="0">
                <a:solidFill>
                  <a:srgbClr val="0D405F"/>
                </a:solidFill>
                <a:effectLst/>
                <a:latin typeface="Inter"/>
              </a:rPr>
              <a:t>You don’t care about the direction of the difference, only whether there is a difference, so you choose to use a two-tailed t-test.</a:t>
            </a:r>
          </a:p>
        </p:txBody>
      </p:sp>
    </p:spTree>
    <p:extLst>
      <p:ext uri="{BB962C8B-B14F-4D97-AF65-F5344CB8AC3E}">
        <p14:creationId xmlns:p14="http://schemas.microsoft.com/office/powerpoint/2010/main" val="1919044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F74542-38EB-43B0-8DE8-B1FF0D688AA4}"/>
              </a:ext>
            </a:extLst>
          </p:cNvPr>
          <p:cNvSpPr txBox="1"/>
          <p:nvPr/>
        </p:nvSpPr>
        <p:spPr>
          <a:xfrm>
            <a:off x="744718" y="1307698"/>
            <a:ext cx="8396925" cy="3416320"/>
          </a:xfrm>
          <a:prstGeom prst="rect">
            <a:avLst/>
          </a:prstGeom>
          <a:noFill/>
        </p:spPr>
        <p:txBody>
          <a:bodyPr wrap="square">
            <a:spAutoFit/>
          </a:bodyPr>
          <a:lstStyle/>
          <a:p>
            <a:pPr algn="l"/>
            <a:r>
              <a:rPr lang="en-US" sz="1800" b="1" i="0" dirty="0">
                <a:solidFill>
                  <a:srgbClr val="1B2B68"/>
                </a:solidFill>
                <a:effectLst/>
                <a:latin typeface="Gilmer"/>
              </a:rPr>
              <a:t>When to use a t-test</a:t>
            </a:r>
          </a:p>
          <a:p>
            <a:pPr algn="l"/>
            <a:r>
              <a:rPr lang="en-US" sz="1800" b="0" i="0" dirty="0">
                <a:solidFill>
                  <a:srgbClr val="0D405F"/>
                </a:solidFill>
                <a:effectLst/>
                <a:latin typeface="Inter"/>
              </a:rPr>
              <a:t>A t-test can only be used when comparing the means of two groups (a.k.a. pairwise comparison). If you want to compare more than two groups, or if you want to do multiple pairwise comparisons, use an</a:t>
            </a:r>
            <a:r>
              <a:rPr lang="en-US" sz="1800" b="0" i="0" u="none" strike="noStrike" dirty="0">
                <a:solidFill>
                  <a:srgbClr val="1F80E8"/>
                </a:solidFill>
                <a:effectLst/>
                <a:latin typeface="Inter"/>
                <a:hlinkClick r:id="rId2"/>
              </a:rPr>
              <a:t> ANOVA test</a:t>
            </a:r>
            <a:r>
              <a:rPr lang="en-US" sz="1800" b="0" i="0" dirty="0">
                <a:solidFill>
                  <a:srgbClr val="0D405F"/>
                </a:solidFill>
                <a:effectLst/>
                <a:latin typeface="Inter"/>
              </a:rPr>
              <a:t> or a post-hoc test.</a:t>
            </a:r>
          </a:p>
          <a:p>
            <a:pPr algn="l"/>
            <a:r>
              <a:rPr lang="en-US" sz="1800" b="0" i="0" dirty="0">
                <a:solidFill>
                  <a:srgbClr val="0D405F"/>
                </a:solidFill>
                <a:effectLst/>
                <a:latin typeface="Inter"/>
              </a:rPr>
              <a:t>The t-test is a </a:t>
            </a:r>
            <a:r>
              <a:rPr lang="en-US" sz="1800" b="0" i="0" u="none" strike="noStrike" dirty="0">
                <a:solidFill>
                  <a:srgbClr val="1F80E8"/>
                </a:solidFill>
                <a:effectLst/>
                <a:latin typeface="Inter"/>
                <a:hlinkClick r:id="rId3"/>
              </a:rPr>
              <a:t>parametric test</a:t>
            </a:r>
            <a:r>
              <a:rPr lang="en-US" sz="1800" b="0" i="0" dirty="0">
                <a:solidFill>
                  <a:srgbClr val="0D405F"/>
                </a:solidFill>
                <a:effectLst/>
                <a:latin typeface="Inter"/>
              </a:rPr>
              <a:t> of difference, meaning that it makes the same assumptions about your data as other parametric tests. The t-test assumes your data:</a:t>
            </a:r>
          </a:p>
          <a:p>
            <a:pPr algn="l">
              <a:buFont typeface="+mj-lt"/>
              <a:buAutoNum type="arabicPeriod"/>
            </a:pPr>
            <a:r>
              <a:rPr lang="en-US" sz="1800" b="0" i="0" dirty="0">
                <a:solidFill>
                  <a:srgbClr val="0D405F"/>
                </a:solidFill>
                <a:effectLst/>
                <a:latin typeface="Inter"/>
              </a:rPr>
              <a:t>are independent</a:t>
            </a:r>
          </a:p>
          <a:p>
            <a:pPr algn="l">
              <a:buFont typeface="+mj-lt"/>
              <a:buAutoNum type="arabicPeriod"/>
            </a:pPr>
            <a:r>
              <a:rPr lang="en-US" sz="1800" b="0" i="0" dirty="0">
                <a:solidFill>
                  <a:srgbClr val="0D405F"/>
                </a:solidFill>
                <a:effectLst/>
                <a:latin typeface="Inter"/>
              </a:rPr>
              <a:t>are (approximately) normally distributed.</a:t>
            </a:r>
          </a:p>
          <a:p>
            <a:pPr algn="l">
              <a:buFont typeface="+mj-lt"/>
              <a:buAutoNum type="arabicPeriod"/>
            </a:pPr>
            <a:r>
              <a:rPr lang="en-US" sz="1800" b="0" i="0" dirty="0">
                <a:solidFill>
                  <a:srgbClr val="0D405F"/>
                </a:solidFill>
                <a:effectLst/>
                <a:latin typeface="Inter"/>
              </a:rPr>
              <a:t>have a similar amount of </a:t>
            </a:r>
            <a:r>
              <a:rPr lang="en-US" sz="1800" b="0" i="0" u="none" strike="noStrike" dirty="0">
                <a:solidFill>
                  <a:srgbClr val="1F80E8"/>
                </a:solidFill>
                <a:effectLst/>
                <a:latin typeface="Inter"/>
                <a:hlinkClick r:id="rId4"/>
              </a:rPr>
              <a:t>variance</a:t>
            </a:r>
            <a:r>
              <a:rPr lang="en-US" sz="1800" b="0" i="0" dirty="0">
                <a:solidFill>
                  <a:srgbClr val="0D405F"/>
                </a:solidFill>
                <a:effectLst/>
                <a:latin typeface="Inter"/>
              </a:rPr>
              <a:t> within each group being compared (a.k.a. homogeneity of variance)</a:t>
            </a:r>
          </a:p>
          <a:p>
            <a:pPr algn="l"/>
            <a:r>
              <a:rPr lang="en-US" sz="1800" b="0" i="0" dirty="0">
                <a:solidFill>
                  <a:srgbClr val="0D405F"/>
                </a:solidFill>
                <a:effectLst/>
                <a:latin typeface="Inter"/>
              </a:rPr>
              <a:t>If your data do not fit these assumptions, you can try a </a:t>
            </a:r>
            <a:r>
              <a:rPr lang="en-US" sz="1800" b="0" i="0" u="none" strike="noStrike" dirty="0">
                <a:solidFill>
                  <a:srgbClr val="1F80E8"/>
                </a:solidFill>
                <a:effectLst/>
                <a:latin typeface="Inter"/>
                <a:hlinkClick r:id="rId5"/>
              </a:rPr>
              <a:t>nonparametric</a:t>
            </a:r>
            <a:r>
              <a:rPr lang="en-US" sz="1800" b="0" i="0" dirty="0">
                <a:solidFill>
                  <a:srgbClr val="0D405F"/>
                </a:solidFill>
                <a:effectLst/>
                <a:latin typeface="Inter"/>
              </a:rPr>
              <a:t> alternative to the t-test, such as the Wilcoxon Signed-Rank test for data with unequal variances.</a:t>
            </a:r>
          </a:p>
        </p:txBody>
      </p:sp>
    </p:spTree>
    <p:extLst>
      <p:ext uri="{BB962C8B-B14F-4D97-AF65-F5344CB8AC3E}">
        <p14:creationId xmlns:p14="http://schemas.microsoft.com/office/powerpoint/2010/main" val="625871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5F390B-5162-4739-8DBF-3EAB1B5196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8950" y="0"/>
            <a:ext cx="5638800" cy="6315075"/>
          </a:xfrm>
          <a:prstGeom prst="rect">
            <a:avLst/>
          </a:prstGeom>
        </p:spPr>
      </p:pic>
    </p:spTree>
    <p:extLst>
      <p:ext uri="{BB962C8B-B14F-4D97-AF65-F5344CB8AC3E}">
        <p14:creationId xmlns:p14="http://schemas.microsoft.com/office/powerpoint/2010/main" val="3620125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E836D3-E51B-4410-9D43-9076C04244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0927" y="0"/>
            <a:ext cx="4810146" cy="6219825"/>
          </a:xfrm>
          <a:prstGeom prst="rect">
            <a:avLst/>
          </a:prstGeom>
        </p:spPr>
      </p:pic>
    </p:spTree>
    <p:extLst>
      <p:ext uri="{BB962C8B-B14F-4D97-AF65-F5344CB8AC3E}">
        <p14:creationId xmlns:p14="http://schemas.microsoft.com/office/powerpoint/2010/main" val="4119052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7B1E1A-33DB-446E-A2F7-1AA48CFDAC6E}"/>
              </a:ext>
            </a:extLst>
          </p:cNvPr>
          <p:cNvSpPr txBox="1"/>
          <p:nvPr/>
        </p:nvSpPr>
        <p:spPr>
          <a:xfrm>
            <a:off x="762000" y="1107616"/>
            <a:ext cx="10820400" cy="2677656"/>
          </a:xfrm>
          <a:prstGeom prst="rect">
            <a:avLst/>
          </a:prstGeom>
          <a:noFill/>
        </p:spPr>
        <p:txBody>
          <a:bodyPr wrap="square">
            <a:spAutoFit/>
          </a:bodyPr>
          <a:lstStyle/>
          <a:p>
            <a:pPr algn="l"/>
            <a:r>
              <a:rPr lang="en-US" sz="2400" b="1" i="0" dirty="0">
                <a:solidFill>
                  <a:srgbClr val="292929"/>
                </a:solidFill>
                <a:effectLst/>
                <a:latin typeface="charter"/>
              </a:rPr>
              <a:t>Chi-Square Test- </a:t>
            </a:r>
            <a:r>
              <a:rPr lang="en-US" sz="2400" b="0" i="0" dirty="0">
                <a:solidFill>
                  <a:srgbClr val="292929"/>
                </a:solidFill>
                <a:effectLst/>
                <a:latin typeface="charter"/>
              </a:rPr>
              <a:t>The test is applied when you have two </a:t>
            </a:r>
            <a:r>
              <a:rPr lang="en-US" sz="2400" b="0" i="0" u="sng" dirty="0">
                <a:solidFill>
                  <a:srgbClr val="292929"/>
                </a:solidFill>
                <a:effectLst/>
                <a:latin typeface="charter"/>
                <a:hlinkClick r:id="rId2"/>
              </a:rPr>
              <a:t>categorical variables</a:t>
            </a:r>
            <a:r>
              <a:rPr lang="en-US" sz="2400" b="0" i="0" dirty="0">
                <a:solidFill>
                  <a:srgbClr val="292929"/>
                </a:solidFill>
                <a:effectLst/>
                <a:latin typeface="charter"/>
              </a:rPr>
              <a:t> from a single population. It is used to determine whether there is a significant association between the two variables.</a:t>
            </a:r>
          </a:p>
          <a:p>
            <a:pPr algn="l"/>
            <a:r>
              <a:rPr lang="en-US" sz="2400" b="0" i="0" dirty="0">
                <a:solidFill>
                  <a:srgbClr val="292929"/>
                </a:solidFill>
                <a:effectLst/>
                <a:latin typeface="charter"/>
              </a:rPr>
              <a:t>For example, in an election survey, voters might be classified by gender (male or female) and voting preference (Democrat, Republican, or Independent). We could use a chi-square test for independence to determine whether gender is related to voting preference</a:t>
            </a:r>
          </a:p>
        </p:txBody>
      </p:sp>
    </p:spTree>
    <p:extLst>
      <p:ext uri="{BB962C8B-B14F-4D97-AF65-F5344CB8AC3E}">
        <p14:creationId xmlns:p14="http://schemas.microsoft.com/office/powerpoint/2010/main" val="1148047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82262B-51D3-457E-BACA-0C69C72071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5224" y="0"/>
            <a:ext cx="4881552" cy="6267450"/>
          </a:xfrm>
          <a:prstGeom prst="rect">
            <a:avLst/>
          </a:prstGeom>
        </p:spPr>
      </p:pic>
      <p:pic>
        <p:nvPicPr>
          <p:cNvPr id="4" name="Picture 4" descr="Chi-Square Goodness of Fit Test">
            <a:extLst>
              <a:ext uri="{FF2B5EF4-FFF2-40B4-BE49-F238E27FC236}">
                <a16:creationId xmlns:a16="http://schemas.microsoft.com/office/drawing/2014/main" id="{092FC5C3-FA8A-4A4F-A37A-67193BC218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6776" y="1065327"/>
            <a:ext cx="2733776" cy="133860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94E1E0E-A9C5-4833-B776-1FD6C0404A52}"/>
              </a:ext>
            </a:extLst>
          </p:cNvPr>
          <p:cNvSpPr txBox="1"/>
          <p:nvPr/>
        </p:nvSpPr>
        <p:spPr>
          <a:xfrm>
            <a:off x="8536776" y="2124075"/>
            <a:ext cx="3083723" cy="1200329"/>
          </a:xfrm>
          <a:prstGeom prst="rect">
            <a:avLst/>
          </a:prstGeom>
          <a:noFill/>
        </p:spPr>
        <p:txBody>
          <a:bodyPr wrap="square" rtlCol="0">
            <a:spAutoFit/>
          </a:bodyPr>
          <a:lstStyle/>
          <a:p>
            <a:r>
              <a:rPr lang="en-US" dirty="0"/>
              <a:t>Here </a:t>
            </a:r>
          </a:p>
          <a:p>
            <a:r>
              <a:rPr lang="en-US" dirty="0"/>
              <a:t>Oi is observation value</a:t>
            </a:r>
          </a:p>
          <a:p>
            <a:r>
              <a:rPr lang="en-US" dirty="0" err="1"/>
              <a:t>Ei</a:t>
            </a:r>
            <a:r>
              <a:rPr lang="en-US" dirty="0"/>
              <a:t> is expected value</a:t>
            </a:r>
            <a:endParaRPr lang="en-IN" dirty="0"/>
          </a:p>
          <a:p>
            <a:endParaRPr lang="en-IN" dirty="0"/>
          </a:p>
        </p:txBody>
      </p:sp>
    </p:spTree>
    <p:extLst>
      <p:ext uri="{BB962C8B-B14F-4D97-AF65-F5344CB8AC3E}">
        <p14:creationId xmlns:p14="http://schemas.microsoft.com/office/powerpoint/2010/main" val="3768372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NS Table d - Chi-square">
            <a:extLst>
              <a:ext uri="{FF2B5EF4-FFF2-40B4-BE49-F238E27FC236}">
                <a16:creationId xmlns:a16="http://schemas.microsoft.com/office/drawing/2014/main" id="{015B5850-52D6-4C9C-B512-F3401F9365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600" y="179109"/>
            <a:ext cx="7185025" cy="5910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82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A76436-5743-46A6-850E-4297B24E159C}"/>
              </a:ext>
            </a:extLst>
          </p:cNvPr>
          <p:cNvSpPr>
            <a:spLocks noChangeArrowheads="1"/>
          </p:cNvSpPr>
          <p:nvPr/>
        </p:nvSpPr>
        <p:spPr bwMode="auto">
          <a:xfrm>
            <a:off x="186000" y="201046"/>
            <a:ext cx="10689997" cy="42473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22222"/>
                </a:solidFill>
                <a:effectLst/>
                <a:latin typeface="Lato" panose="020B0604020202020204" pitchFamily="34" charset="0"/>
              </a:rPr>
              <a:t>Introduction to ANOVA</a:t>
            </a:r>
            <a:endParaRPr kumimoji="0" lang="en-US" altLang="en-US" sz="2000" b="0" i="0" u="none" strike="noStrike" cap="none" normalizeH="0" baseline="0" dirty="0">
              <a:ln>
                <a:noFill/>
              </a:ln>
              <a:solidFill>
                <a:srgbClr val="222222"/>
              </a:solidFill>
              <a:effectLst/>
              <a:latin typeface="Lato"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Lato" panose="020B0604020202020204" pitchFamily="34" charset="0"/>
              </a:rPr>
              <a:t>A common approach to figure out a reliable treatment method would be to </a:t>
            </a:r>
            <a:r>
              <a:rPr kumimoji="0" lang="en-US" altLang="en-US" sz="2000" b="0" i="0" u="none" strike="noStrike" cap="none" normalizeH="0" baseline="0" dirty="0" err="1">
                <a:ln>
                  <a:noFill/>
                </a:ln>
                <a:solidFill>
                  <a:srgbClr val="222222"/>
                </a:solidFill>
                <a:effectLst/>
                <a:latin typeface="Lato" panose="020B0604020202020204" pitchFamily="34" charset="0"/>
              </a:rPr>
              <a:t>analyse</a:t>
            </a:r>
            <a:r>
              <a:rPr kumimoji="0" lang="en-US" altLang="en-US" sz="2000" b="0" i="0" u="none" strike="noStrike" cap="none" normalizeH="0" baseline="0" dirty="0">
                <a:ln>
                  <a:noFill/>
                </a:ln>
                <a:solidFill>
                  <a:srgbClr val="222222"/>
                </a:solidFill>
                <a:effectLst/>
                <a:latin typeface="Lato" panose="020B0604020202020204" pitchFamily="34" charset="0"/>
              </a:rPr>
              <a:t> the days it took the patients to be cured. We can use a statistical technique which can compare these three treatment samples and depict how different these samples are from one another. Such a technique, which compares the samples on the basis of their means, is called ANOVA.</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Lato" panose="020B0604020202020204" pitchFamily="34" charset="0"/>
              </a:rPr>
              <a:t>Analysis of variance (ANOVA) is a statistical technique that is used to check if the means of two or more groups are significantly different from each other. ANOVA checks the impact of one or more factors by comparing the means of different samples.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222222"/>
              </a:solidFill>
              <a:effectLst/>
              <a:latin typeface="Lato"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Lato" panose="020B0604020202020204" pitchFamily="34" charset="0"/>
              </a:rPr>
              <a:t>Another measure to compare the samples is called a t-test. When we have only two samples, t-test and ANOVA give the same results. However, using a t-test would not be reliable in cases where there are more than 2 samples. If we conduct multiple t-tests for comparing more than two samples, it will have a compounded effect on the error rate of the result.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22222"/>
                </a:solidFill>
                <a:effectLst/>
                <a:latin typeface="Lato"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0" name="Picture 2">
            <a:extLst>
              <a:ext uri="{FF2B5EF4-FFF2-40B4-BE49-F238E27FC236}">
                <a16:creationId xmlns:a16="http://schemas.microsoft.com/office/drawing/2014/main" id="{B83E7136-AFB6-49D9-A11B-79C36AD480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3200" y="4279770"/>
            <a:ext cx="2818273" cy="2007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252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AC0A3C-7255-469A-9CB2-A5042E173E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225" y="0"/>
            <a:ext cx="10668000" cy="6305550"/>
          </a:xfrm>
          <a:prstGeom prst="rect">
            <a:avLst/>
          </a:prstGeom>
        </p:spPr>
      </p:pic>
    </p:spTree>
    <p:extLst>
      <p:ext uri="{BB962C8B-B14F-4D97-AF65-F5344CB8AC3E}">
        <p14:creationId xmlns:p14="http://schemas.microsoft.com/office/powerpoint/2010/main" val="964377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3EC07C-8B19-42CC-885D-C325C29901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5281" y="0"/>
            <a:ext cx="4421438" cy="6296025"/>
          </a:xfrm>
          <a:prstGeom prst="rect">
            <a:avLst/>
          </a:prstGeom>
        </p:spPr>
      </p:pic>
    </p:spTree>
    <p:extLst>
      <p:ext uri="{BB962C8B-B14F-4D97-AF65-F5344CB8AC3E}">
        <p14:creationId xmlns:p14="http://schemas.microsoft.com/office/powerpoint/2010/main" val="3295084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9D9338D-5D3F-4279-8CA2-32001CB9F452}"/>
              </a:ext>
            </a:extLst>
          </p:cNvPr>
          <p:cNvSpPr txBox="1"/>
          <p:nvPr/>
        </p:nvSpPr>
        <p:spPr>
          <a:xfrm>
            <a:off x="568171" y="648071"/>
            <a:ext cx="10813002" cy="3416320"/>
          </a:xfrm>
          <a:prstGeom prst="rect">
            <a:avLst/>
          </a:prstGeom>
          <a:noFill/>
        </p:spPr>
        <p:txBody>
          <a:bodyPr wrap="square">
            <a:spAutoFit/>
          </a:bodyPr>
          <a:lstStyle/>
          <a:p>
            <a:pPr algn="l"/>
            <a:r>
              <a:rPr lang="en-US" sz="2400" b="1" i="0" dirty="0">
                <a:solidFill>
                  <a:srgbClr val="292929"/>
                </a:solidFill>
                <a:effectLst/>
                <a:latin typeface="charter"/>
              </a:rPr>
              <a:t>1. What is hypothesis testing ?</a:t>
            </a:r>
            <a:endParaRPr lang="en-US" sz="2400" b="0" i="0" dirty="0">
              <a:solidFill>
                <a:srgbClr val="292929"/>
              </a:solidFill>
              <a:effectLst/>
              <a:latin typeface="charter"/>
            </a:endParaRPr>
          </a:p>
          <a:p>
            <a:pPr algn="l"/>
            <a:r>
              <a:rPr lang="en-US" sz="2400" b="0" i="0" dirty="0">
                <a:solidFill>
                  <a:srgbClr val="292929"/>
                </a:solidFill>
                <a:effectLst/>
                <a:latin typeface="charter"/>
              </a:rPr>
              <a:t>Hypothesis testing is a statistical method that is used in making statistical decisions using experimental data. Hypothesis Testing is basically an assumption that we make about the population parameter.</a:t>
            </a:r>
          </a:p>
          <a:p>
            <a:pPr algn="l"/>
            <a:r>
              <a:rPr lang="en-US" sz="2400" b="0" i="0" dirty="0">
                <a:solidFill>
                  <a:srgbClr val="292929"/>
                </a:solidFill>
                <a:effectLst/>
                <a:latin typeface="charter"/>
              </a:rPr>
              <a:t>Ex : you say avg student in class is 40 or a boy is taller than girls.</a:t>
            </a:r>
          </a:p>
          <a:p>
            <a:pPr algn="l"/>
            <a:r>
              <a:rPr lang="en-US" sz="2400" dirty="0">
                <a:solidFill>
                  <a:srgbClr val="292929"/>
                </a:solidFill>
                <a:latin typeface="charter"/>
              </a:rPr>
              <a:t>      , like in court judge make the decision on being guilty or not with enough     evidence</a:t>
            </a:r>
            <a:endParaRPr lang="en-US" sz="2400" b="0" i="0" dirty="0">
              <a:solidFill>
                <a:srgbClr val="292929"/>
              </a:solidFill>
              <a:effectLst/>
              <a:latin typeface="charter"/>
            </a:endParaRPr>
          </a:p>
          <a:p>
            <a:pPr algn="l"/>
            <a:r>
              <a:rPr lang="en-US" sz="2400" b="0" i="0" dirty="0">
                <a:solidFill>
                  <a:srgbClr val="292929"/>
                </a:solidFill>
                <a:effectLst/>
                <a:latin typeface="charter"/>
              </a:rPr>
              <a:t>all those example we assume need some statistic way to prove those. we need some mathematical conclusion what ever we are assuming is true.</a:t>
            </a:r>
          </a:p>
        </p:txBody>
      </p:sp>
    </p:spTree>
    <p:extLst>
      <p:ext uri="{BB962C8B-B14F-4D97-AF65-F5344CB8AC3E}">
        <p14:creationId xmlns:p14="http://schemas.microsoft.com/office/powerpoint/2010/main" val="62784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ow to Read the F-Distribution Table - Statology">
            <a:extLst>
              <a:ext uri="{FF2B5EF4-FFF2-40B4-BE49-F238E27FC236}">
                <a16:creationId xmlns:a16="http://schemas.microsoft.com/office/drawing/2014/main" id="{8E4B5E3A-AD05-432F-BDD9-2E0CA87C22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6" y="0"/>
            <a:ext cx="11630024" cy="622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74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 DISTRIBUTION TABLES of probability">
            <a:extLst>
              <a:ext uri="{FF2B5EF4-FFF2-40B4-BE49-F238E27FC236}">
                <a16:creationId xmlns:a16="http://schemas.microsoft.com/office/drawing/2014/main" id="{E1A49D08-5A7F-49FD-B2DD-D1B926105B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1" y="-1"/>
            <a:ext cx="11153774" cy="629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811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F0302E-ABAB-47C1-B2B4-796AA2A4BBD0}"/>
              </a:ext>
            </a:extLst>
          </p:cNvPr>
          <p:cNvSpPr txBox="1"/>
          <p:nvPr/>
        </p:nvSpPr>
        <p:spPr>
          <a:xfrm>
            <a:off x="1047750" y="676186"/>
            <a:ext cx="6096000" cy="1200329"/>
          </a:xfrm>
          <a:prstGeom prst="rect">
            <a:avLst/>
          </a:prstGeom>
          <a:noFill/>
        </p:spPr>
        <p:txBody>
          <a:bodyPr wrap="square">
            <a:spAutoFit/>
          </a:bodyPr>
          <a:lstStyle/>
          <a:p>
            <a:pPr algn="l"/>
            <a:r>
              <a:rPr lang="en-US" b="0" i="0" dirty="0">
                <a:solidFill>
                  <a:srgbClr val="111111"/>
                </a:solidFill>
                <a:effectLst/>
                <a:latin typeface="Cabin-semi-bold"/>
              </a:rPr>
              <a:t>What Is a Z-Test?</a:t>
            </a:r>
          </a:p>
          <a:p>
            <a:pPr algn="l"/>
            <a:r>
              <a:rPr lang="en-US" b="0" i="0" dirty="0">
                <a:solidFill>
                  <a:srgbClr val="111111"/>
                </a:solidFill>
                <a:effectLst/>
                <a:latin typeface="SourceSansPro"/>
              </a:rPr>
              <a:t>A z-test is a statistical test used to determine whether two population means are different when the variances are known and the sample size is large.</a:t>
            </a:r>
          </a:p>
        </p:txBody>
      </p:sp>
      <p:sp>
        <p:nvSpPr>
          <p:cNvPr id="5" name="TextBox 4">
            <a:extLst>
              <a:ext uri="{FF2B5EF4-FFF2-40B4-BE49-F238E27FC236}">
                <a16:creationId xmlns:a16="http://schemas.microsoft.com/office/drawing/2014/main" id="{2AF0653A-C22E-45B7-A5D4-4B7A67134304}"/>
              </a:ext>
            </a:extLst>
          </p:cNvPr>
          <p:cNvSpPr txBox="1"/>
          <p:nvPr/>
        </p:nvSpPr>
        <p:spPr>
          <a:xfrm>
            <a:off x="1047750" y="1876515"/>
            <a:ext cx="6096000" cy="2585323"/>
          </a:xfrm>
          <a:prstGeom prst="rect">
            <a:avLst/>
          </a:prstGeom>
          <a:noFill/>
        </p:spPr>
        <p:txBody>
          <a:bodyPr wrap="square">
            <a:spAutoFit/>
          </a:bodyPr>
          <a:lstStyle/>
          <a:p>
            <a:pPr algn="l"/>
            <a:r>
              <a:rPr lang="en-US" b="0" i="0" dirty="0">
                <a:solidFill>
                  <a:srgbClr val="111111"/>
                </a:solidFill>
                <a:effectLst/>
                <a:latin typeface="Cabin-semi-bold"/>
              </a:rPr>
              <a:t>What's the Difference Between a T-Test and Z-Test?</a:t>
            </a:r>
          </a:p>
          <a:p>
            <a:pPr algn="l"/>
            <a:r>
              <a:rPr lang="en-US" b="0" i="0" dirty="0">
                <a:solidFill>
                  <a:srgbClr val="111111"/>
                </a:solidFill>
                <a:effectLst/>
                <a:latin typeface="SourceSansPro"/>
              </a:rPr>
              <a:t>Z-tests are closely related to t-tests, but t-tests are best performed when an experiment has a small sample size, less than 30. Also, t-tests assume the standard deviation is unknown, while z-tests assume it is known. If the standard deviation of the population is unknown, but the sample size is greater than or equal to 30, then the assumption of the sample variance equaling the population variance is made while using the z-test.</a:t>
            </a:r>
          </a:p>
        </p:txBody>
      </p:sp>
    </p:spTree>
    <p:extLst>
      <p:ext uri="{BB962C8B-B14F-4D97-AF65-F5344CB8AC3E}">
        <p14:creationId xmlns:p14="http://schemas.microsoft.com/office/powerpoint/2010/main" val="3996638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CD3B99-872E-4B38-9D96-9FA6BCA26A8D}"/>
              </a:ext>
            </a:extLst>
          </p:cNvPr>
          <p:cNvSpPr txBox="1"/>
          <p:nvPr/>
        </p:nvSpPr>
        <p:spPr>
          <a:xfrm>
            <a:off x="656951" y="674704"/>
            <a:ext cx="9845336" cy="3539430"/>
          </a:xfrm>
          <a:prstGeom prst="rect">
            <a:avLst/>
          </a:prstGeom>
          <a:noFill/>
        </p:spPr>
        <p:txBody>
          <a:bodyPr wrap="square">
            <a:spAutoFit/>
          </a:bodyPr>
          <a:lstStyle/>
          <a:p>
            <a:pPr algn="l"/>
            <a:r>
              <a:rPr lang="en-US" sz="3200" b="1" i="0" dirty="0">
                <a:solidFill>
                  <a:srgbClr val="292929"/>
                </a:solidFill>
                <a:effectLst/>
                <a:latin typeface="charter"/>
              </a:rPr>
              <a:t>2</a:t>
            </a:r>
            <a:r>
              <a:rPr lang="en-US" sz="3200" b="0" i="0" dirty="0">
                <a:solidFill>
                  <a:srgbClr val="292929"/>
                </a:solidFill>
                <a:effectLst/>
                <a:latin typeface="charter"/>
              </a:rPr>
              <a:t>. </a:t>
            </a:r>
            <a:r>
              <a:rPr lang="en-US" sz="3200" b="1" i="0" dirty="0">
                <a:solidFill>
                  <a:srgbClr val="292929"/>
                </a:solidFill>
                <a:effectLst/>
                <a:latin typeface="charter"/>
              </a:rPr>
              <a:t>why do we use it ?</a:t>
            </a:r>
            <a:endParaRPr lang="en-US" sz="3200" b="0" i="0" dirty="0">
              <a:solidFill>
                <a:srgbClr val="292929"/>
              </a:solidFill>
              <a:effectLst/>
              <a:latin typeface="charter"/>
            </a:endParaRPr>
          </a:p>
          <a:p>
            <a:pPr algn="l"/>
            <a:r>
              <a:rPr lang="en-US" sz="3200" b="1" i="0" dirty="0">
                <a:solidFill>
                  <a:srgbClr val="292929"/>
                </a:solidFill>
                <a:effectLst/>
                <a:latin typeface="charter"/>
              </a:rPr>
              <a:t>Hypothesis testing</a:t>
            </a:r>
            <a:r>
              <a:rPr lang="en-US" sz="3200" b="0" i="0" dirty="0">
                <a:solidFill>
                  <a:srgbClr val="292929"/>
                </a:solidFill>
                <a:effectLst/>
                <a:latin typeface="charter"/>
              </a:rPr>
              <a:t> is an essential procedure in statistics. A </a:t>
            </a:r>
            <a:r>
              <a:rPr lang="en-US" sz="3200" b="1" i="0" dirty="0">
                <a:solidFill>
                  <a:srgbClr val="292929"/>
                </a:solidFill>
                <a:effectLst/>
                <a:latin typeface="charter"/>
              </a:rPr>
              <a:t>hypothesis test </a:t>
            </a:r>
            <a:r>
              <a:rPr lang="en-US" sz="3200" b="0" i="0" dirty="0">
                <a:solidFill>
                  <a:srgbClr val="292929"/>
                </a:solidFill>
                <a:effectLst/>
                <a:latin typeface="charter"/>
              </a:rPr>
              <a:t>evaluates two mutually exclusive statements about a population to determine which statement is best supported by the sample data. When </a:t>
            </a:r>
            <a:r>
              <a:rPr lang="en-US" sz="3200" b="1" i="0" dirty="0">
                <a:solidFill>
                  <a:srgbClr val="292929"/>
                </a:solidFill>
                <a:effectLst/>
                <a:latin typeface="charter"/>
              </a:rPr>
              <a:t>we</a:t>
            </a:r>
            <a:r>
              <a:rPr lang="en-US" sz="3200" b="0" i="0" dirty="0">
                <a:solidFill>
                  <a:srgbClr val="292929"/>
                </a:solidFill>
                <a:effectLst/>
                <a:latin typeface="charter"/>
              </a:rPr>
              <a:t> say that a data  is statistically significant, it’s </a:t>
            </a:r>
            <a:r>
              <a:rPr lang="en-US" sz="3200" dirty="0">
                <a:solidFill>
                  <a:srgbClr val="292929"/>
                </a:solidFill>
                <a:latin typeface="charter"/>
              </a:rPr>
              <a:t>all </a:t>
            </a:r>
            <a:r>
              <a:rPr lang="en-US" sz="3200" b="0" i="0" dirty="0">
                <a:solidFill>
                  <a:srgbClr val="292929"/>
                </a:solidFill>
                <a:effectLst/>
                <a:latin typeface="charter"/>
              </a:rPr>
              <a:t> to a </a:t>
            </a:r>
            <a:r>
              <a:rPr lang="en-US" sz="3200" b="1" i="0" dirty="0">
                <a:solidFill>
                  <a:srgbClr val="292929"/>
                </a:solidFill>
                <a:effectLst/>
                <a:latin typeface="charter"/>
              </a:rPr>
              <a:t>hypothesis test</a:t>
            </a:r>
            <a:r>
              <a:rPr lang="en-US" sz="3200" b="0" i="0" dirty="0">
                <a:solidFill>
                  <a:srgbClr val="292929"/>
                </a:solidFill>
                <a:effectLst/>
                <a:latin typeface="charter"/>
              </a:rPr>
              <a:t>.</a:t>
            </a:r>
          </a:p>
        </p:txBody>
      </p:sp>
    </p:spTree>
    <p:extLst>
      <p:ext uri="{BB962C8B-B14F-4D97-AF65-F5344CB8AC3E}">
        <p14:creationId xmlns:p14="http://schemas.microsoft.com/office/powerpoint/2010/main" val="4211301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C7CF61-63A9-4A60-A80C-853883ED909A}"/>
              </a:ext>
            </a:extLst>
          </p:cNvPr>
          <p:cNvSpPr txBox="1"/>
          <p:nvPr/>
        </p:nvSpPr>
        <p:spPr>
          <a:xfrm>
            <a:off x="550416" y="479395"/>
            <a:ext cx="8822184" cy="4247317"/>
          </a:xfrm>
          <a:prstGeom prst="rect">
            <a:avLst/>
          </a:prstGeom>
          <a:noFill/>
        </p:spPr>
        <p:txBody>
          <a:bodyPr wrap="square">
            <a:spAutoFit/>
          </a:bodyPr>
          <a:lstStyle/>
          <a:p>
            <a:pPr algn="l"/>
            <a:r>
              <a:rPr lang="en-US" sz="2800" b="1" i="0" dirty="0">
                <a:solidFill>
                  <a:srgbClr val="292929"/>
                </a:solidFill>
                <a:effectLst/>
                <a:latin typeface="charter"/>
              </a:rPr>
              <a:t>Types of hypotheses:</a:t>
            </a:r>
          </a:p>
          <a:p>
            <a:pPr algn="l"/>
            <a:endParaRPr lang="en-US" sz="2800" b="1" i="0" dirty="0">
              <a:solidFill>
                <a:srgbClr val="292929"/>
              </a:solidFill>
              <a:effectLst/>
              <a:latin typeface="charter"/>
            </a:endParaRPr>
          </a:p>
          <a:p>
            <a:pPr algn="l"/>
            <a:r>
              <a:rPr lang="en-US" sz="2800" b="1" i="0" dirty="0">
                <a:solidFill>
                  <a:srgbClr val="292929"/>
                </a:solidFill>
                <a:effectLst/>
                <a:latin typeface="charter"/>
              </a:rPr>
              <a:t>1)Null hypothesis :- </a:t>
            </a:r>
            <a:r>
              <a:rPr lang="en-US" sz="2800" b="0" i="0" dirty="0">
                <a:solidFill>
                  <a:srgbClr val="292929"/>
                </a:solidFill>
                <a:effectLst/>
                <a:latin typeface="charter"/>
              </a:rPr>
              <a:t>In inferential statistics, the null hypothesis is a general statement or default position that there is no relationship between two measured phenomena, or no association among groups</a:t>
            </a:r>
          </a:p>
          <a:p>
            <a:pPr algn="l"/>
            <a:r>
              <a:rPr lang="en-US" sz="2800" b="0" i="0" dirty="0">
                <a:solidFill>
                  <a:srgbClr val="292929"/>
                </a:solidFill>
                <a:effectLst/>
                <a:latin typeface="charter"/>
              </a:rPr>
              <a:t>In other words it is a basic assumption or made based on domain or problem knowledge</a:t>
            </a:r>
            <a:r>
              <a:rPr lang="en-US" b="0" i="0" dirty="0">
                <a:solidFill>
                  <a:srgbClr val="292929"/>
                </a:solidFill>
                <a:effectLst/>
                <a:latin typeface="charter"/>
              </a:rPr>
              <a:t>. </a:t>
            </a:r>
          </a:p>
          <a:p>
            <a:pPr algn="l"/>
            <a:endParaRPr lang="en-US" dirty="0">
              <a:solidFill>
                <a:srgbClr val="292929"/>
              </a:solidFill>
              <a:latin typeface="charter"/>
            </a:endParaRPr>
          </a:p>
          <a:p>
            <a:pPr algn="l"/>
            <a:r>
              <a:rPr lang="en-US" sz="2800" b="0" i="0" dirty="0">
                <a:solidFill>
                  <a:srgbClr val="292929"/>
                </a:solidFill>
                <a:effectLst/>
                <a:latin typeface="charter"/>
              </a:rPr>
              <a:t>Ex – according to given evidence a person is not guilty</a:t>
            </a:r>
          </a:p>
        </p:txBody>
      </p:sp>
    </p:spTree>
    <p:extLst>
      <p:ext uri="{BB962C8B-B14F-4D97-AF65-F5344CB8AC3E}">
        <p14:creationId xmlns:p14="http://schemas.microsoft.com/office/powerpoint/2010/main" val="3739198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DEB2F-D564-441F-8A67-375785B965EC}"/>
              </a:ext>
            </a:extLst>
          </p:cNvPr>
          <p:cNvSpPr txBox="1"/>
          <p:nvPr/>
        </p:nvSpPr>
        <p:spPr>
          <a:xfrm>
            <a:off x="448235" y="693426"/>
            <a:ext cx="8693545" cy="3539430"/>
          </a:xfrm>
          <a:prstGeom prst="rect">
            <a:avLst/>
          </a:prstGeom>
          <a:noFill/>
        </p:spPr>
        <p:txBody>
          <a:bodyPr wrap="square">
            <a:spAutoFit/>
          </a:bodyPr>
          <a:lstStyle/>
          <a:p>
            <a:pPr algn="l"/>
            <a:r>
              <a:rPr lang="en-US" sz="2800" b="0" i="0" dirty="0">
                <a:solidFill>
                  <a:srgbClr val="292929"/>
                </a:solidFill>
                <a:effectLst/>
                <a:latin typeface="sohne"/>
              </a:rPr>
              <a:t>2)Alternative hypothesis :-</a:t>
            </a:r>
          </a:p>
          <a:p>
            <a:pPr algn="l"/>
            <a:r>
              <a:rPr lang="en-US" sz="2800" b="0" i="0" dirty="0">
                <a:solidFill>
                  <a:srgbClr val="292929"/>
                </a:solidFill>
                <a:effectLst/>
                <a:latin typeface="charter"/>
              </a:rPr>
              <a:t>The alternative</a:t>
            </a:r>
            <a:r>
              <a:rPr lang="en-US" sz="2800" b="1" i="0" dirty="0">
                <a:solidFill>
                  <a:srgbClr val="292929"/>
                </a:solidFill>
                <a:effectLst/>
                <a:latin typeface="charter"/>
              </a:rPr>
              <a:t> </a:t>
            </a:r>
            <a:r>
              <a:rPr lang="en-US" sz="2800" b="0" i="0" dirty="0">
                <a:solidFill>
                  <a:srgbClr val="292929"/>
                </a:solidFill>
                <a:effectLst/>
                <a:latin typeface="charter"/>
              </a:rPr>
              <a:t>hypothesis is the hypothesis used in </a:t>
            </a:r>
            <a:r>
              <a:rPr lang="en-US" sz="2800" b="1" i="0" dirty="0">
                <a:solidFill>
                  <a:srgbClr val="292929"/>
                </a:solidFill>
                <a:effectLst/>
                <a:latin typeface="charter"/>
              </a:rPr>
              <a:t>hypothesis</a:t>
            </a:r>
            <a:r>
              <a:rPr lang="en-US" sz="2800" b="0" i="0" dirty="0">
                <a:solidFill>
                  <a:srgbClr val="292929"/>
                </a:solidFill>
                <a:effectLst/>
                <a:latin typeface="charter"/>
              </a:rPr>
              <a:t> testing that is contrary to the null hypothesis. It is usually taken to be that the observations are the result of a real effect (with some amount of chance variation superposed).</a:t>
            </a:r>
          </a:p>
          <a:p>
            <a:pPr algn="l"/>
            <a:r>
              <a:rPr lang="en-US" sz="2800" dirty="0">
                <a:solidFill>
                  <a:srgbClr val="292929"/>
                </a:solidFill>
                <a:latin typeface="charter"/>
              </a:rPr>
              <a:t> when we normally reject Ho then we accept H1.</a:t>
            </a:r>
          </a:p>
          <a:p>
            <a:pPr algn="l"/>
            <a:r>
              <a:rPr lang="en-US" sz="2800" b="0" i="0" dirty="0">
                <a:solidFill>
                  <a:srgbClr val="292929"/>
                </a:solidFill>
                <a:effectLst/>
                <a:latin typeface="charter"/>
              </a:rPr>
              <a:t>Example : a company production is !=50 unit/per day etc.</a:t>
            </a:r>
          </a:p>
        </p:txBody>
      </p:sp>
    </p:spTree>
    <p:extLst>
      <p:ext uri="{BB962C8B-B14F-4D97-AF65-F5344CB8AC3E}">
        <p14:creationId xmlns:p14="http://schemas.microsoft.com/office/powerpoint/2010/main" val="717972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46FFF54-66D1-44A0-8739-6D7A8DB08A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990600"/>
            <a:ext cx="7315200" cy="487680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1184C2D2-34B1-48D6-9603-454438303537}"/>
              </a:ext>
            </a:extLst>
          </p:cNvPr>
          <p:cNvGrpSpPr/>
          <p:nvPr/>
        </p:nvGrpSpPr>
        <p:grpSpPr>
          <a:xfrm>
            <a:off x="7563552" y="1941105"/>
            <a:ext cx="1006200" cy="831960"/>
            <a:chOff x="7563552" y="1941105"/>
            <a:chExt cx="1006200" cy="831960"/>
          </a:xfrm>
        </p:grpSpPr>
        <mc:AlternateContent xmlns:mc="http://schemas.openxmlformats.org/markup-compatibility/2006">
          <mc:Choice xmlns:p14="http://schemas.microsoft.com/office/powerpoint/2010/main" xmlns:aink="http://schemas.microsoft.com/office/drawing/2016/ink" Requires="p14 aink">
            <p:contentPart p14:bwMode="auto" r:id="rId3">
              <p14:nvContentPartPr>
                <p14:cNvPr id="2" name="Ink 1">
                  <a:extLst>
                    <a:ext uri="{FF2B5EF4-FFF2-40B4-BE49-F238E27FC236}">
                      <a16:creationId xmlns:a16="http://schemas.microsoft.com/office/drawing/2014/main" id="{CFC91FC1-1F3C-4856-84E7-0BC79CA9E82B}"/>
                    </a:ext>
                  </a:extLst>
                </p14:cNvPr>
                <p14:cNvContentPartPr/>
                <p14:nvPr/>
              </p14:nvContentPartPr>
              <p14:xfrm>
                <a:off x="7701432" y="2130105"/>
                <a:ext cx="360" cy="360"/>
              </p14:xfrm>
            </p:contentPart>
          </mc:Choice>
          <mc:Fallback>
            <p:pic>
              <p:nvPicPr>
                <p:cNvPr id="2" name="Ink 1">
                  <a:extLst>
                    <a:ext uri="{FF2B5EF4-FFF2-40B4-BE49-F238E27FC236}">
                      <a16:creationId xmlns:a16="http://schemas.microsoft.com/office/drawing/2014/main" id="{CFC91FC1-1F3C-4856-84E7-0BC79CA9E82B}"/>
                    </a:ext>
                  </a:extLst>
                </p:cNvPr>
                <p:cNvPicPr/>
                <p:nvPr/>
              </p:nvPicPr>
              <p:blipFill>
                <a:blip r:embed="rId4"/>
                <a:stretch>
                  <a:fillRect/>
                </a:stretch>
              </p:blipFill>
              <p:spPr>
                <a:xfrm>
                  <a:off x="7683792" y="2022465"/>
                  <a:ext cx="36000" cy="21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
              <p14:nvContentPartPr>
                <p14:cNvPr id="3" name="Ink 2">
                  <a:extLst>
                    <a:ext uri="{FF2B5EF4-FFF2-40B4-BE49-F238E27FC236}">
                      <a16:creationId xmlns:a16="http://schemas.microsoft.com/office/drawing/2014/main" id="{90097679-4F9B-49A4-97B1-15C67805B85E}"/>
                    </a:ext>
                  </a:extLst>
                </p14:cNvPr>
                <p14:cNvContentPartPr/>
                <p14:nvPr/>
              </p14:nvContentPartPr>
              <p14:xfrm>
                <a:off x="7563552" y="1941105"/>
                <a:ext cx="1006200" cy="831960"/>
              </p14:xfrm>
            </p:contentPart>
          </mc:Choice>
          <mc:Fallback>
            <p:pic>
              <p:nvPicPr>
                <p:cNvPr id="3" name="Ink 2">
                  <a:extLst>
                    <a:ext uri="{FF2B5EF4-FFF2-40B4-BE49-F238E27FC236}">
                      <a16:creationId xmlns:a16="http://schemas.microsoft.com/office/drawing/2014/main" id="{90097679-4F9B-49A4-97B1-15C67805B85E}"/>
                    </a:ext>
                  </a:extLst>
                </p:cNvPr>
                <p:cNvPicPr/>
                <p:nvPr/>
              </p:nvPicPr>
              <p:blipFill>
                <a:blip r:embed="rId6"/>
                <a:stretch>
                  <a:fillRect/>
                </a:stretch>
              </p:blipFill>
              <p:spPr>
                <a:xfrm>
                  <a:off x="7545552" y="1833465"/>
                  <a:ext cx="1041840" cy="1047600"/>
                </a:xfrm>
                <a:prstGeom prst="rect">
                  <a:avLst/>
                </a:prstGeom>
              </p:spPr>
            </p:pic>
          </mc:Fallback>
        </mc:AlternateContent>
      </p:grpSp>
      <p:grpSp>
        <p:nvGrpSpPr>
          <p:cNvPr id="22" name="Group 21">
            <a:extLst>
              <a:ext uri="{FF2B5EF4-FFF2-40B4-BE49-F238E27FC236}">
                <a16:creationId xmlns:a16="http://schemas.microsoft.com/office/drawing/2014/main" id="{34573D7D-DCC2-410E-BBF9-F9AD66F417C1}"/>
              </a:ext>
            </a:extLst>
          </p:cNvPr>
          <p:cNvGrpSpPr/>
          <p:nvPr/>
        </p:nvGrpSpPr>
        <p:grpSpPr>
          <a:xfrm>
            <a:off x="8653632" y="2064225"/>
            <a:ext cx="925560" cy="627480"/>
            <a:chOff x="8653632" y="2064225"/>
            <a:chExt cx="925560" cy="627480"/>
          </a:xfrm>
        </p:grpSpPr>
        <mc:AlternateContent xmlns:mc="http://schemas.openxmlformats.org/markup-compatibility/2006">
          <mc:Choice xmlns:p14="http://schemas.microsoft.com/office/powerpoint/2010/main" xmlns:aink="http://schemas.microsoft.com/office/drawing/2016/ink" Requires="p14 aink">
            <p:contentPart p14:bwMode="auto" r:id="rId7">
              <p14:nvContentPartPr>
                <p14:cNvPr id="11" name="Ink 10">
                  <a:extLst>
                    <a:ext uri="{FF2B5EF4-FFF2-40B4-BE49-F238E27FC236}">
                      <a16:creationId xmlns:a16="http://schemas.microsoft.com/office/drawing/2014/main" id="{94BA1AF9-6B1A-40B5-B127-9F8ED186C058}"/>
                    </a:ext>
                  </a:extLst>
                </p14:cNvPr>
                <p14:cNvContentPartPr/>
                <p14:nvPr/>
              </p14:nvContentPartPr>
              <p14:xfrm>
                <a:off x="8653632" y="2165025"/>
                <a:ext cx="187200" cy="78840"/>
              </p14:xfrm>
            </p:contentPart>
          </mc:Choice>
          <mc:Fallback>
            <p:pic>
              <p:nvPicPr>
                <p:cNvPr id="11" name="Ink 10">
                  <a:extLst>
                    <a:ext uri="{FF2B5EF4-FFF2-40B4-BE49-F238E27FC236}">
                      <a16:creationId xmlns:a16="http://schemas.microsoft.com/office/drawing/2014/main" id="{94BA1AF9-6B1A-40B5-B127-9F8ED186C058}"/>
                    </a:ext>
                  </a:extLst>
                </p:cNvPr>
                <p:cNvPicPr/>
                <p:nvPr/>
              </p:nvPicPr>
              <p:blipFill>
                <a:blip r:embed="rId8"/>
                <a:stretch>
                  <a:fillRect/>
                </a:stretch>
              </p:blipFill>
              <p:spPr>
                <a:xfrm>
                  <a:off x="8635632" y="2057025"/>
                  <a:ext cx="222840" cy="2944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
              <p14:nvContentPartPr>
                <p14:cNvPr id="12" name="Ink 11">
                  <a:extLst>
                    <a:ext uri="{FF2B5EF4-FFF2-40B4-BE49-F238E27FC236}">
                      <a16:creationId xmlns:a16="http://schemas.microsoft.com/office/drawing/2014/main" id="{121E5AD7-4ADA-4370-8DB0-FB53B6AE9BFA}"/>
                    </a:ext>
                  </a:extLst>
                </p14:cNvPr>
                <p14:cNvContentPartPr/>
                <p14:nvPr/>
              </p14:nvContentPartPr>
              <p14:xfrm>
                <a:off x="8719512" y="2255025"/>
                <a:ext cx="128880" cy="54360"/>
              </p14:xfrm>
            </p:contentPart>
          </mc:Choice>
          <mc:Fallback>
            <p:pic>
              <p:nvPicPr>
                <p:cNvPr id="12" name="Ink 11">
                  <a:extLst>
                    <a:ext uri="{FF2B5EF4-FFF2-40B4-BE49-F238E27FC236}">
                      <a16:creationId xmlns:a16="http://schemas.microsoft.com/office/drawing/2014/main" id="{121E5AD7-4ADA-4370-8DB0-FB53B6AE9BFA}"/>
                    </a:ext>
                  </a:extLst>
                </p:cNvPr>
                <p:cNvPicPr/>
                <p:nvPr/>
              </p:nvPicPr>
              <p:blipFill>
                <a:blip r:embed="rId10"/>
                <a:stretch>
                  <a:fillRect/>
                </a:stretch>
              </p:blipFill>
              <p:spPr>
                <a:xfrm>
                  <a:off x="8701872" y="2147385"/>
                  <a:ext cx="164520" cy="270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
              <p14:nvContentPartPr>
                <p14:cNvPr id="13" name="Ink 12">
                  <a:extLst>
                    <a:ext uri="{FF2B5EF4-FFF2-40B4-BE49-F238E27FC236}">
                      <a16:creationId xmlns:a16="http://schemas.microsoft.com/office/drawing/2014/main" id="{5501FADE-4023-41AE-9E69-D48C53AA57C6}"/>
                    </a:ext>
                  </a:extLst>
                </p14:cNvPr>
                <p14:cNvContentPartPr/>
                <p14:nvPr/>
              </p14:nvContentPartPr>
              <p14:xfrm>
                <a:off x="9049632" y="2064225"/>
                <a:ext cx="360" cy="412200"/>
              </p14:xfrm>
            </p:contentPart>
          </mc:Choice>
          <mc:Fallback>
            <p:pic>
              <p:nvPicPr>
                <p:cNvPr id="13" name="Ink 12">
                  <a:extLst>
                    <a:ext uri="{FF2B5EF4-FFF2-40B4-BE49-F238E27FC236}">
                      <a16:creationId xmlns:a16="http://schemas.microsoft.com/office/drawing/2014/main" id="{5501FADE-4023-41AE-9E69-D48C53AA57C6}"/>
                    </a:ext>
                  </a:extLst>
                </p:cNvPr>
                <p:cNvPicPr/>
                <p:nvPr/>
              </p:nvPicPr>
              <p:blipFill>
                <a:blip r:embed="rId12"/>
                <a:stretch>
                  <a:fillRect/>
                </a:stretch>
              </p:blipFill>
              <p:spPr>
                <a:xfrm>
                  <a:off x="9031632" y="1956585"/>
                  <a:ext cx="36000" cy="6278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3">
              <p14:nvContentPartPr>
                <p14:cNvPr id="14" name="Ink 13">
                  <a:extLst>
                    <a:ext uri="{FF2B5EF4-FFF2-40B4-BE49-F238E27FC236}">
                      <a16:creationId xmlns:a16="http://schemas.microsoft.com/office/drawing/2014/main" id="{CF16A551-C577-440C-9D48-F631A35DECE4}"/>
                    </a:ext>
                  </a:extLst>
                </p14:cNvPr>
                <p14:cNvContentPartPr/>
                <p14:nvPr/>
              </p14:nvContentPartPr>
              <p14:xfrm>
                <a:off x="9049632" y="2262225"/>
                <a:ext cx="189720" cy="19080"/>
              </p14:xfrm>
            </p:contentPart>
          </mc:Choice>
          <mc:Fallback>
            <p:pic>
              <p:nvPicPr>
                <p:cNvPr id="14" name="Ink 13">
                  <a:extLst>
                    <a:ext uri="{FF2B5EF4-FFF2-40B4-BE49-F238E27FC236}">
                      <a16:creationId xmlns:a16="http://schemas.microsoft.com/office/drawing/2014/main" id="{CF16A551-C577-440C-9D48-F631A35DECE4}"/>
                    </a:ext>
                  </a:extLst>
                </p:cNvPr>
                <p:cNvPicPr/>
                <p:nvPr/>
              </p:nvPicPr>
              <p:blipFill>
                <a:blip r:embed="rId14"/>
                <a:stretch>
                  <a:fillRect/>
                </a:stretch>
              </p:blipFill>
              <p:spPr>
                <a:xfrm>
                  <a:off x="9031632" y="2154585"/>
                  <a:ext cx="225360" cy="234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5">
              <p14:nvContentPartPr>
                <p14:cNvPr id="15" name="Ink 14">
                  <a:extLst>
                    <a:ext uri="{FF2B5EF4-FFF2-40B4-BE49-F238E27FC236}">
                      <a16:creationId xmlns:a16="http://schemas.microsoft.com/office/drawing/2014/main" id="{1CDD2101-647D-40DD-A96F-B4191E888C08}"/>
                    </a:ext>
                  </a:extLst>
                </p14:cNvPr>
                <p14:cNvContentPartPr/>
                <p14:nvPr/>
              </p14:nvContentPartPr>
              <p14:xfrm>
                <a:off x="9247632" y="2111385"/>
                <a:ext cx="41400" cy="401760"/>
              </p14:xfrm>
            </p:contentPart>
          </mc:Choice>
          <mc:Fallback>
            <p:pic>
              <p:nvPicPr>
                <p:cNvPr id="15" name="Ink 14">
                  <a:extLst>
                    <a:ext uri="{FF2B5EF4-FFF2-40B4-BE49-F238E27FC236}">
                      <a16:creationId xmlns:a16="http://schemas.microsoft.com/office/drawing/2014/main" id="{1CDD2101-647D-40DD-A96F-B4191E888C08}"/>
                    </a:ext>
                  </a:extLst>
                </p:cNvPr>
                <p:cNvPicPr/>
                <p:nvPr/>
              </p:nvPicPr>
              <p:blipFill>
                <a:blip r:embed="rId16"/>
                <a:stretch>
                  <a:fillRect/>
                </a:stretch>
              </p:blipFill>
              <p:spPr>
                <a:xfrm>
                  <a:off x="9229992" y="2003745"/>
                  <a:ext cx="77040" cy="6174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7">
              <p14:nvContentPartPr>
                <p14:cNvPr id="16" name="Ink 15">
                  <a:extLst>
                    <a:ext uri="{FF2B5EF4-FFF2-40B4-BE49-F238E27FC236}">
                      <a16:creationId xmlns:a16="http://schemas.microsoft.com/office/drawing/2014/main" id="{2204D221-8709-4BB8-95A3-80E823B36519}"/>
                    </a:ext>
                  </a:extLst>
                </p14:cNvPr>
                <p14:cNvContentPartPr/>
                <p14:nvPr/>
              </p14:nvContentPartPr>
              <p14:xfrm>
                <a:off x="9417192" y="2375625"/>
                <a:ext cx="27720" cy="255240"/>
              </p14:xfrm>
            </p:contentPart>
          </mc:Choice>
          <mc:Fallback>
            <p:pic>
              <p:nvPicPr>
                <p:cNvPr id="16" name="Ink 15">
                  <a:extLst>
                    <a:ext uri="{FF2B5EF4-FFF2-40B4-BE49-F238E27FC236}">
                      <a16:creationId xmlns:a16="http://schemas.microsoft.com/office/drawing/2014/main" id="{2204D221-8709-4BB8-95A3-80E823B36519}"/>
                    </a:ext>
                  </a:extLst>
                </p:cNvPr>
                <p:cNvPicPr/>
                <p:nvPr/>
              </p:nvPicPr>
              <p:blipFill>
                <a:blip r:embed="rId18"/>
                <a:stretch>
                  <a:fillRect/>
                </a:stretch>
              </p:blipFill>
              <p:spPr>
                <a:xfrm>
                  <a:off x="9399192" y="2267625"/>
                  <a:ext cx="63360" cy="4708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9">
              <p14:nvContentPartPr>
                <p14:cNvPr id="17" name="Ink 16">
                  <a:extLst>
                    <a:ext uri="{FF2B5EF4-FFF2-40B4-BE49-F238E27FC236}">
                      <a16:creationId xmlns:a16="http://schemas.microsoft.com/office/drawing/2014/main" id="{49955A29-F1A4-449C-B7B0-9877E7235CD2}"/>
                    </a:ext>
                  </a:extLst>
                </p14:cNvPr>
                <p14:cNvContentPartPr/>
                <p14:nvPr/>
              </p14:nvContentPartPr>
              <p14:xfrm>
                <a:off x="9341592" y="2662185"/>
                <a:ext cx="237600" cy="6120"/>
              </p14:xfrm>
            </p:contentPart>
          </mc:Choice>
          <mc:Fallback>
            <p:pic>
              <p:nvPicPr>
                <p:cNvPr id="17" name="Ink 16">
                  <a:extLst>
                    <a:ext uri="{FF2B5EF4-FFF2-40B4-BE49-F238E27FC236}">
                      <a16:creationId xmlns:a16="http://schemas.microsoft.com/office/drawing/2014/main" id="{49955A29-F1A4-449C-B7B0-9877E7235CD2}"/>
                    </a:ext>
                  </a:extLst>
                </p:cNvPr>
                <p:cNvPicPr/>
                <p:nvPr/>
              </p:nvPicPr>
              <p:blipFill>
                <a:blip r:embed="rId20"/>
                <a:stretch>
                  <a:fillRect/>
                </a:stretch>
              </p:blipFill>
              <p:spPr>
                <a:xfrm>
                  <a:off x="9323952" y="2554185"/>
                  <a:ext cx="273240" cy="2217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1">
              <p14:nvContentPartPr>
                <p14:cNvPr id="19" name="Ink 18">
                  <a:extLst>
                    <a:ext uri="{FF2B5EF4-FFF2-40B4-BE49-F238E27FC236}">
                      <a16:creationId xmlns:a16="http://schemas.microsoft.com/office/drawing/2014/main" id="{686ABE25-C8F8-4B97-B832-A66ED7E0D081}"/>
                    </a:ext>
                  </a:extLst>
                </p14:cNvPr>
                <p14:cNvContentPartPr/>
                <p14:nvPr/>
              </p14:nvContentPartPr>
              <p14:xfrm>
                <a:off x="9407472" y="2384985"/>
                <a:ext cx="20160" cy="306720"/>
              </p14:xfrm>
            </p:contentPart>
          </mc:Choice>
          <mc:Fallback>
            <p:pic>
              <p:nvPicPr>
                <p:cNvPr id="19" name="Ink 18">
                  <a:extLst>
                    <a:ext uri="{FF2B5EF4-FFF2-40B4-BE49-F238E27FC236}">
                      <a16:creationId xmlns:a16="http://schemas.microsoft.com/office/drawing/2014/main" id="{686ABE25-C8F8-4B97-B832-A66ED7E0D081}"/>
                    </a:ext>
                  </a:extLst>
                </p:cNvPr>
                <p:cNvPicPr/>
                <p:nvPr/>
              </p:nvPicPr>
              <p:blipFill>
                <a:blip r:embed="rId22"/>
                <a:stretch>
                  <a:fillRect/>
                </a:stretch>
              </p:blipFill>
              <p:spPr>
                <a:xfrm>
                  <a:off x="9389832" y="2276985"/>
                  <a:ext cx="55800" cy="522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3">
              <p14:nvContentPartPr>
                <p14:cNvPr id="21" name="Ink 20">
                  <a:extLst>
                    <a:ext uri="{FF2B5EF4-FFF2-40B4-BE49-F238E27FC236}">
                      <a16:creationId xmlns:a16="http://schemas.microsoft.com/office/drawing/2014/main" id="{72BD8A92-F790-4994-8115-883A28531AC7}"/>
                    </a:ext>
                  </a:extLst>
                </p14:cNvPr>
                <p14:cNvContentPartPr/>
                <p14:nvPr/>
              </p14:nvContentPartPr>
              <p14:xfrm>
                <a:off x="9280032" y="2388585"/>
                <a:ext cx="137880" cy="97200"/>
              </p14:xfrm>
            </p:contentPart>
          </mc:Choice>
          <mc:Fallback>
            <p:pic>
              <p:nvPicPr>
                <p:cNvPr id="21" name="Ink 20">
                  <a:extLst>
                    <a:ext uri="{FF2B5EF4-FFF2-40B4-BE49-F238E27FC236}">
                      <a16:creationId xmlns:a16="http://schemas.microsoft.com/office/drawing/2014/main" id="{72BD8A92-F790-4994-8115-883A28531AC7}"/>
                    </a:ext>
                  </a:extLst>
                </p:cNvPr>
                <p:cNvPicPr/>
                <p:nvPr/>
              </p:nvPicPr>
              <p:blipFill>
                <a:blip r:embed="rId24"/>
                <a:stretch>
                  <a:fillRect/>
                </a:stretch>
              </p:blipFill>
              <p:spPr>
                <a:xfrm>
                  <a:off x="9262032" y="2280585"/>
                  <a:ext cx="173520" cy="312840"/>
                </a:xfrm>
                <a:prstGeom prst="rect">
                  <a:avLst/>
                </a:prstGeom>
              </p:spPr>
            </p:pic>
          </mc:Fallback>
        </mc:AlternateContent>
      </p:grpSp>
    </p:spTree>
    <p:extLst>
      <p:ext uri="{BB962C8B-B14F-4D97-AF65-F5344CB8AC3E}">
        <p14:creationId xmlns:p14="http://schemas.microsoft.com/office/powerpoint/2010/main" val="2613126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750A03-562D-4585-BAC3-C6B77022EF71}"/>
              </a:ext>
            </a:extLst>
          </p:cNvPr>
          <p:cNvSpPr txBox="1"/>
          <p:nvPr/>
        </p:nvSpPr>
        <p:spPr>
          <a:xfrm>
            <a:off x="896471" y="1305342"/>
            <a:ext cx="10408023" cy="4524315"/>
          </a:xfrm>
          <a:prstGeom prst="rect">
            <a:avLst/>
          </a:prstGeom>
          <a:noFill/>
        </p:spPr>
        <p:txBody>
          <a:bodyPr wrap="square">
            <a:spAutoFit/>
          </a:bodyPr>
          <a:lstStyle/>
          <a:p>
            <a:pPr algn="l"/>
            <a:r>
              <a:rPr lang="en-US" b="1" i="0" dirty="0">
                <a:solidFill>
                  <a:srgbClr val="292929"/>
                </a:solidFill>
                <a:effectLst/>
                <a:latin typeface="charter"/>
              </a:rPr>
              <a:t>Level of significance:</a:t>
            </a:r>
            <a:r>
              <a:rPr lang="en-US" b="0" i="0" dirty="0">
                <a:solidFill>
                  <a:srgbClr val="292929"/>
                </a:solidFill>
                <a:effectLst/>
                <a:latin typeface="charter"/>
              </a:rPr>
              <a:t> Refers to the degree of significance in which we accept or reject the null-hypothesis. 100% accuracy is not possible for accepting or rejecting a hypothesis, so we therefore select a level of significance that is usually 5%.</a:t>
            </a:r>
          </a:p>
          <a:p>
            <a:pPr algn="l"/>
            <a:r>
              <a:rPr lang="en-US" b="0" i="0" dirty="0">
                <a:solidFill>
                  <a:srgbClr val="292929"/>
                </a:solidFill>
                <a:effectLst/>
                <a:latin typeface="charter"/>
              </a:rPr>
              <a:t>This is normally denoted with alpha(</a:t>
            </a:r>
            <a:r>
              <a:rPr lang="en-US" b="0" i="0" dirty="0" err="1">
                <a:solidFill>
                  <a:srgbClr val="292929"/>
                </a:solidFill>
                <a:effectLst/>
                <a:latin typeface="charter"/>
              </a:rPr>
              <a:t>maths</a:t>
            </a:r>
            <a:r>
              <a:rPr lang="en-US" b="0" i="0" dirty="0">
                <a:solidFill>
                  <a:srgbClr val="292929"/>
                </a:solidFill>
                <a:effectLst/>
                <a:latin typeface="charter"/>
              </a:rPr>
              <a:t> symbol ) and generally it is 0.05 or 5% , which means your output should be 95% confident to give similar kind of result in each sample. </a:t>
            </a:r>
          </a:p>
          <a:p>
            <a:pPr algn="l"/>
            <a:endParaRPr lang="en-US" b="1" i="0" dirty="0">
              <a:solidFill>
                <a:srgbClr val="292929"/>
              </a:solidFill>
              <a:effectLst/>
              <a:latin typeface="charter"/>
            </a:endParaRPr>
          </a:p>
          <a:p>
            <a:pPr algn="l"/>
            <a:r>
              <a:rPr lang="en-US" b="1" i="0" dirty="0">
                <a:solidFill>
                  <a:srgbClr val="292929"/>
                </a:solidFill>
                <a:effectLst/>
                <a:latin typeface="charter"/>
              </a:rPr>
              <a:t>Type I error:</a:t>
            </a:r>
            <a:r>
              <a:rPr lang="en-US" b="0" i="0" dirty="0">
                <a:solidFill>
                  <a:srgbClr val="292929"/>
                </a:solidFill>
                <a:effectLst/>
                <a:latin typeface="charter"/>
              </a:rPr>
              <a:t> When we reject the null hypothesis, although that hypothesis was true. Type I error is denoted by alpha. </a:t>
            </a:r>
          </a:p>
          <a:p>
            <a:pPr algn="l"/>
            <a:r>
              <a:rPr lang="en-US" dirty="0">
                <a:solidFill>
                  <a:srgbClr val="292929"/>
                </a:solidFill>
                <a:latin typeface="charter"/>
              </a:rPr>
              <a:t>Ex: Ho assumption is that market stock price will crash</a:t>
            </a:r>
          </a:p>
          <a:p>
            <a:pPr algn="l"/>
            <a:r>
              <a:rPr lang="en-US" dirty="0">
                <a:solidFill>
                  <a:srgbClr val="292929"/>
                </a:solidFill>
                <a:latin typeface="charter"/>
              </a:rPr>
              <a:t>       H1 assumption is that market stock price will not crash</a:t>
            </a:r>
          </a:p>
          <a:p>
            <a:pPr algn="l"/>
            <a:r>
              <a:rPr lang="en-US" dirty="0">
                <a:solidFill>
                  <a:srgbClr val="292929"/>
                </a:solidFill>
                <a:latin typeface="charter"/>
              </a:rPr>
              <a:t>But sue to lack of evidence of data we go for h1 and reject Ho but although Ho is true  .                                     </a:t>
            </a:r>
          </a:p>
          <a:p>
            <a:pPr algn="l"/>
            <a:endParaRPr lang="en-US" b="1" i="0" dirty="0">
              <a:solidFill>
                <a:srgbClr val="292929"/>
              </a:solidFill>
              <a:effectLst/>
              <a:latin typeface="charter"/>
            </a:endParaRPr>
          </a:p>
          <a:p>
            <a:pPr algn="l"/>
            <a:endParaRPr lang="en-US" b="1" i="0" dirty="0">
              <a:solidFill>
                <a:srgbClr val="292929"/>
              </a:solidFill>
              <a:effectLst/>
              <a:latin typeface="charter"/>
            </a:endParaRPr>
          </a:p>
          <a:p>
            <a:pPr algn="l"/>
            <a:r>
              <a:rPr lang="en-US" b="1" i="0" dirty="0">
                <a:solidFill>
                  <a:srgbClr val="292929"/>
                </a:solidFill>
                <a:effectLst/>
                <a:latin typeface="charter"/>
              </a:rPr>
              <a:t>Type II errors:</a:t>
            </a:r>
            <a:r>
              <a:rPr lang="en-US" b="0" i="0" dirty="0">
                <a:solidFill>
                  <a:srgbClr val="292929"/>
                </a:solidFill>
                <a:effectLst/>
                <a:latin typeface="charter"/>
              </a:rPr>
              <a:t> When we accept the null hypothesis but it is false. Type II errors are denoted by beta. </a:t>
            </a:r>
          </a:p>
          <a:p>
            <a:pPr algn="l"/>
            <a:endParaRPr lang="en-US" dirty="0">
              <a:solidFill>
                <a:srgbClr val="292929"/>
              </a:solidFill>
              <a:latin typeface="charter"/>
            </a:endParaRPr>
          </a:p>
          <a:p>
            <a:pPr algn="l"/>
            <a:endParaRPr lang="en-US" b="0" i="0" dirty="0">
              <a:solidFill>
                <a:srgbClr val="292929"/>
              </a:solidFill>
              <a:effectLst/>
              <a:latin typeface="charter"/>
            </a:endParaRPr>
          </a:p>
        </p:txBody>
      </p:sp>
      <mc:AlternateContent xmlns:mc="http://schemas.openxmlformats.org/markup-compatibility/2006">
        <mc:Choice xmlns:p14="http://schemas.microsoft.com/office/powerpoint/2010/main" xmlns:aink="http://schemas.microsoft.com/office/drawing/2016/ink" Requires="p14 aink">
          <p:contentPart p14:bwMode="auto" r:id="rId2">
            <p14:nvContentPartPr>
              <p14:cNvPr id="2" name="Ink 1">
                <a:extLst>
                  <a:ext uri="{FF2B5EF4-FFF2-40B4-BE49-F238E27FC236}">
                    <a16:creationId xmlns:a16="http://schemas.microsoft.com/office/drawing/2014/main" id="{87929D80-6FC0-4143-9DA8-DC5150BA15E5}"/>
                  </a:ext>
                </a:extLst>
              </p14:cNvPr>
              <p14:cNvContentPartPr/>
              <p14:nvPr/>
            </p14:nvContentPartPr>
            <p14:xfrm>
              <a:off x="6834192" y="3921465"/>
              <a:ext cx="360" cy="360"/>
            </p14:xfrm>
          </p:contentPart>
        </mc:Choice>
        <mc:Fallback>
          <p:pic>
            <p:nvPicPr>
              <p:cNvPr id="2" name="Ink 1">
                <a:extLst>
                  <a:ext uri="{FF2B5EF4-FFF2-40B4-BE49-F238E27FC236}">
                    <a16:creationId xmlns:a16="http://schemas.microsoft.com/office/drawing/2014/main" id="{87929D80-6FC0-4143-9DA8-DC5150BA15E5}"/>
                  </a:ext>
                </a:extLst>
              </p:cNvPr>
              <p:cNvPicPr/>
              <p:nvPr/>
            </p:nvPicPr>
            <p:blipFill>
              <a:blip r:embed="rId3"/>
              <a:stretch>
                <a:fillRect/>
              </a:stretch>
            </p:blipFill>
            <p:spPr>
              <a:xfrm>
                <a:off x="6816552" y="3813465"/>
                <a:ext cx="36000" cy="21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
            <p14:nvContentPartPr>
              <p14:cNvPr id="4" name="Ink 3">
                <a:extLst>
                  <a:ext uri="{FF2B5EF4-FFF2-40B4-BE49-F238E27FC236}">
                    <a16:creationId xmlns:a16="http://schemas.microsoft.com/office/drawing/2014/main" id="{BFD46D2A-FDB9-4A66-93DF-CA9AF0154832}"/>
                  </a:ext>
                </a:extLst>
              </p14:cNvPr>
              <p14:cNvContentPartPr/>
              <p14:nvPr/>
            </p14:nvContentPartPr>
            <p14:xfrm>
              <a:off x="6758952" y="3534825"/>
              <a:ext cx="360" cy="360"/>
            </p14:xfrm>
          </p:contentPart>
        </mc:Choice>
        <mc:Fallback>
          <p:pic>
            <p:nvPicPr>
              <p:cNvPr id="4" name="Ink 3">
                <a:extLst>
                  <a:ext uri="{FF2B5EF4-FFF2-40B4-BE49-F238E27FC236}">
                    <a16:creationId xmlns:a16="http://schemas.microsoft.com/office/drawing/2014/main" id="{BFD46D2A-FDB9-4A66-93DF-CA9AF0154832}"/>
                  </a:ext>
                </a:extLst>
              </p:cNvPr>
              <p:cNvPicPr/>
              <p:nvPr/>
            </p:nvPicPr>
            <p:blipFill>
              <a:blip r:embed="rId5"/>
              <a:stretch>
                <a:fillRect/>
              </a:stretch>
            </p:blipFill>
            <p:spPr>
              <a:xfrm>
                <a:off x="6741312" y="3427185"/>
                <a:ext cx="36000" cy="216000"/>
              </a:xfrm>
              <a:prstGeom prst="rect">
                <a:avLst/>
              </a:prstGeom>
            </p:spPr>
          </p:pic>
        </mc:Fallback>
      </mc:AlternateContent>
      <p:grpSp>
        <p:nvGrpSpPr>
          <p:cNvPr id="26" name="Group 25">
            <a:extLst>
              <a:ext uri="{FF2B5EF4-FFF2-40B4-BE49-F238E27FC236}">
                <a16:creationId xmlns:a16="http://schemas.microsoft.com/office/drawing/2014/main" id="{F920CF62-3410-423D-98CA-CB1267632EDA}"/>
              </a:ext>
            </a:extLst>
          </p:cNvPr>
          <p:cNvGrpSpPr/>
          <p:nvPr/>
        </p:nvGrpSpPr>
        <p:grpSpPr>
          <a:xfrm>
            <a:off x="7503792" y="2513865"/>
            <a:ext cx="1357920" cy="390240"/>
            <a:chOff x="7503792" y="2513865"/>
            <a:chExt cx="1357920" cy="390240"/>
          </a:xfrm>
        </p:grpSpPr>
        <mc:AlternateContent xmlns:mc="http://schemas.openxmlformats.org/markup-compatibility/2006">
          <mc:Choice xmlns:p14="http://schemas.microsoft.com/office/powerpoint/2010/main" Requires="p14">
            <p:contentPart p14:bwMode="auto" r:id="rId6">
              <p14:nvContentPartPr>
                <p14:cNvPr id="17" name="Ink 16">
                  <a:extLst>
                    <a:ext uri="{FF2B5EF4-FFF2-40B4-BE49-F238E27FC236}">
                      <a16:creationId xmlns:a16="http://schemas.microsoft.com/office/drawing/2014/main" id="{67AC1A81-34E8-49DD-AE96-93EF8107AD26}"/>
                    </a:ext>
                  </a:extLst>
                </p14:cNvPr>
                <p14:cNvContentPartPr/>
                <p14:nvPr/>
              </p14:nvContentPartPr>
              <p14:xfrm>
                <a:off x="7513152" y="2526105"/>
                <a:ext cx="57960" cy="378000"/>
              </p14:xfrm>
            </p:contentPart>
          </mc:Choice>
          <mc:Fallback>
            <p:pic>
              <p:nvPicPr>
                <p:cNvPr id="17" name="Ink 16">
                  <a:extLst>
                    <a:ext uri="{FF2B5EF4-FFF2-40B4-BE49-F238E27FC236}">
                      <a16:creationId xmlns:a16="http://schemas.microsoft.com/office/drawing/2014/main" id="{67AC1A81-34E8-49DD-AE96-93EF8107AD26}"/>
                    </a:ext>
                  </a:extLst>
                </p:cNvPr>
                <p:cNvPicPr/>
                <p:nvPr/>
              </p:nvPicPr>
              <p:blipFill>
                <a:blip r:embed="rId7"/>
                <a:stretch>
                  <a:fillRect/>
                </a:stretch>
              </p:blipFill>
              <p:spPr>
                <a:xfrm>
                  <a:off x="7495152" y="2508465"/>
                  <a:ext cx="93600" cy="413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8" name="Ink 17">
                  <a:extLst>
                    <a:ext uri="{FF2B5EF4-FFF2-40B4-BE49-F238E27FC236}">
                      <a16:creationId xmlns:a16="http://schemas.microsoft.com/office/drawing/2014/main" id="{AC82BDA8-5FFC-4319-B52C-24A3F88F9743}"/>
                    </a:ext>
                  </a:extLst>
                </p14:cNvPr>
                <p14:cNvContentPartPr/>
                <p14:nvPr/>
              </p14:nvContentPartPr>
              <p14:xfrm>
                <a:off x="7503792" y="2516385"/>
                <a:ext cx="170640" cy="202320"/>
              </p14:xfrm>
            </p:contentPart>
          </mc:Choice>
          <mc:Fallback>
            <p:pic>
              <p:nvPicPr>
                <p:cNvPr id="18" name="Ink 17">
                  <a:extLst>
                    <a:ext uri="{FF2B5EF4-FFF2-40B4-BE49-F238E27FC236}">
                      <a16:creationId xmlns:a16="http://schemas.microsoft.com/office/drawing/2014/main" id="{AC82BDA8-5FFC-4319-B52C-24A3F88F9743}"/>
                    </a:ext>
                  </a:extLst>
                </p:cNvPr>
                <p:cNvPicPr/>
                <p:nvPr/>
              </p:nvPicPr>
              <p:blipFill>
                <a:blip r:embed="rId9"/>
                <a:stretch>
                  <a:fillRect/>
                </a:stretch>
              </p:blipFill>
              <p:spPr>
                <a:xfrm>
                  <a:off x="7485792" y="2498745"/>
                  <a:ext cx="20628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0" name="Ink 19">
                  <a:extLst>
                    <a:ext uri="{FF2B5EF4-FFF2-40B4-BE49-F238E27FC236}">
                      <a16:creationId xmlns:a16="http://schemas.microsoft.com/office/drawing/2014/main" id="{BD290D7E-D570-4BC2-A980-FFFA28D6C17A}"/>
                    </a:ext>
                  </a:extLst>
                </p14:cNvPr>
                <p14:cNvContentPartPr/>
                <p14:nvPr/>
              </p14:nvContentPartPr>
              <p14:xfrm>
                <a:off x="7766592" y="2554185"/>
                <a:ext cx="169200" cy="138960"/>
              </p14:xfrm>
            </p:contentPart>
          </mc:Choice>
          <mc:Fallback>
            <p:pic>
              <p:nvPicPr>
                <p:cNvPr id="20" name="Ink 19">
                  <a:extLst>
                    <a:ext uri="{FF2B5EF4-FFF2-40B4-BE49-F238E27FC236}">
                      <a16:creationId xmlns:a16="http://schemas.microsoft.com/office/drawing/2014/main" id="{BD290D7E-D570-4BC2-A980-FFFA28D6C17A}"/>
                    </a:ext>
                  </a:extLst>
                </p:cNvPr>
                <p:cNvPicPr/>
                <p:nvPr/>
              </p:nvPicPr>
              <p:blipFill>
                <a:blip r:embed="rId11"/>
                <a:stretch>
                  <a:fillRect/>
                </a:stretch>
              </p:blipFill>
              <p:spPr>
                <a:xfrm>
                  <a:off x="7748592" y="2536545"/>
                  <a:ext cx="20484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1" name="Ink 20">
                  <a:extLst>
                    <a:ext uri="{FF2B5EF4-FFF2-40B4-BE49-F238E27FC236}">
                      <a16:creationId xmlns:a16="http://schemas.microsoft.com/office/drawing/2014/main" id="{EDECD06A-F2A2-481E-B1E9-8BD709BA06B1}"/>
                    </a:ext>
                  </a:extLst>
                </p14:cNvPr>
                <p14:cNvContentPartPr/>
                <p14:nvPr/>
              </p14:nvContentPartPr>
              <p14:xfrm>
                <a:off x="7701432" y="2714025"/>
                <a:ext cx="229680" cy="76320"/>
              </p14:xfrm>
            </p:contentPart>
          </mc:Choice>
          <mc:Fallback>
            <p:pic>
              <p:nvPicPr>
                <p:cNvPr id="21" name="Ink 20">
                  <a:extLst>
                    <a:ext uri="{FF2B5EF4-FFF2-40B4-BE49-F238E27FC236}">
                      <a16:creationId xmlns:a16="http://schemas.microsoft.com/office/drawing/2014/main" id="{EDECD06A-F2A2-481E-B1E9-8BD709BA06B1}"/>
                    </a:ext>
                  </a:extLst>
                </p:cNvPr>
                <p:cNvPicPr/>
                <p:nvPr/>
              </p:nvPicPr>
              <p:blipFill>
                <a:blip r:embed="rId13"/>
                <a:stretch>
                  <a:fillRect/>
                </a:stretch>
              </p:blipFill>
              <p:spPr>
                <a:xfrm>
                  <a:off x="7683792" y="2696025"/>
                  <a:ext cx="26532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2" name="Ink 21">
                  <a:extLst>
                    <a:ext uri="{FF2B5EF4-FFF2-40B4-BE49-F238E27FC236}">
                      <a16:creationId xmlns:a16="http://schemas.microsoft.com/office/drawing/2014/main" id="{CEF8CD43-F247-4241-B319-788F40686BF9}"/>
                    </a:ext>
                  </a:extLst>
                </p14:cNvPr>
                <p14:cNvContentPartPr/>
                <p14:nvPr/>
              </p14:nvContentPartPr>
              <p14:xfrm>
                <a:off x="8105712" y="2534745"/>
                <a:ext cx="229320" cy="249840"/>
              </p14:xfrm>
            </p:contentPart>
          </mc:Choice>
          <mc:Fallback>
            <p:pic>
              <p:nvPicPr>
                <p:cNvPr id="22" name="Ink 21">
                  <a:extLst>
                    <a:ext uri="{FF2B5EF4-FFF2-40B4-BE49-F238E27FC236}">
                      <a16:creationId xmlns:a16="http://schemas.microsoft.com/office/drawing/2014/main" id="{CEF8CD43-F247-4241-B319-788F40686BF9}"/>
                    </a:ext>
                  </a:extLst>
                </p:cNvPr>
                <p:cNvPicPr/>
                <p:nvPr/>
              </p:nvPicPr>
              <p:blipFill>
                <a:blip r:embed="rId15"/>
                <a:stretch>
                  <a:fillRect/>
                </a:stretch>
              </p:blipFill>
              <p:spPr>
                <a:xfrm>
                  <a:off x="8088072" y="2517105"/>
                  <a:ext cx="264960"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4" name="Ink 23">
                  <a:extLst>
                    <a:ext uri="{FF2B5EF4-FFF2-40B4-BE49-F238E27FC236}">
                      <a16:creationId xmlns:a16="http://schemas.microsoft.com/office/drawing/2014/main" id="{4D1E577F-2852-4026-AD71-29D5F9368247}"/>
                    </a:ext>
                  </a:extLst>
                </p14:cNvPr>
                <p14:cNvContentPartPr/>
                <p14:nvPr/>
              </p14:nvContentPartPr>
              <p14:xfrm>
                <a:off x="8493432" y="2686305"/>
                <a:ext cx="360" cy="360"/>
              </p14:xfrm>
            </p:contentPart>
          </mc:Choice>
          <mc:Fallback>
            <p:pic>
              <p:nvPicPr>
                <p:cNvPr id="24" name="Ink 23">
                  <a:extLst>
                    <a:ext uri="{FF2B5EF4-FFF2-40B4-BE49-F238E27FC236}">
                      <a16:creationId xmlns:a16="http://schemas.microsoft.com/office/drawing/2014/main" id="{4D1E577F-2852-4026-AD71-29D5F9368247}"/>
                    </a:ext>
                  </a:extLst>
                </p:cNvPr>
                <p:cNvPicPr/>
                <p:nvPr/>
              </p:nvPicPr>
              <p:blipFill>
                <a:blip r:embed="rId17"/>
                <a:stretch>
                  <a:fillRect/>
                </a:stretch>
              </p:blipFill>
              <p:spPr>
                <a:xfrm>
                  <a:off x="8475432" y="2668665"/>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5" name="Ink 24">
                  <a:extLst>
                    <a:ext uri="{FF2B5EF4-FFF2-40B4-BE49-F238E27FC236}">
                      <a16:creationId xmlns:a16="http://schemas.microsoft.com/office/drawing/2014/main" id="{427E17F2-7C56-4328-98C2-C46E4C117317}"/>
                    </a:ext>
                  </a:extLst>
                </p14:cNvPr>
                <p14:cNvContentPartPr/>
                <p14:nvPr/>
              </p14:nvContentPartPr>
              <p14:xfrm>
                <a:off x="8643912" y="2513865"/>
                <a:ext cx="217800" cy="352800"/>
              </p14:xfrm>
            </p:contentPart>
          </mc:Choice>
          <mc:Fallback>
            <p:pic>
              <p:nvPicPr>
                <p:cNvPr id="25" name="Ink 24">
                  <a:extLst>
                    <a:ext uri="{FF2B5EF4-FFF2-40B4-BE49-F238E27FC236}">
                      <a16:creationId xmlns:a16="http://schemas.microsoft.com/office/drawing/2014/main" id="{427E17F2-7C56-4328-98C2-C46E4C117317}"/>
                    </a:ext>
                  </a:extLst>
                </p:cNvPr>
                <p:cNvPicPr/>
                <p:nvPr/>
              </p:nvPicPr>
              <p:blipFill>
                <a:blip r:embed="rId19"/>
                <a:stretch>
                  <a:fillRect/>
                </a:stretch>
              </p:blipFill>
              <p:spPr>
                <a:xfrm>
                  <a:off x="8625912" y="2496225"/>
                  <a:ext cx="253440" cy="388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28" name="Ink 27">
                <a:extLst>
                  <a:ext uri="{FF2B5EF4-FFF2-40B4-BE49-F238E27FC236}">
                    <a16:creationId xmlns:a16="http://schemas.microsoft.com/office/drawing/2014/main" id="{38ACDC47-3A12-43FC-A00A-2554288A5261}"/>
                  </a:ext>
                </a:extLst>
              </p14:cNvPr>
              <p14:cNvContentPartPr/>
              <p14:nvPr/>
            </p14:nvContentPartPr>
            <p14:xfrm>
              <a:off x="8965032" y="2507025"/>
              <a:ext cx="171000" cy="10080"/>
            </p14:xfrm>
          </p:contentPart>
        </mc:Choice>
        <mc:Fallback>
          <p:pic>
            <p:nvPicPr>
              <p:cNvPr id="28" name="Ink 27">
                <a:extLst>
                  <a:ext uri="{FF2B5EF4-FFF2-40B4-BE49-F238E27FC236}">
                    <a16:creationId xmlns:a16="http://schemas.microsoft.com/office/drawing/2014/main" id="{38ACDC47-3A12-43FC-A00A-2554288A5261}"/>
                  </a:ext>
                </a:extLst>
              </p:cNvPr>
              <p:cNvPicPr/>
              <p:nvPr/>
            </p:nvPicPr>
            <p:blipFill>
              <a:blip r:embed="rId21"/>
              <a:stretch>
                <a:fillRect/>
              </a:stretch>
            </p:blipFill>
            <p:spPr>
              <a:xfrm>
                <a:off x="8947032" y="2489025"/>
                <a:ext cx="20664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9" name="Ink 28">
                <a:extLst>
                  <a:ext uri="{FF2B5EF4-FFF2-40B4-BE49-F238E27FC236}">
                    <a16:creationId xmlns:a16="http://schemas.microsoft.com/office/drawing/2014/main" id="{68EC6D63-4C6E-427D-9974-34CD76298F79}"/>
                  </a:ext>
                </a:extLst>
              </p14:cNvPr>
              <p14:cNvContentPartPr/>
              <p14:nvPr/>
            </p14:nvContentPartPr>
            <p14:xfrm>
              <a:off x="8917512" y="2507385"/>
              <a:ext cx="258120" cy="363960"/>
            </p14:xfrm>
          </p:contentPart>
        </mc:Choice>
        <mc:Fallback>
          <p:pic>
            <p:nvPicPr>
              <p:cNvPr id="29" name="Ink 28">
                <a:extLst>
                  <a:ext uri="{FF2B5EF4-FFF2-40B4-BE49-F238E27FC236}">
                    <a16:creationId xmlns:a16="http://schemas.microsoft.com/office/drawing/2014/main" id="{68EC6D63-4C6E-427D-9974-34CD76298F79}"/>
                  </a:ext>
                </a:extLst>
              </p:cNvPr>
              <p:cNvPicPr/>
              <p:nvPr/>
            </p:nvPicPr>
            <p:blipFill>
              <a:blip r:embed="rId23"/>
              <a:stretch>
                <a:fillRect/>
              </a:stretch>
            </p:blipFill>
            <p:spPr>
              <a:xfrm>
                <a:off x="8899872" y="2489745"/>
                <a:ext cx="293760" cy="399600"/>
              </a:xfrm>
              <a:prstGeom prst="rect">
                <a:avLst/>
              </a:prstGeom>
            </p:spPr>
          </p:pic>
        </mc:Fallback>
      </mc:AlternateContent>
    </p:spTree>
    <p:extLst>
      <p:ext uri="{BB962C8B-B14F-4D97-AF65-F5344CB8AC3E}">
        <p14:creationId xmlns:p14="http://schemas.microsoft.com/office/powerpoint/2010/main" val="1974490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06043B-ED17-43BD-86DB-5B579A38A44B}"/>
              </a:ext>
            </a:extLst>
          </p:cNvPr>
          <p:cNvSpPr txBox="1"/>
          <p:nvPr/>
        </p:nvSpPr>
        <p:spPr>
          <a:xfrm>
            <a:off x="421341" y="1182231"/>
            <a:ext cx="10936941" cy="2246769"/>
          </a:xfrm>
          <a:prstGeom prst="rect">
            <a:avLst/>
          </a:prstGeom>
          <a:noFill/>
        </p:spPr>
        <p:txBody>
          <a:bodyPr wrap="square">
            <a:spAutoFit/>
          </a:bodyPr>
          <a:lstStyle/>
          <a:p>
            <a:pPr algn="l"/>
            <a:r>
              <a:rPr lang="en-US" sz="2800" dirty="0">
                <a:solidFill>
                  <a:srgbClr val="292929"/>
                </a:solidFill>
                <a:latin typeface="charter"/>
              </a:rPr>
              <a:t>These are </a:t>
            </a:r>
            <a:r>
              <a:rPr lang="en-US" sz="2800" b="0" i="0" dirty="0">
                <a:solidFill>
                  <a:srgbClr val="292929"/>
                </a:solidFill>
                <a:effectLst/>
                <a:latin typeface="charter"/>
              </a:rPr>
              <a:t> some of widely used hypothesis testing type :-</a:t>
            </a:r>
          </a:p>
          <a:p>
            <a:pPr algn="l">
              <a:buFont typeface="+mj-lt"/>
              <a:buAutoNum type="arabicPeriod"/>
            </a:pPr>
            <a:r>
              <a:rPr lang="en-US" sz="2800" b="0" i="0" dirty="0">
                <a:solidFill>
                  <a:srgbClr val="292929"/>
                </a:solidFill>
                <a:effectLst/>
                <a:latin typeface="charter"/>
              </a:rPr>
              <a:t>T Test ( Student T test)</a:t>
            </a:r>
          </a:p>
          <a:p>
            <a:pPr algn="l">
              <a:buFont typeface="+mj-lt"/>
              <a:buAutoNum type="arabicPeriod"/>
            </a:pPr>
            <a:r>
              <a:rPr lang="en-US" sz="2800" b="0" i="0" dirty="0">
                <a:solidFill>
                  <a:srgbClr val="292929"/>
                </a:solidFill>
                <a:effectLst/>
                <a:latin typeface="charter"/>
              </a:rPr>
              <a:t>Chi-Square Test</a:t>
            </a:r>
          </a:p>
          <a:p>
            <a:pPr algn="l">
              <a:buFont typeface="+mj-lt"/>
              <a:buAutoNum type="arabicPeriod"/>
            </a:pPr>
            <a:r>
              <a:rPr lang="en-US" sz="2800" b="0" i="0" dirty="0">
                <a:solidFill>
                  <a:srgbClr val="292929"/>
                </a:solidFill>
                <a:effectLst/>
                <a:latin typeface="charter"/>
              </a:rPr>
              <a:t>ANOVA Test</a:t>
            </a:r>
          </a:p>
          <a:p>
            <a:pPr algn="l">
              <a:buFont typeface="+mj-lt"/>
              <a:buAutoNum type="arabicPeriod"/>
            </a:pPr>
            <a:r>
              <a:rPr lang="en-US" sz="2800" b="0" i="0" dirty="0">
                <a:solidFill>
                  <a:srgbClr val="292929"/>
                </a:solidFill>
                <a:effectLst/>
                <a:latin typeface="charter"/>
              </a:rPr>
              <a:t>Z Test</a:t>
            </a:r>
          </a:p>
        </p:txBody>
      </p:sp>
    </p:spTree>
    <p:extLst>
      <p:ext uri="{BB962C8B-B14F-4D97-AF65-F5344CB8AC3E}">
        <p14:creationId xmlns:p14="http://schemas.microsoft.com/office/powerpoint/2010/main" val="4091809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A935DF6-CBB6-4F91-B2D2-2CD85169E0EC}"/>
              </a:ext>
            </a:extLst>
          </p:cNvPr>
          <p:cNvSpPr txBox="1"/>
          <p:nvPr/>
        </p:nvSpPr>
        <p:spPr>
          <a:xfrm>
            <a:off x="443058" y="545566"/>
            <a:ext cx="10341205" cy="3416320"/>
          </a:xfrm>
          <a:prstGeom prst="rect">
            <a:avLst/>
          </a:prstGeom>
          <a:noFill/>
        </p:spPr>
        <p:txBody>
          <a:bodyPr wrap="square">
            <a:spAutoFit/>
          </a:bodyPr>
          <a:lstStyle/>
          <a:p>
            <a:pPr algn="l"/>
            <a:r>
              <a:rPr lang="en-US" sz="2400" b="0" i="0" dirty="0">
                <a:solidFill>
                  <a:srgbClr val="111111"/>
                </a:solidFill>
                <a:effectLst/>
                <a:latin typeface="Cabin-semi-bold"/>
              </a:rPr>
              <a:t>What Is a T-Test?</a:t>
            </a:r>
          </a:p>
          <a:p>
            <a:pPr algn="l"/>
            <a:r>
              <a:rPr lang="en-US" sz="2400" b="0" i="0" dirty="0">
                <a:solidFill>
                  <a:srgbClr val="111111"/>
                </a:solidFill>
                <a:effectLst/>
                <a:latin typeface="SourceSansPro"/>
              </a:rPr>
              <a:t>A t-test is a type of inferential </a:t>
            </a:r>
            <a:r>
              <a:rPr lang="en-US" sz="2400" b="0" i="0" u="sng" dirty="0">
                <a:solidFill>
                  <a:srgbClr val="2C40D0"/>
                </a:solidFill>
                <a:effectLst/>
                <a:latin typeface="SourceSansPro"/>
                <a:hlinkClick r:id="rId2"/>
              </a:rPr>
              <a:t>statistic</a:t>
            </a:r>
            <a:r>
              <a:rPr lang="en-US" sz="2400" b="0" i="0" dirty="0">
                <a:solidFill>
                  <a:srgbClr val="111111"/>
                </a:solidFill>
                <a:effectLst/>
                <a:latin typeface="SourceSansPro"/>
              </a:rPr>
              <a:t> used to determine if there is a significant difference between the means of two groups, which may be related in certain features. It is mostly used when the data sets, like the data set recorded as the outcome from flipping a coin 100 times, would follow a normal distribution and may have unknown variances. A t-test is used as a hypothesis testing tool, which allows testing of an </a:t>
            </a:r>
            <a:r>
              <a:rPr lang="en-US" sz="2400" b="0" i="0" u="sng" dirty="0">
                <a:solidFill>
                  <a:srgbClr val="2C40D0"/>
                </a:solidFill>
                <a:effectLst/>
                <a:latin typeface="SourceSansPro"/>
                <a:hlinkClick r:id="rId3"/>
              </a:rPr>
              <a:t>assumption</a:t>
            </a:r>
            <a:r>
              <a:rPr lang="en-US" sz="2400" b="0" i="0" dirty="0">
                <a:solidFill>
                  <a:srgbClr val="111111"/>
                </a:solidFill>
                <a:effectLst/>
                <a:latin typeface="SourceSansPro"/>
              </a:rPr>
              <a:t> applicable to a population. </a:t>
            </a:r>
          </a:p>
          <a:p>
            <a:pPr algn="l"/>
            <a:endParaRPr lang="en-US" sz="2400" dirty="0">
              <a:solidFill>
                <a:srgbClr val="111111"/>
              </a:solidFill>
              <a:latin typeface="SourceSansPro"/>
            </a:endParaRPr>
          </a:p>
          <a:p>
            <a:pPr algn="l"/>
            <a:endParaRPr lang="en-US" sz="2400" b="0" i="0" dirty="0">
              <a:solidFill>
                <a:srgbClr val="111111"/>
              </a:solidFill>
              <a:effectLst/>
              <a:latin typeface="SourceSansPro"/>
            </a:endParaRPr>
          </a:p>
        </p:txBody>
      </p:sp>
    </p:spTree>
    <p:extLst>
      <p:ext uri="{BB962C8B-B14F-4D97-AF65-F5344CB8AC3E}">
        <p14:creationId xmlns:p14="http://schemas.microsoft.com/office/powerpoint/2010/main" val="215090209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301</TotalTime>
  <Words>1409</Words>
  <Application>Microsoft Office PowerPoint</Application>
  <PresentationFormat>Widescreen</PresentationFormat>
  <Paragraphs>74</Paragraphs>
  <Slides>22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Cabin-semi-bold</vt:lpstr>
      <vt:lpstr>Calibri</vt:lpstr>
      <vt:lpstr>Calibri Light</vt:lpstr>
      <vt:lpstr>charter</vt:lpstr>
      <vt:lpstr>Gilmer</vt:lpstr>
      <vt:lpstr>Inter</vt:lpstr>
      <vt:lpstr>Lato</vt:lpstr>
      <vt:lpstr>sohne</vt:lpstr>
      <vt:lpstr>SourceSansPro</vt:lpstr>
      <vt:lpstr>Retrospect</vt:lpstr>
      <vt:lpstr>HYPOTHESES TESTING IN STATISTICS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HPOTHESIS TESTING IN STATISTICS</dc:title>
  <dc:creator>pritiparida109@gmail.com</dc:creator>
  <cp:lastModifiedBy>pritiparida109@gmail.com</cp:lastModifiedBy>
  <cp:revision>10</cp:revision>
  <dcterms:created xsi:type="dcterms:W3CDTF">2022-02-01T06:39:48Z</dcterms:created>
  <dcterms:modified xsi:type="dcterms:W3CDTF">2022-02-03T16:09:18Z</dcterms:modified>
</cp:coreProperties>
</file>