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66" r:id="rId12"/>
    <p:sldId id="272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2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ti001/Class_Project/blob/master/Zillow_Explore_avl.ipynb" TargetMode="External"/><Relationship Id="rId3" Type="http://schemas.openxmlformats.org/officeDocument/2006/relationships/hyperlink" Target="https://github.com/Priti001/Class_Project/blob/master/Schools_DataFrame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4" Type="http://schemas.openxmlformats.org/officeDocument/2006/relationships/hyperlink" Target="https://www.cde.ca.gov/ds/si/ds/pubschl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4400" b="1" i="1" dirty="0" smtClean="0"/>
              <a:t>Do you really want to buy an house in </a:t>
            </a:r>
            <a:r>
              <a:rPr lang="en-US" sz="4400" b="1" i="1" smtClean="0"/>
              <a:t>the Bay </a:t>
            </a:r>
            <a:r>
              <a:rPr lang="en-US" sz="4400" b="1" i="1" dirty="0"/>
              <a:t>A</a:t>
            </a:r>
            <a:r>
              <a:rPr lang="en-US" sz="4400" b="1" i="1" smtClean="0"/>
              <a:t>rea</a:t>
            </a:r>
            <a:r>
              <a:rPr lang="en-US" sz="4400" b="1" i="1" dirty="0" smtClean="0"/>
              <a:t>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Alexander Lam</a:t>
            </a:r>
          </a:p>
          <a:p>
            <a:pPr algn="r"/>
            <a:r>
              <a:rPr lang="en-US" dirty="0" smtClean="0"/>
              <a:t>Allegra Adinolfi</a:t>
            </a:r>
          </a:p>
          <a:p>
            <a:pPr algn="r"/>
            <a:r>
              <a:rPr lang="en-US" dirty="0" err="1" smtClean="0"/>
              <a:t>Priti</a:t>
            </a:r>
            <a:endParaRPr lang="en-US" dirty="0" smtClean="0"/>
          </a:p>
          <a:p>
            <a:pPr algn="r"/>
            <a:r>
              <a:rPr lang="en-US" dirty="0" smtClean="0"/>
              <a:t>Owen </a:t>
            </a:r>
            <a:r>
              <a:rPr lang="en-US" dirty="0" err="1" smtClean="0"/>
              <a:t>Lawrance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4"/>
            <a:ext cx="121920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want to analyze the correlation between school rate scores 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dirty="0" smtClean="0"/>
              <a:t>Housing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" y="2710692"/>
            <a:ext cx="4891673" cy="2382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8" y="2466109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823"/>
            <a:ext cx="10515600" cy="3396942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157129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6"/>
            <a:ext cx="10515600" cy="36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450</Words>
  <Application>Microsoft Macintosh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CLASS PROJECT Do you really want to buy an house in the Bay Area?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Allegra Adinolfi</cp:lastModifiedBy>
  <cp:revision>27</cp:revision>
  <dcterms:created xsi:type="dcterms:W3CDTF">2018-01-15T01:08:51Z</dcterms:created>
  <dcterms:modified xsi:type="dcterms:W3CDTF">2018-01-20T18:04:56Z</dcterms:modified>
</cp:coreProperties>
</file>