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71" r:id="rId7"/>
    <p:sldId id="270" r:id="rId8"/>
    <p:sldId id="265" r:id="rId9"/>
    <p:sldId id="273" r:id="rId10"/>
    <p:sldId id="269" r:id="rId11"/>
    <p:sldId id="266" r:id="rId12"/>
    <p:sldId id="272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81D02-9E89-694B-9CCD-85247D04325E}">
          <p14:sldIdLst>
            <p14:sldId id="256"/>
            <p14:sldId id="258"/>
            <p14:sldId id="257"/>
            <p14:sldId id="259"/>
            <p14:sldId id="260"/>
            <p14:sldId id="271"/>
            <p14:sldId id="270"/>
          </p14:sldIdLst>
        </p14:section>
        <p14:section name="Untitled Section" id="{CC9B26F0-BA02-1445-92EB-4A8547D53E33}">
          <p14:sldIdLst>
            <p14:sldId id="265"/>
            <p14:sldId id="273"/>
            <p14:sldId id="269"/>
            <p14:sldId id="266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2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BF1A-F214-4041-B227-EF045931CFDF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7343-8E9C-6045-B961-7D03B11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baseline="0" dirty="0" smtClean="0"/>
              <a:t> is a very good web site who cleans all the public proprietary sources in order to be ready for exploration and assumption.</a:t>
            </a:r>
          </a:p>
          <a:p>
            <a:r>
              <a:rPr lang="en-US" baseline="0" dirty="0" smtClean="0"/>
              <a:t>Full of interesting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years?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get result in order to have information about a specific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ti001/Class_Project/blob/master/Zillow_Explore_avl.ipynb" TargetMode="External"/><Relationship Id="rId3" Type="http://schemas.openxmlformats.org/officeDocument/2006/relationships/hyperlink" Target="https://github.com/Priti001/Class_Project/blob/master/Schools_DataFrame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4" Type="http://schemas.openxmlformats.org/officeDocument/2006/relationships/hyperlink" Target="https://www.cde.ca.gov/ds/si/ds/pubschl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4400" b="1" i="1" dirty="0" smtClean="0"/>
              <a:t>Do you really want to buy an house in </a:t>
            </a:r>
            <a:r>
              <a:rPr lang="en-US" sz="4400" b="1" i="1" smtClean="0"/>
              <a:t>the Bay </a:t>
            </a:r>
            <a:r>
              <a:rPr lang="en-US" sz="4400" b="1" i="1" dirty="0"/>
              <a:t>A</a:t>
            </a:r>
            <a:r>
              <a:rPr lang="en-US" sz="4400" b="1" i="1" smtClean="0"/>
              <a:t>rea</a:t>
            </a:r>
            <a:r>
              <a:rPr lang="en-US" sz="4400" b="1" i="1" dirty="0" smtClean="0"/>
              <a:t>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Alexander Lam</a:t>
            </a:r>
          </a:p>
          <a:p>
            <a:pPr algn="r"/>
            <a:r>
              <a:rPr lang="en-US" dirty="0" smtClean="0"/>
              <a:t>Allegra Adinolfi</a:t>
            </a:r>
          </a:p>
          <a:p>
            <a:pPr algn="r"/>
            <a:r>
              <a:rPr lang="en-US" dirty="0" err="1" smtClean="0"/>
              <a:t>Priti</a:t>
            </a:r>
            <a:endParaRPr lang="en-US" dirty="0" smtClean="0"/>
          </a:p>
          <a:p>
            <a:pPr algn="r"/>
            <a:r>
              <a:rPr lang="en-US" dirty="0" smtClean="0"/>
              <a:t>Owen </a:t>
            </a:r>
            <a:r>
              <a:rPr lang="en-US" dirty="0" err="1" smtClean="0"/>
              <a:t>Lawrance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64"/>
            <a:ext cx="12192000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based on the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Counties exhibit similar trend during the years. </a:t>
            </a:r>
          </a:p>
          <a:p>
            <a:r>
              <a:rPr lang="en-US" dirty="0" smtClean="0"/>
              <a:t>School rating scores have some correlation with the house prices but not that high which we were expecting. </a:t>
            </a:r>
          </a:p>
          <a:p>
            <a:r>
              <a:rPr lang="en-US" dirty="0" smtClean="0"/>
              <a:t>The most expensive city is Hillsborough </a:t>
            </a:r>
          </a:p>
          <a:p>
            <a:r>
              <a:rPr lang="en-US" dirty="0" smtClean="0"/>
              <a:t>The cheapest one is East Palo Alto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Investigation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through the crime data and see if there is any correlation </a:t>
            </a:r>
          </a:p>
          <a:p>
            <a:r>
              <a:rPr lang="en-US" dirty="0" smtClean="0"/>
              <a:t>Where is more convenient buy a house and where to 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get result in order to have information about a specific County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/blob/master/</a:t>
            </a:r>
            <a:r>
              <a:rPr lang="en-US" dirty="0" err="1" smtClean="0"/>
              <a:t>housing_utilities.py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data manipulation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https://github.com/Priti001/Class_Project/blob/master/Zillow_Explore_avl.ipynb</a:t>
            </a:r>
            <a:endParaRPr lang="en-US" dirty="0" smtClean="0"/>
          </a:p>
          <a:p>
            <a:r>
              <a:rPr lang="en-US" dirty="0" smtClean="0"/>
              <a:t>School data manipulation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https://github.com/Priti001/Class_Project/blob/master/Schools_DataFrame.ipynb</a:t>
            </a:r>
            <a:endParaRPr lang="en-US" dirty="0" smtClean="0"/>
          </a:p>
          <a:p>
            <a:r>
              <a:rPr lang="en-US" dirty="0" smtClean="0"/>
              <a:t>Overall investigation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/tree/</a:t>
            </a:r>
            <a:r>
              <a:rPr lang="en-US" dirty="0" err="1" smtClean="0"/>
              <a:t>correlation_analysis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176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INTRODUCTION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Project aims to assist those who are looking to buy a House in order to have an overview on the housing market place and make the best decision.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Our Project want to analyze the correlation between school rate scores and median sold price.</a:t>
            </a:r>
            <a:endParaRPr lang="en-US" sz="4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search combined House Price and School rating score since having a good school close to our house is one of the first goals of people but also the main reason why the price are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you want to buy an house?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- how is the houses sale trend?</a:t>
            </a:r>
          </a:p>
          <a:p>
            <a:r>
              <a:rPr lang="en-US" dirty="0" smtClean="0"/>
              <a:t>Does the school rating has correlation with the price of the houses?</a:t>
            </a:r>
          </a:p>
          <a:p>
            <a:r>
              <a:rPr lang="en-US" dirty="0" smtClean="0"/>
              <a:t>Is the trend changes year by year?</a:t>
            </a:r>
          </a:p>
          <a:p>
            <a:r>
              <a:rPr lang="en-US" dirty="0" smtClean="0"/>
              <a:t>What is the median sold price?</a:t>
            </a:r>
          </a:p>
        </p:txBody>
      </p:sp>
    </p:spTree>
    <p:extLst>
      <p:ext uri="{BB962C8B-B14F-4D97-AF65-F5344CB8AC3E}">
        <p14:creationId xmlns:p14="http://schemas.microsoft.com/office/powerpoint/2010/main" val="1974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resource: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Housing data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www.kaggle.com/zillow/zecon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Schools in </a:t>
            </a:r>
            <a:r>
              <a:rPr lang="en-US" dirty="0" smtClean="0"/>
              <a:t>CA: Public </a:t>
            </a:r>
            <a:r>
              <a:rPr lang="en-US" dirty="0"/>
              <a:t>Schools and Districts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www.cde.ca.gov/ds/si/ds/pubschls.asp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>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i="1" dirty="0" smtClean="0">
                <a:latin typeface="+mn-lt"/>
              </a:rPr>
              <a:t>As starting point of our analysis we have first cleaned and then worked with the 2 dataset separately, only after this process we have merged the data to get our output.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US" dirty="0" smtClean="0"/>
              <a:t>Housing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Download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Import all the dependencies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Clean the data, dropping inconsistent or not interesting columns and rows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Date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First Graph: Total Sold Price in relation with Years for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Second Graph: Median Sold Price per </a:t>
            </a:r>
            <a:r>
              <a:rPr lang="en-US" dirty="0" err="1" smtClean="0"/>
              <a:t>Sqr</a:t>
            </a:r>
            <a:r>
              <a:rPr lang="en-US" dirty="0" smtClean="0"/>
              <a:t> Ft in relation with Years for each region of the County of interest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and Districts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000" dirty="0" smtClean="0"/>
              <a:t>Download the data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Import all the dependencies needed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Clean the data, dropping inconsistent or not interesting columns and rows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Merge last 3 years datasets in order to give consistence to our analysis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Create csv file containing County details and score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County of San Mateo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Median Sold Price vs Median Price per </a:t>
            </a:r>
            <a:r>
              <a:rPr lang="en-US" sz="2400" dirty="0" err="1" smtClean="0"/>
              <a:t>Sq</a:t>
            </a:r>
            <a:r>
              <a:rPr lang="en-US" sz="2400" dirty="0" smtClean="0"/>
              <a:t> Ft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" y="2710692"/>
            <a:ext cx="4891673" cy="23829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8" y="2466109"/>
            <a:ext cx="5661170" cy="2830585"/>
          </a:xfrm>
        </p:spPr>
      </p:pic>
    </p:spTree>
    <p:extLst>
      <p:ext uri="{BB962C8B-B14F-4D97-AF65-F5344CB8AC3E}">
        <p14:creationId xmlns:p14="http://schemas.microsoft.com/office/powerpoint/2010/main" val="14726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Median Sold Price vs Median Price per </a:t>
            </a:r>
            <a:r>
              <a:rPr lang="en-US" sz="3600" b="1" dirty="0" err="1" smtClean="0"/>
              <a:t>Sq</a:t>
            </a:r>
            <a:r>
              <a:rPr lang="en-US" sz="3600" b="1" dirty="0" smtClean="0"/>
              <a:t> Ft by cities 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823"/>
            <a:ext cx="10515600" cy="3396942"/>
          </a:xfrm>
        </p:spPr>
      </p:pic>
    </p:spTree>
    <p:extLst>
      <p:ext uri="{BB962C8B-B14F-4D97-AF65-F5344CB8AC3E}">
        <p14:creationId xmlns:p14="http://schemas.microsoft.com/office/powerpoint/2010/main" val="9282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County of San Mateo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Total sold price in relation to the school rating score for each region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2157129"/>
            <a:ext cx="11683207" cy="3259998"/>
          </a:xfrm>
        </p:spPr>
      </p:pic>
    </p:spTree>
    <p:extLst>
      <p:ext uri="{BB962C8B-B14F-4D97-AF65-F5344CB8AC3E}">
        <p14:creationId xmlns:p14="http://schemas.microsoft.com/office/powerpoint/2010/main" val="1999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436"/>
            <a:ext cx="10515600" cy="36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450</Words>
  <Application>Microsoft Macintosh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CLASS PROJECT Do you really want to buy an house in the Bay Area?</vt:lpstr>
      <vt:lpstr>PowerPoint Presentation</vt:lpstr>
      <vt:lpstr>Do you want to buy an house?</vt:lpstr>
      <vt:lpstr>DATASET</vt:lpstr>
      <vt:lpstr>STRUCTURE As starting point of our analysis we have first cleaned and then worked with the 2 dataset separately, only after this process we have merged the data to get our output. </vt:lpstr>
      <vt:lpstr>County of San Mateo  Median Sold Price vs Median Price per Sq Ft</vt:lpstr>
      <vt:lpstr>Median Sold Price vs Median Price per Sq Ft by cities </vt:lpstr>
      <vt:lpstr>County of San Mateo  Total sold price in relation to the school rating score for each region </vt:lpstr>
      <vt:lpstr>PowerPoint Presentation</vt:lpstr>
      <vt:lpstr>PowerPoint Presentation</vt:lpstr>
      <vt:lpstr>Conclusion based on the Analysis </vt:lpstr>
      <vt:lpstr>Future Investigation </vt:lpstr>
      <vt:lpstr>Functions </vt:lpstr>
      <vt:lpstr>Our Project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Allegra Adinolfi</dc:creator>
  <cp:lastModifiedBy>Allegra Adinolfi</cp:lastModifiedBy>
  <cp:revision>27</cp:revision>
  <dcterms:created xsi:type="dcterms:W3CDTF">2018-01-15T01:08:51Z</dcterms:created>
  <dcterms:modified xsi:type="dcterms:W3CDTF">2018-01-20T18:04:04Z</dcterms:modified>
</cp:coreProperties>
</file>