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70" r:id="rId4"/>
    <p:sldId id="271" r:id="rId5"/>
    <p:sldId id="275" r:id="rId6"/>
    <p:sldId id="272" r:id="rId7"/>
    <p:sldId id="274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29" autoAdjust="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E*Nirvana – Predict your future sales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Stellar team 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Project#3 Vision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implement Sales Performance Management MVP </a:t>
            </a:r>
          </a:p>
          <a:p>
            <a:pPr lvl="1"/>
            <a:r>
              <a:rPr lang="en-US" dirty="0"/>
              <a:t>Take Sue as our customer and help her win more sales and customer Loyalty</a:t>
            </a:r>
          </a:p>
          <a:p>
            <a:pPr lvl="1"/>
            <a:r>
              <a:rPr lang="en-US" dirty="0"/>
              <a:t>Learn and apply ML, Apache Spark, BI on Sales data</a:t>
            </a:r>
          </a:p>
          <a:p>
            <a:pPr lvl="1"/>
            <a:r>
              <a:rPr lang="en-US" dirty="0"/>
              <a:t>Learn and apply NLP on customer sentiments (Realtime data pipeline)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8231-3770-4FEA-9D73-AE69CB61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3D6B59E-4867-4897-816A-FA2F53A1A487}"/>
              </a:ext>
            </a:extLst>
          </p:cNvPr>
          <p:cNvSpPr/>
          <p:nvPr/>
        </p:nvSpPr>
        <p:spPr>
          <a:xfrm>
            <a:off x="3868615" y="4180986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B73EBC-3025-45CA-9BEB-6B42553067A8}"/>
              </a:ext>
            </a:extLst>
          </p:cNvPr>
          <p:cNvSpPr/>
          <p:nvPr/>
        </p:nvSpPr>
        <p:spPr>
          <a:xfrm>
            <a:off x="3486150" y="1991215"/>
            <a:ext cx="167933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Master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D0C515-66AE-4FA2-94C6-8CCB0AB6DE09}"/>
              </a:ext>
            </a:extLst>
          </p:cNvPr>
          <p:cNvSpPr/>
          <p:nvPr/>
        </p:nvSpPr>
        <p:spPr>
          <a:xfrm>
            <a:off x="2927838" y="2919046"/>
            <a:ext cx="11166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A8B8A5-572C-4E20-B545-3CCCDB22F23E}"/>
              </a:ext>
            </a:extLst>
          </p:cNvPr>
          <p:cNvSpPr/>
          <p:nvPr/>
        </p:nvSpPr>
        <p:spPr>
          <a:xfrm>
            <a:off x="4708280" y="2919046"/>
            <a:ext cx="124411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1B28FD8-F3E9-4817-9A74-F2BBC2B4EFD6}"/>
              </a:ext>
            </a:extLst>
          </p:cNvPr>
          <p:cNvCxnSpPr>
            <a:stCxn id="9" idx="2"/>
            <a:endCxn id="4" idx="1"/>
          </p:cNvCxnSpPr>
          <p:nvPr/>
        </p:nvCxnSpPr>
        <p:spPr>
          <a:xfrm rot="16200000" flipH="1">
            <a:off x="3732212" y="3587383"/>
            <a:ext cx="347540" cy="8396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25E1FF7-415F-421D-91BB-D888F18BE053}"/>
              </a:ext>
            </a:extLst>
          </p:cNvPr>
          <p:cNvCxnSpPr>
            <a:stCxn id="11" idx="2"/>
            <a:endCxn id="4" idx="1"/>
          </p:cNvCxnSpPr>
          <p:nvPr/>
        </p:nvCxnSpPr>
        <p:spPr>
          <a:xfrm rot="5400000">
            <a:off x="4654306" y="3504956"/>
            <a:ext cx="347540" cy="100452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657A95-C6A7-4D79-BFC8-177BC3EB3265}"/>
              </a:ext>
            </a:extLst>
          </p:cNvPr>
          <p:cNvCxnSpPr/>
          <p:nvPr/>
        </p:nvCxnSpPr>
        <p:spPr>
          <a:xfrm>
            <a:off x="2189285" y="2334115"/>
            <a:ext cx="826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11F9C5-17C0-4E08-9493-CED84239AC59}"/>
              </a:ext>
            </a:extLst>
          </p:cNvPr>
          <p:cNvSpPr txBox="1"/>
          <p:nvPr/>
        </p:nvSpPr>
        <p:spPr>
          <a:xfrm>
            <a:off x="756138" y="2057425"/>
            <a:ext cx="136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  <a:p>
            <a:r>
              <a:rPr lang="en-US" dirty="0"/>
              <a:t>Job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3F3F57-DA56-4371-B661-E5DC09F5986E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3784968" y="2378197"/>
            <a:ext cx="242031" cy="83966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A779FBA-1EED-4635-83AB-0F9C81C6B7B6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16200000" flipH="1">
            <a:off x="4707061" y="2295770"/>
            <a:ext cx="242031" cy="10045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B4F6F4-A788-4BEC-B005-5A26AA72DE34}"/>
              </a:ext>
            </a:extLst>
          </p:cNvPr>
          <p:cNvSpPr txBox="1"/>
          <p:nvPr/>
        </p:nvSpPr>
        <p:spPr>
          <a:xfrm>
            <a:off x="8071338" y="1828800"/>
            <a:ext cx="2825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Spark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Analysis &amp;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time streaming – Kafka, Twitter</a:t>
            </a:r>
          </a:p>
        </p:txBody>
      </p:sp>
    </p:spTree>
    <p:extLst>
      <p:ext uri="{BB962C8B-B14F-4D97-AF65-F5344CB8AC3E}">
        <p14:creationId xmlns:p14="http://schemas.microsoft.com/office/powerpoint/2010/main" val="453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and Finalize Data – 4/26</a:t>
            </a:r>
          </a:p>
          <a:p>
            <a:r>
              <a:rPr lang="en-US" dirty="0"/>
              <a:t>Configure cloud HDFS and Apache Spark- 4/28</a:t>
            </a:r>
          </a:p>
          <a:p>
            <a:r>
              <a:rPr lang="en-US" dirty="0"/>
              <a:t>Code –</a:t>
            </a:r>
          </a:p>
          <a:p>
            <a:pPr lvl="1"/>
            <a:r>
              <a:rPr lang="en-US" dirty="0"/>
              <a:t>Upload csv file via website and save in HDFS</a:t>
            </a:r>
          </a:p>
          <a:p>
            <a:pPr lvl="1"/>
            <a:r>
              <a:rPr lang="en-US" dirty="0"/>
              <a:t>Categorize Data </a:t>
            </a:r>
          </a:p>
          <a:p>
            <a:pPr lvl="1"/>
            <a:r>
              <a:rPr lang="en-US" dirty="0"/>
              <a:t>Process data and execute Spark ML – gives you prediction</a:t>
            </a:r>
          </a:p>
          <a:p>
            <a:pPr lvl="1"/>
            <a:r>
              <a:rPr lang="en-US" dirty="0"/>
              <a:t>Use sentiments NLU to measure and predict sentiments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9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D25B-B694-4F61-92AF-BED3201A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4686-F773-4BDC-89A0-09E4B4B6B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Lei (process flow)</a:t>
            </a:r>
          </a:p>
        </p:txBody>
      </p:sp>
    </p:spTree>
    <p:extLst>
      <p:ext uri="{BB962C8B-B14F-4D97-AF65-F5344CB8AC3E}">
        <p14:creationId xmlns:p14="http://schemas.microsoft.com/office/powerpoint/2010/main" val="259251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1CE7-BDA3-4305-8516-D9A8EE7F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9958-7855-4F72-8ED6-57339535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cloud</a:t>
            </a:r>
          </a:p>
          <a:p>
            <a:pPr lvl="1"/>
            <a:r>
              <a:rPr lang="en-US" dirty="0"/>
              <a:t>HDInsight</a:t>
            </a:r>
          </a:p>
          <a:p>
            <a:pPr lvl="1"/>
            <a:r>
              <a:rPr lang="en-US" dirty="0"/>
              <a:t>Azure Storage or Azure Data Lake</a:t>
            </a:r>
          </a:p>
          <a:p>
            <a:pPr lvl="1"/>
            <a:r>
              <a:rPr lang="en-US" dirty="0"/>
              <a:t>Apache Spark </a:t>
            </a:r>
          </a:p>
          <a:p>
            <a:pPr lvl="1"/>
            <a:r>
              <a:rPr lang="en-US" dirty="0"/>
              <a:t>Apache Spark ML</a:t>
            </a:r>
          </a:p>
          <a:p>
            <a:pPr lvl="1"/>
            <a:r>
              <a:rPr lang="en-US" dirty="0"/>
              <a:t>NLP</a:t>
            </a:r>
          </a:p>
          <a:p>
            <a:pPr lvl="1"/>
            <a:r>
              <a:rPr lang="en-US" dirty="0"/>
              <a:t>Data Pipeline (Realtime streaming)</a:t>
            </a:r>
          </a:p>
          <a:p>
            <a:pPr lvl="1"/>
            <a:r>
              <a:rPr lang="en-US" dirty="0"/>
              <a:t>Kafka (optional)</a:t>
            </a:r>
          </a:p>
          <a:p>
            <a:r>
              <a:rPr lang="en-US" dirty="0"/>
              <a:t>AWS – S3 and Google Cloud – Kubernetes, Dockers and Containers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9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EF4E-5264-48A9-9913-69DE3B5A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Sales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393C-EAFA-4918-8214-91E2526CD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sales by product and by brand</a:t>
            </a:r>
          </a:p>
          <a:p>
            <a:r>
              <a:rPr lang="en-US" dirty="0"/>
              <a:t>Sales prediction per product categories and brand</a:t>
            </a:r>
          </a:p>
          <a:p>
            <a:r>
              <a:rPr lang="en-US" dirty="0"/>
              <a:t>Analyze inventory and cost overheads</a:t>
            </a:r>
          </a:p>
          <a:p>
            <a:r>
              <a:rPr lang="en-US" dirty="0"/>
              <a:t>Inventory forecasting </a:t>
            </a:r>
          </a:p>
          <a:p>
            <a:r>
              <a:rPr lang="en-US" dirty="0"/>
              <a:t>Analyze Sentiments – Customer Loyalty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090C-F17F-4C4D-959D-6F39F838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C853-5A14-42E3-A603-D1E031514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Familiarize with the concepts by 4/27</a:t>
            </a:r>
          </a:p>
          <a:p>
            <a:r>
              <a:rPr lang="en-US" dirty="0"/>
              <a:t>Data in place by 4/26 or 27</a:t>
            </a:r>
          </a:p>
          <a:p>
            <a:r>
              <a:rPr lang="en-US" dirty="0"/>
              <a:t>By 4/27, we will regroup again</a:t>
            </a:r>
          </a:p>
          <a:p>
            <a:pPr lvl="1"/>
            <a:r>
              <a:rPr lang="en-US" dirty="0"/>
              <a:t>Neha’s – code for FB and Twitter</a:t>
            </a:r>
          </a:p>
          <a:p>
            <a:pPr lvl="1"/>
            <a:r>
              <a:rPr lang="en-US" dirty="0"/>
              <a:t>Evaluate Project#2 code</a:t>
            </a:r>
          </a:p>
          <a:p>
            <a:pPr lvl="1"/>
            <a:r>
              <a:rPr lang="en-US" dirty="0"/>
              <a:t>Rectify our architecture and complete data pipeline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96</TotalTime>
  <Words>273</Words>
  <Application>Microsoft Office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Book Antiqua</vt:lpstr>
      <vt:lpstr>Sales Direction 16X9</vt:lpstr>
      <vt:lpstr>E*Nirvana – Predict your future sales</vt:lpstr>
      <vt:lpstr>Our Project#3 Vision </vt:lpstr>
      <vt:lpstr>Architecture </vt:lpstr>
      <vt:lpstr>Process </vt:lpstr>
      <vt:lpstr>Business Process</vt:lpstr>
      <vt:lpstr>Concepts</vt:lpstr>
      <vt:lpstr>Subscription Sales Output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E*Nirvana – Predict your future sales</dc:title>
  <dc:creator>Rajat Kaura</dc:creator>
  <cp:lastModifiedBy>Rajat Kaura</cp:lastModifiedBy>
  <cp:revision>9</cp:revision>
  <dcterms:created xsi:type="dcterms:W3CDTF">2018-04-25T04:01:12Z</dcterms:created>
  <dcterms:modified xsi:type="dcterms:W3CDTF">2018-04-25T05:38:03Z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