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 Panchal" userId="d61909ee957d9952" providerId="LiveId" clId="{58CF5D6F-0C07-4698-9ED1-62C12E511A57}"/>
    <pc:docChg chg="custSel addSld delSld modSld modMainMaster">
      <pc:chgData name="Preeti Panchal" userId="d61909ee957d9952" providerId="LiveId" clId="{58CF5D6F-0C07-4698-9ED1-62C12E511A57}" dt="2021-10-24T03:05:00.650" v="43" actId="47"/>
      <pc:docMkLst>
        <pc:docMk/>
      </pc:docMkLst>
      <pc:sldChg chg="addSp modSp mod modTransition modAnim">
        <pc:chgData name="Preeti Panchal" userId="d61909ee957d9952" providerId="LiveId" clId="{58CF5D6F-0C07-4698-9ED1-62C12E511A57}" dt="2021-10-24T03:04:15.138" v="41" actId="1076"/>
        <pc:sldMkLst>
          <pc:docMk/>
          <pc:sldMk cId="3690281277" sldId="256"/>
        </pc:sldMkLst>
        <pc:spChg chg="mod">
          <ac:chgData name="Preeti Panchal" userId="d61909ee957d9952" providerId="LiveId" clId="{58CF5D6F-0C07-4698-9ED1-62C12E511A57}" dt="2021-10-24T02:39:59.525" v="0" actId="207"/>
          <ac:spMkLst>
            <pc:docMk/>
            <pc:sldMk cId="3690281277" sldId="256"/>
            <ac:spMk id="2" creationId="{E36B1849-1A6E-4EAC-A8B9-3C4C9E17B21B}"/>
          </ac:spMkLst>
        </pc:spChg>
        <pc:spChg chg="mod">
          <ac:chgData name="Preeti Panchal" userId="d61909ee957d9952" providerId="LiveId" clId="{58CF5D6F-0C07-4698-9ED1-62C12E511A57}" dt="2021-10-24T02:40:22.880" v="1" actId="207"/>
          <ac:spMkLst>
            <pc:docMk/>
            <pc:sldMk cId="3690281277" sldId="256"/>
            <ac:spMk id="3" creationId="{9093F7A1-2278-4ACB-AF59-AD317AE13E60}"/>
          </ac:spMkLst>
        </pc:spChg>
        <pc:picChg chg="add mod">
          <ac:chgData name="Preeti Panchal" userId="d61909ee957d9952" providerId="LiveId" clId="{58CF5D6F-0C07-4698-9ED1-62C12E511A57}" dt="2021-10-24T03:04:15.138" v="41" actId="1076"/>
          <ac:picMkLst>
            <pc:docMk/>
            <pc:sldMk cId="3690281277" sldId="256"/>
            <ac:picMk id="4" creationId="{23ECA7BC-9898-4ED2-92CA-20639071775D}"/>
          </ac:picMkLst>
        </pc:picChg>
        <pc:picChg chg="mod">
          <ac:chgData name="Preeti Panchal" userId="d61909ee957d9952" providerId="LiveId" clId="{58CF5D6F-0C07-4698-9ED1-62C12E511A57}" dt="2021-10-24T02:40:24.770" v="2" actId="1076"/>
          <ac:picMkLst>
            <pc:docMk/>
            <pc:sldMk cId="3690281277" sldId="256"/>
            <ac:picMk id="5" creationId="{14EEF4BE-C554-48E5-85E0-30C02D2A1A58}"/>
          </ac:picMkLst>
        </pc:picChg>
      </pc:sldChg>
      <pc:sldChg chg="modSp mod modTransition">
        <pc:chgData name="Preeti Panchal" userId="d61909ee957d9952" providerId="LiveId" clId="{58CF5D6F-0C07-4698-9ED1-62C12E511A57}" dt="2021-10-24T03:03:51.987" v="40"/>
        <pc:sldMkLst>
          <pc:docMk/>
          <pc:sldMk cId="3539390373" sldId="257"/>
        </pc:sldMkLst>
        <pc:spChg chg="mod">
          <ac:chgData name="Preeti Panchal" userId="d61909ee957d9952" providerId="LiveId" clId="{58CF5D6F-0C07-4698-9ED1-62C12E511A57}" dt="2021-10-24T02:46:17.309" v="23" actId="114"/>
          <ac:spMkLst>
            <pc:docMk/>
            <pc:sldMk cId="3539390373" sldId="257"/>
            <ac:spMk id="2" creationId="{63215017-0EC0-4532-BB93-B745AA9F834D}"/>
          </ac:spMkLst>
        </pc:spChg>
        <pc:picChg chg="mod">
          <ac:chgData name="Preeti Panchal" userId="d61909ee957d9952" providerId="LiveId" clId="{58CF5D6F-0C07-4698-9ED1-62C12E511A57}" dt="2021-10-24T02:45:34.811" v="19" actId="1076"/>
          <ac:picMkLst>
            <pc:docMk/>
            <pc:sldMk cId="3539390373" sldId="257"/>
            <ac:picMk id="4" creationId="{E0E5F7DE-80ED-4D78-8AC5-A0F548CE4BA7}"/>
          </ac:picMkLst>
        </pc:picChg>
      </pc:sldChg>
      <pc:sldChg chg="addSp modSp new mod modTransition">
        <pc:chgData name="Preeti Panchal" userId="d61909ee957d9952" providerId="LiveId" clId="{58CF5D6F-0C07-4698-9ED1-62C12E511A57}" dt="2021-10-24T03:03:51.987" v="40"/>
        <pc:sldMkLst>
          <pc:docMk/>
          <pc:sldMk cId="2101127663" sldId="258"/>
        </pc:sldMkLst>
        <pc:picChg chg="add mod">
          <ac:chgData name="Preeti Panchal" userId="d61909ee957d9952" providerId="LiveId" clId="{58CF5D6F-0C07-4698-9ED1-62C12E511A57}" dt="2021-10-24T02:48:38.179" v="28" actId="14100"/>
          <ac:picMkLst>
            <pc:docMk/>
            <pc:sldMk cId="2101127663" sldId="258"/>
            <ac:picMk id="3" creationId="{6DB5BD2E-8195-4B6D-A090-E73CC7DCF996}"/>
          </ac:picMkLst>
        </pc:picChg>
      </pc:sldChg>
      <pc:sldChg chg="new del">
        <pc:chgData name="Preeti Panchal" userId="d61909ee957d9952" providerId="LiveId" clId="{58CF5D6F-0C07-4698-9ED1-62C12E511A57}" dt="2021-10-24T03:05:00.650" v="43" actId="47"/>
        <pc:sldMkLst>
          <pc:docMk/>
          <pc:sldMk cId="1405939604" sldId="259"/>
        </pc:sldMkLst>
      </pc:sldChg>
      <pc:sldMasterChg chg="modTransition modSldLayout">
        <pc:chgData name="Preeti Panchal" userId="d61909ee957d9952" providerId="LiveId" clId="{58CF5D6F-0C07-4698-9ED1-62C12E511A57}" dt="2021-10-24T03:03:51.987" v="40"/>
        <pc:sldMasterMkLst>
          <pc:docMk/>
          <pc:sldMasterMk cId="1737186655" sldId="2147483648"/>
        </pc:sldMasterMkLst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1276177104" sldId="2147483649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3245778699" sldId="2147483650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3073675254" sldId="2147483651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642658630" sldId="2147483652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623349488" sldId="2147483653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2710663760" sldId="2147483654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762623218" sldId="2147483655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3839625673" sldId="2147483656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2800154762" sldId="2147483657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598449498" sldId="2147483658"/>
          </pc:sldLayoutMkLst>
        </pc:sldLayoutChg>
        <pc:sldLayoutChg chg="modTransition">
          <pc:chgData name="Preeti Panchal" userId="d61909ee957d9952" providerId="LiveId" clId="{58CF5D6F-0C07-4698-9ED1-62C12E511A57}" dt="2021-10-24T03:03:51.987" v="40"/>
          <pc:sldLayoutMkLst>
            <pc:docMk/>
            <pc:sldMasterMk cId="1737186655" sldId="2147483648"/>
            <pc:sldLayoutMk cId="87293992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7D9-0CF4-45F9-B9DB-AF892917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56E2-2B61-498D-AED9-0B3AE061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119C-1DEF-4C7B-A62F-CA1273F3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76E3-1F6A-4965-AA81-473C346C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EBC0-3AE9-4003-B1FE-B1806EBF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7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0EB3-0ED1-4757-BD9D-D175B59E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0F166-9951-4100-8BE6-951502F2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01DF-1C11-4C6A-97F1-D9981E9A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3FB4-B318-4BB7-A6D6-5714155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9F04-BD9E-4AA1-8D4D-FB2CD006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3BB7-C87C-4037-9A55-2679169E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65D0-00CF-4FD3-ACA5-EB2B911C9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8DD0-0FD8-4FEC-BAC4-C955917C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886C-99E7-4810-A719-DA6386F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2282-569F-4FCC-98F4-5B7E29A1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3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A1FD-F219-4938-930D-30B7D7CA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AECD-8B51-49F3-B56A-C3CE15F9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A0F7-E7DC-4ED7-A3B3-58CD4F2C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2F65-7278-4862-9A21-D7C11DB1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057A-1335-4524-9971-4AFD5B64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7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331-3190-45DC-95EF-29FF6605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9E9C-3338-4B49-BA60-5A57FA9A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CB5F-F216-48BB-8A4E-1A4E8D8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F8E6-DDB6-406D-AF2F-8A6784D2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AF08-0D0A-4E64-B80C-35B6CCC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7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FFB9-5C38-44B6-8B46-291919F3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1928-BEB7-45D3-94F9-1ADCAD2BC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EE2E3-A2EC-4118-97BC-C5C56EA4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105D-E59B-49A1-9B08-C774CA9A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5099-7A62-46F2-B346-D0906621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0650-61F8-4876-AD1F-E613DA88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5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6B7B-1EB1-4FEC-A113-D909C700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E096-3157-4805-9C6D-9E2ACF3F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5765D-8375-4D9C-AA4A-79BA8ECB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5EFAE-86F2-41D5-B64B-461A4E36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88CA1-F900-4CB9-8681-D75802642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EEA55-65D3-46B6-9BF0-FE665CD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D4931-5636-4149-88F0-59209D1C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13C3C-F107-467D-9743-646F88AE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4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E611-A9FF-44D7-A18C-A4A0F9B0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A63D8-412B-41B0-9090-914A583B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2A0B-FCCD-4AD7-BAFF-3D192A12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37896-36A7-467B-AE81-9B909DF3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6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B2BE-1856-4AB7-BDE2-0D16FF6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CFD37-ED51-448D-88BD-0B1C425D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3EB09-2610-4D93-BF55-EA8DC3CD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2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5000-1DD2-458C-A223-CA3C5620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CAB0-81C8-4EF8-B7FD-795D9276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209E1-54D6-4FD3-9EF4-9F8F498DA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A2340-7789-4CD2-8797-490AEA08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DAA2-ACF7-4C59-90A7-88BE5BC7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EC14-AB1A-4DAD-884E-38E436E3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2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3F68-4E0F-4707-9B1A-F2437AA6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A9F79-10BB-4C67-B5E0-008DD5A22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0FC5-51B8-4636-9997-CCA8CA11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03B8F-E9DC-47C4-B495-9EB9264B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17B7-218A-4194-907B-D9168BAB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FE866-680B-48F5-8DB0-4FD1B3C4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5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" name="explode.wav"/>
          </p:stSnd>
        </p:sndAc>
      </p:transition>
    </mc:Choice>
    <mc:Fallback>
      <p:transition spd="slow" advClick="0" advTm="1000">
        <p:dissolve/>
        <p:sndAc>
          <p:stSnd>
            <p:snd r:embed="rId1" name="explod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21DD3-6AFD-4C41-B46B-8776C179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100BD-1354-45A4-9133-6CB25A07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14E8-0851-4A33-96B4-770D0B517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A2FB-A65F-48F8-A69F-49AEEAC0ABD2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126B-69E5-4A10-B699-1959C156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1917-750E-446E-8A5E-3D5F27967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EA61-7E6E-4085-B9DA-693481711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13" name="explode.wav"/>
          </p:stSnd>
        </p:sndAc>
      </p:transition>
    </mc:Choice>
    <mc:Fallback>
      <p:transition spd="slow" advClick="0" advTm="1000">
        <p:dissolve/>
        <p:sndAc>
          <p:stSnd>
            <p:snd r:embed="rId13" name="explode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EF4BE-C554-48E5-85E0-30C02D2A1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" y="74644"/>
            <a:ext cx="12008498" cy="8248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B1849-1A6E-4EAC-A8B9-3C4C9E17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850711">
            <a:off x="7211299" y="1967515"/>
            <a:ext cx="6105331" cy="1475890"/>
          </a:xfrm>
        </p:spPr>
        <p:txBody>
          <a:bodyPr>
            <a:normAutofit/>
          </a:bodyPr>
          <a:lstStyle/>
          <a:p>
            <a:r>
              <a:rPr lang="en-US" sz="6600" b="1" i="1" dirty="0">
                <a:solidFill>
                  <a:srgbClr val="FF0000"/>
                </a:solidFill>
              </a:rPr>
              <a:t>GOOD MORNING</a:t>
            </a:r>
            <a:endParaRPr lang="en-IN" sz="66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F7A1-2278-4ACB-AF59-AD317AE1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859" y="5410043"/>
            <a:ext cx="5433527" cy="1478901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SAY TO GOOD MORNING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_Care_Ni_Karda__Rajkummar_R,_Nushrratt_B__Yo_Yo_Honey_Singh,_Alfaaz,_Hommie_Dilliwala(128kbps)">
            <a:hlinkClick r:id="" action="ppaction://media"/>
            <a:extLst>
              <a:ext uri="{FF2B5EF4-FFF2-40B4-BE49-F238E27FC236}">
                <a16:creationId xmlns:a16="http://schemas.microsoft.com/office/drawing/2014/main" id="{23ECA7BC-9898-4ED2-92CA-2063907177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751" y="66452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4" name="explode.wav"/>
          </p:stSnd>
        </p:sndAc>
      </p:transition>
    </mc:Choice>
    <mc:Fallback>
      <p:transition spd="slow" advClick="0" advTm="1000">
        <p:dissolve/>
        <p:sndAc>
          <p:stSnd>
            <p:snd r:embed="rId4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5F7DE-80ED-4D78-8AC5-A0F548CE4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231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15017-0EC0-4532-BB93-B745AA9F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467761"/>
            <a:ext cx="3136641" cy="1325563"/>
          </a:xfrm>
        </p:spPr>
        <p:txBody>
          <a:bodyPr>
            <a:normAutofit/>
          </a:bodyPr>
          <a:lstStyle/>
          <a:p>
            <a:r>
              <a:rPr lang="en-US" sz="4800" b="1" i="1" dirty="0"/>
              <a:t>Let’s laugh</a:t>
            </a:r>
            <a:endParaRPr lang="en-IN" sz="4800" b="1" i="1" dirty="0"/>
          </a:p>
        </p:txBody>
      </p:sp>
    </p:spTree>
    <p:extLst>
      <p:ext uri="{BB962C8B-B14F-4D97-AF65-F5344CB8AC3E}">
        <p14:creationId xmlns:p14="http://schemas.microsoft.com/office/powerpoint/2010/main" val="353939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2" name="explode.wav"/>
          </p:stSnd>
        </p:sndAc>
      </p:transition>
    </mc:Choice>
    <mc:Fallback>
      <p:transition spd="slow" advClick="0" advTm="1000">
        <p:dissolv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5BD2E-8195-4B6D-A090-E73CC7DC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6" y="0"/>
            <a:ext cx="12275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2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  <p:sndAc>
          <p:stSnd>
            <p:snd r:embed="rId2" name="explode.wav"/>
          </p:stSnd>
        </p:sndAc>
      </p:transition>
    </mc:Choice>
    <mc:Fallback>
      <p:transition spd="slow" advClick="0" advTm="1000">
        <p:dissolve/>
        <p:sndAc>
          <p:stSnd>
            <p:snd r:embed="rId2" name="explod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GOOD MORNING</vt:lpstr>
      <vt:lpstr>Let’s laugh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Preeti Panchal</dc:creator>
  <cp:lastModifiedBy>Preeti Panchal</cp:lastModifiedBy>
  <cp:revision>2</cp:revision>
  <dcterms:created xsi:type="dcterms:W3CDTF">2021-10-20T03:36:10Z</dcterms:created>
  <dcterms:modified xsi:type="dcterms:W3CDTF">2021-10-24T03:05:07Z</dcterms:modified>
</cp:coreProperties>
</file>