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HANDWRITTEN DIGIT RECOGNITION USING ANN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/>
          <a:lstStyle/>
          <a:p>
            <a:r>
              <a:rPr lang="en-US" dirty="0" smtClean="0"/>
              <a:t>Presented by-</a:t>
            </a:r>
            <a:r>
              <a:rPr lang="en-US" dirty="0" err="1" smtClean="0"/>
              <a:t>pritiranjan</a:t>
            </a:r>
            <a:r>
              <a:rPr lang="en-US" dirty="0" smtClean="0"/>
              <a:t> </a:t>
            </a:r>
            <a:r>
              <a:rPr lang="en-US" dirty="0" err="1" smtClean="0"/>
              <a:t>biswal</a:t>
            </a:r>
            <a:endParaRPr lang="en-US" dirty="0" smtClean="0"/>
          </a:p>
          <a:p>
            <a:r>
              <a:rPr lang="en-US" dirty="0" smtClean="0"/>
              <a:t>Intern id-stb03005</a:t>
            </a:r>
          </a:p>
          <a:p>
            <a:r>
              <a:rPr lang="en-US" dirty="0" smtClean="0"/>
              <a:t>Guided by-</a:t>
            </a:r>
            <a:r>
              <a:rPr lang="en-US" dirty="0" err="1" smtClean="0"/>
              <a:t>urooj</a:t>
            </a:r>
            <a:r>
              <a:rPr lang="en-US" dirty="0" smtClean="0"/>
              <a:t> khan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0"/>
            <a:ext cx="2360023" cy="24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CONCLUSION</a:t>
            </a:r>
            <a:r>
              <a:rPr lang="en-IN" dirty="0"/>
              <a:t> </a:t>
            </a:r>
            <a:r>
              <a:rPr lang="en-IN" dirty="0" smtClean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46" y="1521695"/>
            <a:ext cx="8946541" cy="4195481"/>
          </a:xfrm>
        </p:spPr>
        <p:txBody>
          <a:bodyPr/>
          <a:lstStyle/>
          <a:p>
            <a:pPr lvl="0"/>
            <a:r>
              <a:rPr lang="en-IN" dirty="0"/>
              <a:t>ANNs have achieved high accuracy in handwritten digit recognition, exceeding human performance.</a:t>
            </a:r>
          </a:p>
          <a:p>
            <a:pPr lvl="0"/>
            <a:r>
              <a:rPr lang="en-IN" dirty="0"/>
              <a:t>Continuous research explores deeper and more complex architectures, like Convolutional Neural Networks (CNNs), for even better results.</a:t>
            </a:r>
          </a:p>
          <a:p>
            <a:pPr lvl="0"/>
            <a:r>
              <a:rPr lang="en-IN" dirty="0"/>
              <a:t>Applications extend beyond digit recognition, including object recognition, speech recognition, and medical image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WHAT IS HANDWRITTEN DIGIT RECOGNITION</a:t>
            </a:r>
            <a:r>
              <a:rPr lang="en-US" sz="36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5" y="1853248"/>
            <a:ext cx="7352711" cy="2536499"/>
          </a:xfrm>
        </p:spPr>
        <p:txBody>
          <a:bodyPr/>
          <a:lstStyle/>
          <a:p>
            <a:r>
              <a:rPr lang="en-US" dirty="0"/>
              <a:t>The ability of a computer system to identify and classify handwritten digits</a:t>
            </a:r>
          </a:p>
          <a:p>
            <a:r>
              <a:rPr lang="en-US" dirty="0"/>
              <a:t>Used in various applications like postal automation, check processing, and educational technology</a:t>
            </a:r>
          </a:p>
          <a:p>
            <a:r>
              <a:rPr lang="en-US" dirty="0"/>
              <a:t>Challenging task due to variations in writing styles, sizes, and orientations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2852057"/>
            <a:ext cx="3596640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/>
              <a:t>WHAT ARE ARTIFICIAL</a:t>
            </a:r>
            <a:br>
              <a:rPr lang="en-US" sz="4000" u="sng" dirty="0" smtClean="0"/>
            </a:br>
            <a:r>
              <a:rPr lang="en-US" sz="4000" u="sng" dirty="0" smtClean="0"/>
              <a:t>NEURAL NETWORK?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98" y="2070962"/>
            <a:ext cx="8946541" cy="4195481"/>
          </a:xfrm>
        </p:spPr>
        <p:txBody>
          <a:bodyPr/>
          <a:lstStyle/>
          <a:p>
            <a:r>
              <a:rPr lang="en-US" dirty="0" smtClean="0"/>
              <a:t>Inspired by the human brain</a:t>
            </a:r>
          </a:p>
          <a:p>
            <a:r>
              <a:rPr lang="en-US" dirty="0" smtClean="0"/>
              <a:t>Made up of interconnected nodes (neurons)</a:t>
            </a:r>
          </a:p>
          <a:p>
            <a:r>
              <a:rPr lang="en-US" dirty="0" smtClean="0"/>
              <a:t>Learn </a:t>
            </a:r>
            <a:r>
              <a:rPr lang="en-US" dirty="0"/>
              <a:t>patterns from data</a:t>
            </a:r>
          </a:p>
          <a:p>
            <a:r>
              <a:rPr lang="en-US" dirty="0"/>
              <a:t>Can solve complex problems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6" y="1998617"/>
            <a:ext cx="4859383" cy="4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WHAT IS MNIST DATASET?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81" y="1527451"/>
            <a:ext cx="8946541" cy="4195481"/>
          </a:xfrm>
        </p:spPr>
        <p:txBody>
          <a:bodyPr/>
          <a:lstStyle/>
          <a:p>
            <a:r>
              <a:rPr lang="en-IN" dirty="0"/>
              <a:t>A popular benchmark dataset for handwritten digit recognition</a:t>
            </a:r>
          </a:p>
          <a:p>
            <a:r>
              <a:rPr lang="en-IN" dirty="0"/>
              <a:t>Contains 70,000 images of handwritten digits (28x28 pixels)</a:t>
            </a:r>
          </a:p>
          <a:p>
            <a:r>
              <a:rPr lang="en-IN" dirty="0"/>
              <a:t>60,000 images for training and 10,000 images for testing</a:t>
            </a:r>
          </a:p>
          <a:p>
            <a:r>
              <a:rPr lang="en-IN" dirty="0"/>
              <a:t>Each image is </a:t>
            </a:r>
            <a:r>
              <a:rPr lang="en-IN" dirty="0" smtClean="0"/>
              <a:t>labelled </a:t>
            </a:r>
            <a:r>
              <a:rPr lang="en-IN" dirty="0"/>
              <a:t>with the corresponding digit (0-9)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06611"/>
            <a:ext cx="3962400" cy="40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PREPARATION OF DATA-NORMALIZATION MAGIC</a:t>
            </a:r>
            <a:r>
              <a:rPr lang="en-US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2131295"/>
            <a:ext cx="8946541" cy="4195481"/>
          </a:xfrm>
        </p:spPr>
        <p:txBody>
          <a:bodyPr/>
          <a:lstStyle/>
          <a:p>
            <a:r>
              <a:rPr lang="en-US" dirty="0"/>
              <a:t>Transforming pixel values from their original range of 0-255 to a normalized range of 0-1.</a:t>
            </a:r>
          </a:p>
          <a:p>
            <a:r>
              <a:rPr lang="en-US" dirty="0"/>
              <a:t>This ensures all values fall within a similar range, enhancing the training process for our neural network.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6" y="3631474"/>
            <a:ext cx="3631474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BUILD THE ANN: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25" y="1444970"/>
            <a:ext cx="7735888" cy="3189642"/>
          </a:xfrm>
        </p:spPr>
        <p:txBody>
          <a:bodyPr/>
          <a:lstStyle/>
          <a:p>
            <a:r>
              <a:rPr lang="en-IN" dirty="0" err="1"/>
              <a:t>Preprocess</a:t>
            </a:r>
            <a:r>
              <a:rPr lang="en-IN" dirty="0"/>
              <a:t> the MNIST dataset (normalize, flatten)</a:t>
            </a:r>
          </a:p>
          <a:p>
            <a:r>
              <a:rPr lang="en-IN" dirty="0"/>
              <a:t>Define the ANN architecture (input, hidden, output layers)</a:t>
            </a:r>
          </a:p>
          <a:p>
            <a:r>
              <a:rPr lang="en-IN" dirty="0"/>
              <a:t>Choose an activation function (e.g., 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r>
              <a:rPr lang="en-IN" dirty="0"/>
              <a:t>Define a loss function (e.g., categorical cross-entropy)</a:t>
            </a:r>
          </a:p>
          <a:p>
            <a:r>
              <a:rPr lang="en-IN" dirty="0"/>
              <a:t>Train the ANN using an optimizer (e.g., Adam)</a:t>
            </a:r>
          </a:p>
          <a:p>
            <a:r>
              <a:rPr lang="en-IN" dirty="0"/>
              <a:t>Evaluate the model's performance on the test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17" y="2565235"/>
            <a:ext cx="3640183" cy="42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TRANING THE MODEL</a:t>
            </a:r>
            <a:r>
              <a:rPr lang="en-US" dirty="0" smtClean="0"/>
              <a:t> :</a:t>
            </a:r>
            <a:r>
              <a:rPr lang="en-US" u="sng" dirty="0"/>
              <a:t/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139875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Data Split: To prevent overfitting (memorizing training data without generalizing well), we split the training data into two parts:</a:t>
            </a:r>
          </a:p>
          <a:p>
            <a:r>
              <a:rPr lang="en-US" dirty="0" smtClean="0"/>
              <a:t>Epochs</a:t>
            </a:r>
            <a:r>
              <a:rPr lang="en-US" dirty="0"/>
              <a:t>: Each epoch represents one complete pass through the entire training set. We train the model for multiple epochs (25 in this case) to allow it to learn effectively.</a:t>
            </a:r>
          </a:p>
          <a:p>
            <a:r>
              <a:rPr lang="en-US" dirty="0"/>
              <a:t>Loss Function: We use "</a:t>
            </a:r>
            <a:r>
              <a:rPr lang="en-US" dirty="0" err="1"/>
              <a:t>sparse_categorical_crossentropy</a:t>
            </a:r>
            <a:r>
              <a:rPr lang="en-US" dirty="0"/>
              <a:t>" as the loss function, measuring the difference between the model's predictions and the true labels.</a:t>
            </a:r>
          </a:p>
          <a:p>
            <a:r>
              <a:rPr lang="en-US" dirty="0"/>
              <a:t>Optimizer: The "Adam" optimizer helps adjust the model's parameters based on the calculated loss, guiding it towards better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83" y="3191691"/>
            <a:ext cx="3065417" cy="36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REFINING THE MODEL-MONITORING PROGRESS AND EVALUATION</a:t>
            </a:r>
            <a:r>
              <a:rPr lang="en-US" dirty="0" smtClean="0"/>
              <a:t> 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24" y="2079044"/>
            <a:ext cx="8946541" cy="4195481"/>
          </a:xfrm>
        </p:spPr>
        <p:txBody>
          <a:bodyPr/>
          <a:lstStyle/>
          <a:p>
            <a:r>
              <a:rPr lang="en-US" dirty="0"/>
              <a:t>Training and Validation Curves: We plot the training and validation loss/accuracy curves to track the model's progress.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Curves: Ideally, they should decrease steadily, indicating the model is learning the patterns in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Validation Curves: They should also decrease, but may fluctuate slightly, as they represent performance on unseen data.</a:t>
            </a:r>
          </a:p>
          <a:p>
            <a:r>
              <a:rPr lang="en-US" dirty="0"/>
              <a:t>Accuracy: We calculate the accuracy on the test set after training to assess the model's generalization ability on completely new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17" y="3169920"/>
            <a:ext cx="3030583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0" y="417883"/>
            <a:ext cx="9404723" cy="1400530"/>
          </a:xfrm>
        </p:spPr>
        <p:txBody>
          <a:bodyPr/>
          <a:lstStyle/>
          <a:p>
            <a:r>
              <a:rPr lang="en-US" u="sng" dirty="0" smtClean="0"/>
              <a:t>UNVEILING THE RESULT-PREDICTION AND CONFIDENCE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2044209"/>
            <a:ext cx="8946541" cy="4195481"/>
          </a:xfrm>
        </p:spPr>
        <p:txBody>
          <a:bodyPr/>
          <a:lstStyle/>
          <a:p>
            <a:r>
              <a:rPr lang="en-US" dirty="0"/>
              <a:t>Making Predictions: We use the trained model to predict the digits in the test set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feed each image into the model, and it outputs a vector of probabilities for each digit class (0-9).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digit with the highest probability is considered the model's prediction.</a:t>
            </a:r>
          </a:p>
          <a:p>
            <a:r>
              <a:rPr lang="en-US" dirty="0"/>
              <a:t>Measuring Confidence: We also obtain confidence scores for each prediction. These scores represent how certain the model is about its predictions. Higher confidence scores indicate greater certainty.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3317966"/>
            <a:ext cx="3091542" cy="3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242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HANDWRITTEN DIGIT RECOGNITION USING ANN</vt:lpstr>
      <vt:lpstr>WHAT IS HANDWRITTEN DIGIT RECOGNITION:  </vt:lpstr>
      <vt:lpstr>WHAT ARE ARTIFICIAL NEURAL NETWORK?  </vt:lpstr>
      <vt:lpstr>WHAT IS MNIST DATASET?    </vt:lpstr>
      <vt:lpstr>PREPARATION OF DATA-NORMALIZATION MAGIC :</vt:lpstr>
      <vt:lpstr>BUILD THE ANN:  </vt:lpstr>
      <vt:lpstr>TRANING THE MODEL : </vt:lpstr>
      <vt:lpstr>REFINING THE MODEL-MONITORING PROGRESS AND EVALUATION : </vt:lpstr>
      <vt:lpstr>UNVEILING THE RESULT-PREDICTION AND CONFIDENCE : 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Using ANN</dc:title>
  <dc:creator>DELL</dc:creator>
  <cp:lastModifiedBy>DELL</cp:lastModifiedBy>
  <cp:revision>18</cp:revision>
  <dcterms:created xsi:type="dcterms:W3CDTF">2024-02-04T17:06:54Z</dcterms:created>
  <dcterms:modified xsi:type="dcterms:W3CDTF">2024-02-08T06:49:56Z</dcterms:modified>
</cp:coreProperties>
</file>