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0" autoAdjust="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3999" y="0"/>
                </a:lnTo>
                <a:lnTo>
                  <a:pt x="9143999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5183" y="1675168"/>
            <a:ext cx="1461033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9340" y="1472169"/>
            <a:ext cx="9608820" cy="65792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120"/>
              </a:spcBef>
            </a:pPr>
            <a:r>
              <a:rPr sz="7150" b="1" spc="10" dirty="0">
                <a:solidFill>
                  <a:srgbClr val="FFFFFF"/>
                </a:solidFill>
                <a:latin typeface="Palatino Linotype"/>
                <a:cs typeface="Palatino Linotype"/>
              </a:rPr>
              <a:t>Revolutionizing </a:t>
            </a:r>
            <a:r>
              <a:rPr sz="7150" b="1" spc="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160" dirty="0">
                <a:solidFill>
                  <a:srgbClr val="FFFFFF"/>
                </a:solidFill>
                <a:latin typeface="Palatino Linotype"/>
                <a:cs typeface="Palatino Linotype"/>
              </a:rPr>
              <a:t>Communication: </a:t>
            </a:r>
            <a:r>
              <a:rPr sz="7150" b="1" spc="165" dirty="0">
                <a:solidFill>
                  <a:srgbClr val="FFFFFF"/>
                </a:solidFill>
                <a:latin typeface="Palatino Linotype"/>
                <a:cs typeface="Palatino Linotype"/>
              </a:rPr>
              <a:t> Introducing </a:t>
            </a:r>
            <a:r>
              <a:rPr sz="7150" b="1" spc="240" dirty="0">
                <a:solidFill>
                  <a:srgbClr val="FFFFFF"/>
                </a:solidFill>
                <a:latin typeface="Palatino Linotype"/>
                <a:cs typeface="Palatino Linotype"/>
              </a:rPr>
              <a:t>a </a:t>
            </a:r>
            <a:r>
              <a:rPr sz="7150" b="1" spc="2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155" dirty="0">
                <a:solidFill>
                  <a:srgbClr val="FFFFFF"/>
                </a:solidFill>
                <a:latin typeface="Palatino Linotype"/>
                <a:cs typeface="Palatino Linotype"/>
              </a:rPr>
              <a:t>Streamlit-powered </a:t>
            </a:r>
            <a:r>
              <a:rPr sz="7150" b="1" spc="1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7150" b="1" spc="95" dirty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7150" b="1" spc="23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7150" b="1" spc="135" dirty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7150" b="1" spc="-1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450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7150" b="1" spc="-185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7150" b="1" spc="380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7150" b="1" spc="-6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-59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7150" b="1" spc="25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7150" b="1" spc="30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7150" b="1" spc="-40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-225" dirty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715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7150" b="1" spc="130" dirty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7150" b="1" spc="60" dirty="0">
                <a:solidFill>
                  <a:srgbClr val="FFFFFF"/>
                </a:solidFill>
                <a:latin typeface="Palatino Linotype"/>
                <a:cs typeface="Palatino Linotype"/>
              </a:rPr>
              <a:t>h  </a:t>
            </a:r>
            <a:r>
              <a:rPr sz="7150" b="1" spc="150" dirty="0">
                <a:solidFill>
                  <a:srgbClr val="FFFFFF"/>
                </a:solidFill>
                <a:latin typeface="Palatino Linotype"/>
                <a:cs typeface="Palatino Linotype"/>
              </a:rPr>
              <a:t>Langchain</a:t>
            </a:r>
            <a:r>
              <a:rPr sz="7150" b="1" spc="-2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160" dirty="0">
                <a:solidFill>
                  <a:srgbClr val="FFFFFF"/>
                </a:solidFill>
                <a:latin typeface="Palatino Linotype"/>
                <a:cs typeface="Palatino Linotype"/>
              </a:rPr>
              <a:t>Integration</a:t>
            </a:r>
            <a:endParaRPr sz="7150" dirty="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  <p:sp>
        <p:nvSpPr>
          <p:cNvPr id="4" name="object 2"/>
          <p:cNvSpPr txBox="1"/>
          <p:nvPr/>
        </p:nvSpPr>
        <p:spPr>
          <a:xfrm>
            <a:off x="8312150" y="1492250"/>
            <a:ext cx="9608820" cy="65792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120"/>
              </a:spcBef>
            </a:pPr>
            <a:r>
              <a:rPr sz="7150" b="1" spc="10" dirty="0">
                <a:solidFill>
                  <a:srgbClr val="FFFFFF"/>
                </a:solidFill>
                <a:latin typeface="Palatino Linotype"/>
                <a:cs typeface="Palatino Linotype"/>
              </a:rPr>
              <a:t>Revolutionizing </a:t>
            </a:r>
            <a:r>
              <a:rPr sz="7150" b="1" spc="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160" dirty="0">
                <a:solidFill>
                  <a:srgbClr val="FFFFFF"/>
                </a:solidFill>
                <a:latin typeface="Palatino Linotype"/>
                <a:cs typeface="Palatino Linotype"/>
              </a:rPr>
              <a:t>Communication: </a:t>
            </a:r>
            <a:r>
              <a:rPr sz="7150" b="1" spc="165" dirty="0">
                <a:solidFill>
                  <a:srgbClr val="FFFFFF"/>
                </a:solidFill>
                <a:latin typeface="Palatino Linotype"/>
                <a:cs typeface="Palatino Linotype"/>
              </a:rPr>
              <a:t> Introducing </a:t>
            </a:r>
            <a:r>
              <a:rPr sz="7150" b="1" spc="240" dirty="0">
                <a:solidFill>
                  <a:srgbClr val="FFFFFF"/>
                </a:solidFill>
                <a:latin typeface="Palatino Linotype"/>
                <a:cs typeface="Palatino Linotype"/>
              </a:rPr>
              <a:t>a </a:t>
            </a:r>
            <a:r>
              <a:rPr sz="7150" b="1" spc="2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155" dirty="0">
                <a:solidFill>
                  <a:srgbClr val="FFFFFF"/>
                </a:solidFill>
                <a:latin typeface="Palatino Linotype"/>
                <a:cs typeface="Palatino Linotype"/>
              </a:rPr>
              <a:t>Streamlit-powered </a:t>
            </a:r>
            <a:r>
              <a:rPr sz="7150" b="1" spc="1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7150" b="1" spc="95" dirty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7150" b="1" spc="23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7150" b="1" spc="135" dirty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7150" b="1" spc="-1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450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7150" b="1" spc="-185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7150" b="1" spc="380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7150" b="1" spc="-6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-59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7150" b="1" spc="25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7150" b="1" spc="30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7150" b="1" spc="-40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-225" dirty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715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7150" b="1" spc="130" dirty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7150" b="1" spc="60" dirty="0">
                <a:solidFill>
                  <a:srgbClr val="FFFFFF"/>
                </a:solidFill>
                <a:latin typeface="Palatino Linotype"/>
                <a:cs typeface="Palatino Linotype"/>
              </a:rPr>
              <a:t>h  </a:t>
            </a:r>
            <a:r>
              <a:rPr sz="7150" b="1" spc="150" dirty="0">
                <a:solidFill>
                  <a:srgbClr val="FFFFFF"/>
                </a:solidFill>
                <a:latin typeface="Palatino Linotype"/>
                <a:cs typeface="Palatino Linotype"/>
              </a:rPr>
              <a:t>Langchain</a:t>
            </a:r>
            <a:r>
              <a:rPr sz="7150" b="1" spc="-2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7150" b="1" spc="160" dirty="0">
                <a:solidFill>
                  <a:srgbClr val="FFFFFF"/>
                </a:solidFill>
                <a:latin typeface="Palatino Linotype"/>
                <a:cs typeface="Palatino Linotype"/>
              </a:rPr>
              <a:t>Integration</a:t>
            </a:r>
            <a:endParaRPr sz="715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6467474" cy="8000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34010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latin typeface="Cambria"/>
                <a:cs typeface="Cambria"/>
              </a:rPr>
              <a:t>I</a:t>
            </a:r>
            <a:r>
              <a:rPr spc="45" dirty="0">
                <a:latin typeface="Cambria"/>
                <a:cs typeface="Cambria"/>
              </a:rPr>
              <a:t>n</a:t>
            </a:r>
            <a:r>
              <a:rPr spc="-60" dirty="0">
                <a:latin typeface="Cambria"/>
                <a:cs typeface="Cambria"/>
              </a:rPr>
              <a:t>t</a:t>
            </a:r>
            <a:r>
              <a:rPr spc="-40" dirty="0">
                <a:latin typeface="Cambria"/>
                <a:cs typeface="Cambria"/>
              </a:rPr>
              <a:t>r</a:t>
            </a:r>
            <a:r>
              <a:rPr spc="-20" dirty="0">
                <a:latin typeface="Cambria"/>
                <a:cs typeface="Cambria"/>
              </a:rPr>
              <a:t>o</a:t>
            </a:r>
            <a:r>
              <a:rPr dirty="0">
                <a:latin typeface="Cambria"/>
                <a:cs typeface="Cambria"/>
              </a:rPr>
              <a:t>d</a:t>
            </a:r>
            <a:r>
              <a:rPr spc="35" dirty="0">
                <a:latin typeface="Cambria"/>
                <a:cs typeface="Cambria"/>
              </a:rPr>
              <a:t>u</a:t>
            </a:r>
            <a:r>
              <a:rPr spc="120" dirty="0">
                <a:latin typeface="Cambria"/>
                <a:cs typeface="Cambria"/>
              </a:rPr>
              <a:t>c</a:t>
            </a:r>
            <a:r>
              <a:rPr spc="-60" dirty="0">
                <a:latin typeface="Cambria"/>
                <a:cs typeface="Cambria"/>
              </a:rPr>
              <a:t>t</a:t>
            </a:r>
            <a:r>
              <a:rPr dirty="0">
                <a:latin typeface="Cambria"/>
                <a:cs typeface="Cambria"/>
              </a:rPr>
              <a:t>i</a:t>
            </a:r>
            <a:r>
              <a:rPr spc="-20" dirty="0">
                <a:latin typeface="Cambria"/>
                <a:cs typeface="Cambria"/>
              </a:rPr>
              <a:t>o</a:t>
            </a:r>
            <a:r>
              <a:rPr spc="45" dirty="0">
                <a:latin typeface="Cambria"/>
                <a:cs typeface="Cambria"/>
              </a:rPr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9320" y="3326512"/>
            <a:ext cx="5269299" cy="307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01728" y="4088512"/>
            <a:ext cx="1617986" cy="30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53191" y="2864745"/>
            <a:ext cx="5921375" cy="2688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85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75" dirty="0">
                <a:latin typeface="Verdana"/>
                <a:cs typeface="Verdana"/>
              </a:rPr>
              <a:t>ut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00" dirty="0">
                <a:latin typeface="Verdana"/>
                <a:cs typeface="Verdana"/>
              </a:rPr>
              <a:t>mmu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85" dirty="0">
                <a:latin typeface="Verdana"/>
                <a:cs typeface="Verdana"/>
              </a:rPr>
              <a:t>h  </a:t>
            </a:r>
            <a:r>
              <a:rPr sz="2450" spc="-155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70" dirty="0">
                <a:latin typeface="Verdana"/>
                <a:cs typeface="Verdana"/>
              </a:rPr>
              <a:t>-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70" dirty="0">
                <a:latin typeface="Verdana"/>
                <a:cs typeface="Verdana"/>
              </a:rPr>
              <a:t>P</a:t>
            </a:r>
            <a:r>
              <a:rPr sz="2450" spc="155" dirty="0">
                <a:latin typeface="Verdana"/>
                <a:cs typeface="Verdana"/>
              </a:rPr>
              <a:t>DF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  <a:p>
            <a:pPr marL="12700" marR="99060">
              <a:lnSpc>
                <a:spcPct val="102000"/>
              </a:lnSpc>
            </a:pP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70" dirty="0">
                <a:latin typeface="Verdana"/>
                <a:cs typeface="Verdana"/>
              </a:rPr>
              <a:t>g</a:t>
            </a:r>
            <a:r>
              <a:rPr sz="2450" spc="2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9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5" dirty="0">
                <a:latin typeface="Verdana"/>
                <a:cs typeface="Verdana"/>
              </a:rPr>
              <a:t>g</a:t>
            </a:r>
            <a:r>
              <a:rPr sz="2450" spc="110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40" dirty="0">
                <a:latin typeface="Verdana"/>
                <a:cs typeface="Verdana"/>
              </a:rPr>
              <a:t>gu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80" dirty="0">
                <a:latin typeface="Verdana"/>
                <a:cs typeface="Verdana"/>
              </a:rPr>
              <a:t>ge 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mm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15" dirty="0">
                <a:latin typeface="Verdana"/>
                <a:cs typeface="Verdana"/>
              </a:rPr>
              <a:t>convenience.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1880" y="1610369"/>
            <a:ext cx="619696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85" dirty="0">
                <a:latin typeface="Palatino Linotype"/>
                <a:cs typeface="Palatino Linotype"/>
              </a:rPr>
              <a:t>S</a:t>
            </a:r>
            <a:r>
              <a:rPr sz="3150" spc="55" dirty="0">
                <a:latin typeface="Palatino Linotype"/>
                <a:cs typeface="Palatino Linotype"/>
              </a:rPr>
              <a:t>t</a:t>
            </a:r>
            <a:r>
              <a:rPr sz="3150" spc="200" dirty="0">
                <a:latin typeface="Palatino Linotype"/>
                <a:cs typeface="Palatino Linotype"/>
              </a:rPr>
              <a:t>r</a:t>
            </a:r>
            <a:r>
              <a:rPr sz="3150" spc="10" dirty="0">
                <a:latin typeface="Palatino Linotype"/>
                <a:cs typeface="Palatino Linotype"/>
              </a:rPr>
              <a:t>e</a:t>
            </a:r>
            <a:r>
              <a:rPr sz="3150" spc="55" dirty="0">
                <a:latin typeface="Palatino Linotype"/>
                <a:cs typeface="Palatino Linotype"/>
              </a:rPr>
              <a:t>a</a:t>
            </a:r>
            <a:r>
              <a:rPr sz="3150" spc="45" dirty="0">
                <a:latin typeface="Palatino Linotype"/>
                <a:cs typeface="Palatino Linotype"/>
              </a:rPr>
              <a:t>m</a:t>
            </a:r>
            <a:r>
              <a:rPr sz="3150" spc="-70" dirty="0">
                <a:latin typeface="Palatino Linotype"/>
                <a:cs typeface="Palatino Linotype"/>
              </a:rPr>
              <a:t>l</a:t>
            </a:r>
            <a:r>
              <a:rPr sz="3150" spc="-60" dirty="0">
                <a:latin typeface="Palatino Linotype"/>
                <a:cs typeface="Palatino Linotype"/>
              </a:rPr>
              <a:t>i</a:t>
            </a:r>
            <a:r>
              <a:rPr sz="3150" spc="55" dirty="0">
                <a:latin typeface="Palatino Linotype"/>
                <a:cs typeface="Palatino Linotype"/>
              </a:rPr>
              <a:t>t</a:t>
            </a:r>
            <a:r>
              <a:rPr sz="3150" spc="465" dirty="0">
                <a:latin typeface="Palatino Linotype"/>
                <a:cs typeface="Palatino Linotype"/>
              </a:rPr>
              <a:t>-</a:t>
            </a:r>
            <a:r>
              <a:rPr sz="3150" spc="-35" dirty="0">
                <a:latin typeface="Palatino Linotype"/>
                <a:cs typeface="Palatino Linotype"/>
              </a:rPr>
              <a:t>p</a:t>
            </a:r>
            <a:r>
              <a:rPr sz="3150" spc="-15" dirty="0">
                <a:latin typeface="Palatino Linotype"/>
                <a:cs typeface="Palatino Linotype"/>
              </a:rPr>
              <a:t>o</a:t>
            </a:r>
            <a:r>
              <a:rPr sz="3150" spc="-195" dirty="0">
                <a:latin typeface="Palatino Linotype"/>
                <a:cs typeface="Palatino Linotype"/>
              </a:rPr>
              <a:t>w</a:t>
            </a:r>
            <a:r>
              <a:rPr sz="3150" spc="-10" dirty="0">
                <a:latin typeface="Palatino Linotype"/>
                <a:cs typeface="Palatino Linotype"/>
              </a:rPr>
              <a:t>e</a:t>
            </a:r>
            <a:r>
              <a:rPr sz="3150" spc="200" dirty="0">
                <a:latin typeface="Palatino Linotype"/>
                <a:cs typeface="Palatino Linotype"/>
              </a:rPr>
              <a:t>r</a:t>
            </a:r>
            <a:r>
              <a:rPr sz="3150" spc="10" dirty="0">
                <a:latin typeface="Palatino Linotype"/>
                <a:cs typeface="Palatino Linotype"/>
              </a:rPr>
              <a:t>e</a:t>
            </a:r>
            <a:r>
              <a:rPr sz="3150" spc="-45" dirty="0">
                <a:latin typeface="Palatino Linotype"/>
                <a:cs typeface="Palatino Linotype"/>
              </a:rPr>
              <a:t>d</a:t>
            </a:r>
            <a:r>
              <a:rPr sz="3150" spc="-55" dirty="0">
                <a:latin typeface="Palatino Linotype"/>
                <a:cs typeface="Palatino Linotype"/>
              </a:rPr>
              <a:t> C</a:t>
            </a:r>
            <a:r>
              <a:rPr sz="3150" spc="-10" dirty="0">
                <a:latin typeface="Palatino Linotype"/>
                <a:cs typeface="Palatino Linotype"/>
              </a:rPr>
              <a:t>h</a:t>
            </a:r>
            <a:r>
              <a:rPr sz="3150" spc="55" dirty="0">
                <a:latin typeface="Palatino Linotype"/>
                <a:cs typeface="Palatino Linotype"/>
              </a:rPr>
              <a:t>at</a:t>
            </a:r>
            <a:r>
              <a:rPr sz="3150" spc="-80" dirty="0">
                <a:latin typeface="Palatino Linotype"/>
                <a:cs typeface="Palatino Linotype"/>
              </a:rPr>
              <a:t> </a:t>
            </a:r>
            <a:r>
              <a:rPr sz="3150" spc="75" dirty="0">
                <a:latin typeface="Palatino Linotype"/>
                <a:cs typeface="Palatino Linotype"/>
              </a:rPr>
              <a:t>P</a:t>
            </a:r>
            <a:r>
              <a:rPr sz="3150" spc="-204" dirty="0">
                <a:latin typeface="Palatino Linotype"/>
                <a:cs typeface="Palatino Linotype"/>
              </a:rPr>
              <a:t>D</a:t>
            </a:r>
            <a:r>
              <a:rPr sz="3150" spc="105" dirty="0">
                <a:latin typeface="Palatino Linotype"/>
                <a:cs typeface="Palatino Linotype"/>
              </a:rPr>
              <a:t>F</a:t>
            </a:r>
            <a:r>
              <a:rPr sz="3150" spc="-260" dirty="0">
                <a:latin typeface="Palatino Linotype"/>
                <a:cs typeface="Palatino Linotype"/>
              </a:rPr>
              <a:t> </a:t>
            </a:r>
            <a:r>
              <a:rPr sz="3150" spc="-350" dirty="0">
                <a:latin typeface="Palatino Linotype"/>
                <a:cs typeface="Palatino Linotype"/>
              </a:rPr>
              <a:t>A</a:t>
            </a:r>
            <a:r>
              <a:rPr sz="3150" spc="-35" dirty="0">
                <a:latin typeface="Palatino Linotype"/>
                <a:cs typeface="Palatino Linotype"/>
              </a:rPr>
              <a:t>pp</a:t>
            </a:r>
            <a:endParaRPr sz="31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4556" y="2884528"/>
            <a:ext cx="6034405" cy="310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890" algn="r">
              <a:lnSpc>
                <a:spcPct val="117300"/>
              </a:lnSpc>
              <a:spcBef>
                <a:spcPts val="95"/>
              </a:spcBef>
            </a:pPr>
            <a:r>
              <a:rPr sz="2450" spc="-155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70" dirty="0">
                <a:latin typeface="Verdana"/>
                <a:cs typeface="Verdana"/>
              </a:rPr>
              <a:t>-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70" dirty="0">
                <a:latin typeface="Verdana"/>
                <a:cs typeface="Verdana"/>
              </a:rPr>
              <a:t>P</a:t>
            </a:r>
            <a:r>
              <a:rPr sz="2450" spc="155" dirty="0">
                <a:latin typeface="Verdana"/>
                <a:cs typeface="Verdana"/>
              </a:rPr>
              <a:t>DF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 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95" dirty="0">
                <a:latin typeface="Verdana"/>
                <a:cs typeface="Verdana"/>
              </a:rPr>
              <a:t>u</a:t>
            </a:r>
            <a:r>
              <a:rPr sz="2450" spc="20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dirty="0">
                <a:latin typeface="Verdana"/>
                <a:cs typeface="Verdana"/>
              </a:rPr>
              <a:t>g</a:t>
            </a:r>
            <a:r>
              <a:rPr sz="2450" spc="20" dirty="0">
                <a:latin typeface="Verdana"/>
                <a:cs typeface="Verdana"/>
              </a:rPr>
              <a:t>-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55" dirty="0">
                <a:latin typeface="Verdana"/>
                <a:cs typeface="Verdana"/>
              </a:rPr>
              <a:t>w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70" dirty="0">
                <a:latin typeface="Verdana"/>
                <a:cs typeface="Verdana"/>
              </a:rPr>
              <a:t>-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mm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endParaRPr sz="2450">
              <a:latin typeface="Verdana"/>
              <a:cs typeface="Verdana"/>
            </a:endParaRPr>
          </a:p>
          <a:p>
            <a:pPr marL="441959" marR="5080" indent="54610" algn="just">
              <a:lnSpc>
                <a:spcPct val="117300"/>
              </a:lnSpc>
              <a:spcBef>
                <a:spcPts val="75"/>
              </a:spcBef>
            </a:pPr>
            <a:r>
              <a:rPr sz="2450" spc="5" dirty="0">
                <a:latin typeface="Verdana"/>
                <a:cs typeface="Verdana"/>
              </a:rPr>
              <a:t>collaboration.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With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its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user-friendly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  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endParaRPr sz="2450">
              <a:latin typeface="Verdana"/>
              <a:cs typeface="Verdana"/>
            </a:endParaRPr>
          </a:p>
          <a:p>
            <a:pPr marL="3145790" algn="just">
              <a:lnSpc>
                <a:spcPct val="100000"/>
              </a:lnSpc>
              <a:spcBef>
                <a:spcPts val="509"/>
              </a:spcBef>
            </a:pP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6467474" cy="8000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20455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Langchain</a:t>
            </a:r>
            <a:r>
              <a:rPr spc="-145" dirty="0"/>
              <a:t> </a:t>
            </a:r>
            <a:r>
              <a:rPr spc="160" dirty="0"/>
              <a:t>Integration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9551" y="2635250"/>
            <a:ext cx="6187566" cy="23158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9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5" dirty="0">
                <a:latin typeface="Verdana"/>
                <a:cs typeface="Verdana"/>
              </a:rPr>
              <a:t>g</a:t>
            </a:r>
            <a:r>
              <a:rPr sz="2450" spc="110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u</a:t>
            </a:r>
            <a:r>
              <a:rPr sz="2450" spc="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gua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155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70" dirty="0">
                <a:latin typeface="Verdana"/>
                <a:cs typeface="Verdana"/>
              </a:rPr>
              <a:t>-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70" dirty="0">
                <a:latin typeface="Verdana"/>
                <a:cs typeface="Verdana"/>
              </a:rPr>
              <a:t>P</a:t>
            </a:r>
            <a:r>
              <a:rPr sz="2450" spc="155" dirty="0">
                <a:latin typeface="Verdana"/>
                <a:cs typeface="Verdana"/>
              </a:rPr>
              <a:t>DF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110" dirty="0">
                <a:latin typeface="Verdana"/>
                <a:cs typeface="Verdana"/>
              </a:rPr>
              <a:t>p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  <a:p>
            <a:pPr marL="12700" marR="34290">
              <a:lnSpc>
                <a:spcPct val="102000"/>
              </a:lnSpc>
            </a:pPr>
            <a:r>
              <a:rPr sz="2450" spc="185" dirty="0">
                <a:latin typeface="Verdana"/>
                <a:cs typeface="Verdana"/>
              </a:rPr>
              <a:t>B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40" dirty="0">
                <a:latin typeface="Verdana"/>
                <a:cs typeface="Verdana"/>
              </a:rPr>
              <a:t>gu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mm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70" dirty="0">
                <a:latin typeface="Verdana"/>
                <a:cs typeface="Verdana"/>
              </a:rPr>
              <a:t>f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50" y="5172335"/>
            <a:ext cx="8997950" cy="512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750" spc="285" dirty="0">
                <a:latin typeface="Trebuchet MS"/>
                <a:cs typeface="Trebuchet MS"/>
              </a:rPr>
              <a:t>Conclusion</a:t>
            </a:r>
            <a:endParaRPr sz="8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2706" y="4736310"/>
            <a:ext cx="8973185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65" marR="5080" algn="ctr">
              <a:lnSpc>
                <a:spcPct val="102000"/>
              </a:lnSpc>
              <a:spcBef>
                <a:spcPts val="65"/>
              </a:spcBef>
            </a:pPr>
            <a:r>
              <a:rPr sz="2450" spc="20" dirty="0">
                <a:latin typeface="Verdana"/>
                <a:cs typeface="Verdana"/>
              </a:rPr>
              <a:t>The </a:t>
            </a:r>
            <a:r>
              <a:rPr sz="2450" spc="15" dirty="0">
                <a:latin typeface="Verdana"/>
                <a:cs typeface="Verdana"/>
              </a:rPr>
              <a:t>Streamlit-powered </a:t>
            </a:r>
            <a:r>
              <a:rPr sz="2450" spc="55" dirty="0">
                <a:latin typeface="Verdana"/>
                <a:cs typeface="Verdana"/>
              </a:rPr>
              <a:t>Chat </a:t>
            </a:r>
            <a:r>
              <a:rPr sz="2450" spc="195" dirty="0">
                <a:latin typeface="Verdana"/>
                <a:cs typeface="Verdana"/>
              </a:rPr>
              <a:t>PDF </a:t>
            </a:r>
            <a:r>
              <a:rPr sz="2450" spc="130" dirty="0">
                <a:latin typeface="Verdana"/>
                <a:cs typeface="Verdana"/>
              </a:rPr>
              <a:t>App </a:t>
            </a:r>
            <a:r>
              <a:rPr sz="2450" spc="80" dirty="0">
                <a:latin typeface="Verdana"/>
                <a:cs typeface="Verdana"/>
              </a:rPr>
              <a:t>with </a:t>
            </a:r>
            <a:r>
              <a:rPr sz="2450" spc="75" dirty="0">
                <a:latin typeface="Verdana"/>
                <a:cs typeface="Verdana"/>
              </a:rPr>
              <a:t>Langchain </a:t>
            </a:r>
            <a:r>
              <a:rPr sz="2450" spc="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70" dirty="0">
                <a:latin typeface="Verdana"/>
                <a:cs typeface="Verdana"/>
              </a:rPr>
              <a:t>g</a:t>
            </a:r>
            <a:r>
              <a:rPr sz="2450" spc="2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0" dirty="0">
                <a:latin typeface="Verdana"/>
                <a:cs typeface="Verdana"/>
              </a:rPr>
              <a:t>z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00" dirty="0">
                <a:latin typeface="Verdana"/>
                <a:cs typeface="Verdana"/>
              </a:rPr>
              <a:t>mmu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b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  </a:t>
            </a:r>
            <a:r>
              <a:rPr sz="2450" spc="5" dirty="0">
                <a:latin typeface="Verdana"/>
                <a:cs typeface="Verdana"/>
              </a:rPr>
              <a:t>seamless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efﬁcient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platform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for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global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collaboration.</a:t>
            </a:r>
            <a:endParaRPr sz="2450" dirty="0">
              <a:latin typeface="Verdana"/>
              <a:cs typeface="Verdana"/>
            </a:endParaRPr>
          </a:p>
          <a:p>
            <a:pPr marL="335280" marR="327660" algn="ctr">
              <a:lnSpc>
                <a:spcPct val="102000"/>
              </a:lnSpc>
            </a:pPr>
            <a:r>
              <a:rPr sz="2450" spc="10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hn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0" dirty="0">
                <a:latin typeface="Verdana"/>
                <a:cs typeface="Verdana"/>
              </a:rPr>
              <a:t>gy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mm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864230"/>
            <a:ext cx="6400165" cy="2008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0" spc="180" dirty="0" smtClean="0">
                <a:solidFill>
                  <a:srgbClr val="FFFFFF"/>
                </a:solidFill>
                <a:latin typeface="Cambria"/>
                <a:cs typeface="Cambria"/>
              </a:rPr>
              <a:t>Thanks!</a:t>
            </a:r>
            <a:endParaRPr sz="13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155</Words>
  <Application>Microsoft Office PowerPoint</Application>
  <PresentationFormat>Custom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Cambria</vt:lpstr>
      <vt:lpstr>Palatino Linotype</vt:lpstr>
      <vt:lpstr>Times New Roman</vt:lpstr>
      <vt:lpstr>Trebuchet MS</vt:lpstr>
      <vt:lpstr>Verdana</vt:lpstr>
      <vt:lpstr>Office Theme</vt:lpstr>
      <vt:lpstr>PowerPoint Presentation</vt:lpstr>
      <vt:lpstr>Introduction</vt:lpstr>
      <vt:lpstr>Streamlit-powered Chat PDF App</vt:lpstr>
      <vt:lpstr>Langchain Integration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3</cp:revision>
  <dcterms:created xsi:type="dcterms:W3CDTF">2023-11-06T19:29:04Z</dcterms:created>
  <dcterms:modified xsi:type="dcterms:W3CDTF">2023-11-07T05:10:03Z</dcterms:modified>
</cp:coreProperties>
</file>