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2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22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33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10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0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71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4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2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4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34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99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63207D-FD7D-4522-B881-5337AEB577D3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AE5F7B-6527-469C-9CC8-EF5EAFAA2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49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661571" cy="2971801"/>
          </a:xfrm>
        </p:spPr>
        <p:txBody>
          <a:bodyPr>
            <a:normAutofit/>
          </a:bodyPr>
          <a:lstStyle/>
          <a:p>
            <a:r>
              <a:rPr lang="en-IN" dirty="0" smtClean="0"/>
              <a:t>Optical Character </a:t>
            </a:r>
            <a:r>
              <a:rPr lang="en-IN" dirty="0"/>
              <a:t>Recognition (OCR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with </a:t>
            </a:r>
            <a:r>
              <a:rPr lang="en-IN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By-</a:t>
            </a:r>
            <a:r>
              <a:rPr lang="en-US" dirty="0" err="1" smtClean="0"/>
              <a:t>Pritiranjan</a:t>
            </a:r>
            <a:r>
              <a:rPr lang="en-US" dirty="0" smtClean="0"/>
              <a:t> </a:t>
            </a:r>
            <a:r>
              <a:rPr lang="en-US" dirty="0" err="1" smtClean="0"/>
              <a:t>Biswal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0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21829"/>
            <a:ext cx="8534400" cy="7257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4800"/>
            <a:ext cx="8534400" cy="5689599"/>
          </a:xfrm>
        </p:spPr>
        <p:txBody>
          <a:bodyPr>
            <a:normAutofit/>
          </a:bodyPr>
          <a:lstStyle/>
          <a:p>
            <a:pPr lvl="0"/>
            <a:r>
              <a:rPr lang="en-IN" b="1" dirty="0" smtClean="0"/>
              <a:t>What </a:t>
            </a:r>
            <a:r>
              <a:rPr lang="en-IN" b="1" dirty="0"/>
              <a:t>is OCR? </a:t>
            </a:r>
            <a:endParaRPr lang="en-IN" sz="1800" b="1" dirty="0"/>
          </a:p>
          <a:p>
            <a:pPr lvl="1"/>
            <a:r>
              <a:rPr lang="en-IN" dirty="0"/>
              <a:t>Definition: Optical Character Recognition</a:t>
            </a:r>
            <a:endParaRPr lang="en-IN" sz="1600" dirty="0"/>
          </a:p>
          <a:p>
            <a:pPr lvl="1"/>
            <a:r>
              <a:rPr lang="en-IN" dirty="0"/>
              <a:t>Converting Image text to Digital text</a:t>
            </a:r>
            <a:endParaRPr lang="en-IN" sz="1600" dirty="0"/>
          </a:p>
          <a:p>
            <a:pPr lvl="1"/>
            <a:r>
              <a:rPr lang="en-IN" dirty="0"/>
              <a:t>Applications: Digitizing documents, automating workflows, accessibility tools</a:t>
            </a:r>
            <a:endParaRPr lang="en-IN" sz="1600" dirty="0"/>
          </a:p>
          <a:p>
            <a:pPr lvl="0"/>
            <a:r>
              <a:rPr lang="en-IN" b="1" dirty="0"/>
              <a:t>Why use OCR with Python? </a:t>
            </a:r>
            <a:endParaRPr lang="en-IN" sz="1800" b="1" dirty="0"/>
          </a:p>
          <a:p>
            <a:pPr lvl="1"/>
            <a:r>
              <a:rPr lang="en-IN" dirty="0"/>
              <a:t>Powerful programming language</a:t>
            </a:r>
            <a:endParaRPr lang="en-IN" sz="1600" dirty="0"/>
          </a:p>
          <a:p>
            <a:pPr lvl="1"/>
            <a:r>
              <a:rPr lang="en-IN" dirty="0"/>
              <a:t>Open-source libraries and tools</a:t>
            </a:r>
            <a:endParaRPr lang="en-IN" sz="1600" dirty="0"/>
          </a:p>
          <a:p>
            <a:pPr lvl="1"/>
            <a:r>
              <a:rPr lang="en-IN" dirty="0"/>
              <a:t>Scalability and automation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27909"/>
            <a:ext cx="8534400" cy="3073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Popular </a:t>
            </a:r>
            <a:r>
              <a:rPr lang="en-IN" b="1" dirty="0"/>
              <a:t>OCR Libraries for </a:t>
            </a:r>
            <a:r>
              <a:rPr lang="en-IN" b="1" dirty="0" smtClean="0"/>
              <a:t>Python:</a:t>
            </a:r>
            <a:endParaRPr lang="en-IN" b="1" dirty="0"/>
          </a:p>
          <a:p>
            <a:pPr lvl="0"/>
            <a:r>
              <a:rPr lang="en-IN" dirty="0"/>
              <a:t>Tesseract: Open-source OCR engine, accurate for high-quality </a:t>
            </a:r>
            <a:r>
              <a:rPr lang="en-IN" dirty="0" smtClean="0"/>
              <a:t>images.</a:t>
            </a:r>
            <a:endParaRPr lang="en-IN" dirty="0"/>
          </a:p>
          <a:p>
            <a:pPr lvl="0"/>
            <a:r>
              <a:rPr lang="en-IN" dirty="0" err="1"/>
              <a:t>pytesseract</a:t>
            </a:r>
            <a:r>
              <a:rPr lang="en-IN" dirty="0"/>
              <a:t>: Python wrapper for Tesseract, easy to </a:t>
            </a:r>
            <a:r>
              <a:rPr lang="en-IN" dirty="0" smtClean="0"/>
              <a:t>use.</a:t>
            </a:r>
            <a:endParaRPr lang="en-IN" dirty="0"/>
          </a:p>
          <a:p>
            <a:pPr lvl="0"/>
            <a:r>
              <a:rPr lang="en-IN" dirty="0" err="1"/>
              <a:t>EasyOCR</a:t>
            </a:r>
            <a:r>
              <a:rPr lang="en-IN" dirty="0"/>
              <a:t>: Lightweight and fast OCR library, supports multiple </a:t>
            </a:r>
            <a:r>
              <a:rPr lang="en-IN" dirty="0" smtClean="0"/>
              <a:t>languages.</a:t>
            </a:r>
            <a:endParaRPr lang="en-IN" dirty="0"/>
          </a:p>
          <a:p>
            <a:pPr lvl="0"/>
            <a:r>
              <a:rPr lang="en-IN" dirty="0" err="1"/>
              <a:t>Nanonets</a:t>
            </a:r>
            <a:r>
              <a:rPr lang="en-IN" dirty="0"/>
              <a:t>: Cloud-based OCR API, handles complex images and </a:t>
            </a:r>
            <a:r>
              <a:rPr lang="en-IN" dirty="0" smtClean="0"/>
              <a:t>layouts.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5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795" y="95794"/>
            <a:ext cx="5011215" cy="635725"/>
          </a:xfrm>
        </p:spPr>
        <p:txBody>
          <a:bodyPr>
            <a:normAutofit/>
          </a:bodyPr>
          <a:lstStyle/>
          <a:p>
            <a:r>
              <a:rPr lang="en-US" dirty="0"/>
              <a:t>Architecture of </a:t>
            </a:r>
            <a:r>
              <a:rPr lang="en-US" dirty="0" err="1"/>
              <a:t>ocr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8880" y="731519"/>
            <a:ext cx="5913120" cy="5347064"/>
          </a:xfrm>
        </p:spPr>
        <p:txBody>
          <a:bodyPr/>
          <a:lstStyle/>
          <a:p>
            <a:pPr fontAlgn="base"/>
            <a:r>
              <a:rPr lang="en-US" b="1" dirty="0"/>
              <a:t>So, from the </a:t>
            </a:r>
            <a:r>
              <a:rPr lang="en-US" b="1" dirty="0" smtClean="0"/>
              <a:t>diagram</a:t>
            </a:r>
            <a:r>
              <a:rPr lang="en-US" b="1" dirty="0"/>
              <a:t>, we can summarize the steps in the following way: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First the user gives an image or other format as the input.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Next the image is preprocessed and it is converted into the format such that the model can work or recognition.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Next, the model does the work of feature extraction. This is a very essential step as the recognition is based on the efficiency of features extraction and preservation.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Next the features extracted are stored in a proper way.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After this the classifier/model works in recognition part. The mapping function is applied after the classifier.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Finally, the recognized output is displayed or processed for further needs.</a:t>
            </a:r>
          </a:p>
          <a:p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792481"/>
            <a:ext cx="5182734" cy="4228782"/>
          </a:xfrm>
        </p:spPr>
      </p:pic>
    </p:spTree>
    <p:extLst>
      <p:ext uri="{BB962C8B-B14F-4D97-AF65-F5344CB8AC3E}">
        <p14:creationId xmlns:p14="http://schemas.microsoft.com/office/powerpoint/2010/main" val="3979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86698"/>
            <a:ext cx="8050485" cy="30770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44138"/>
            <a:ext cx="9879285" cy="524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OCR with Tesseract and </a:t>
            </a:r>
            <a:r>
              <a:rPr lang="en-IN" b="1" dirty="0" err="1" smtClean="0"/>
              <a:t>Pytesseract</a:t>
            </a:r>
            <a:r>
              <a:rPr lang="en-IN" b="1" dirty="0" smtClean="0"/>
              <a:t>:</a:t>
            </a:r>
            <a:endParaRPr lang="en-IN" sz="1800" b="1" dirty="0"/>
          </a:p>
          <a:p>
            <a:pPr lvl="0"/>
            <a:r>
              <a:rPr lang="en-IN" dirty="0"/>
              <a:t>Installation and Setup </a:t>
            </a:r>
            <a:endParaRPr lang="en-IN" sz="1800" dirty="0"/>
          </a:p>
          <a:p>
            <a:pPr lvl="1"/>
            <a:r>
              <a:rPr lang="en-IN" dirty="0"/>
              <a:t>Install Tesseract engine and </a:t>
            </a:r>
            <a:r>
              <a:rPr lang="en-IN" dirty="0" err="1"/>
              <a:t>pytesseract</a:t>
            </a:r>
            <a:r>
              <a:rPr lang="en-IN" dirty="0"/>
              <a:t> library</a:t>
            </a:r>
            <a:endParaRPr lang="en-IN" sz="1600" dirty="0"/>
          </a:p>
          <a:p>
            <a:pPr lvl="0"/>
            <a:r>
              <a:rPr lang="en-IN" dirty="0"/>
              <a:t>Basic Code Example </a:t>
            </a:r>
            <a:endParaRPr lang="en-IN" sz="1800" dirty="0"/>
          </a:p>
          <a:p>
            <a:pPr lvl="1"/>
            <a:r>
              <a:rPr lang="en-IN" dirty="0"/>
              <a:t>Load image with cv2 or PIL</a:t>
            </a:r>
            <a:endParaRPr lang="en-IN" sz="1600" dirty="0"/>
          </a:p>
          <a:p>
            <a:pPr lvl="1"/>
            <a:r>
              <a:rPr lang="en-IN" dirty="0"/>
              <a:t>Apply pre-processing steps (</a:t>
            </a:r>
            <a:r>
              <a:rPr lang="en-IN" dirty="0" err="1"/>
              <a:t>deskewing</a:t>
            </a:r>
            <a:r>
              <a:rPr lang="en-IN" dirty="0"/>
              <a:t>, </a:t>
            </a:r>
            <a:r>
              <a:rPr lang="en-IN" dirty="0" err="1"/>
              <a:t>binarization</a:t>
            </a:r>
            <a:r>
              <a:rPr lang="en-IN" dirty="0"/>
              <a:t>)</a:t>
            </a:r>
            <a:endParaRPr lang="en-IN" sz="1600" dirty="0"/>
          </a:p>
          <a:p>
            <a:pPr lvl="1"/>
            <a:r>
              <a:rPr lang="en-IN" dirty="0"/>
              <a:t>Use </a:t>
            </a:r>
            <a:r>
              <a:rPr lang="en-IN" dirty="0" err="1"/>
              <a:t>pytesseract.image_to_string</a:t>
            </a:r>
            <a:r>
              <a:rPr lang="en-IN" dirty="0"/>
              <a:t>() to extract text</a:t>
            </a:r>
            <a:endParaRPr lang="en-IN" sz="1600" dirty="0"/>
          </a:p>
          <a:p>
            <a:pPr lvl="1"/>
            <a:r>
              <a:rPr lang="en-IN" dirty="0"/>
              <a:t>Print or store extracted text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6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05691"/>
            <a:ext cx="8534400" cy="339537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Advanced </a:t>
            </a:r>
            <a:r>
              <a:rPr lang="en-IN" b="1" dirty="0"/>
              <a:t>OCR </a:t>
            </a:r>
            <a:r>
              <a:rPr lang="en-IN" b="1" dirty="0" smtClean="0"/>
              <a:t>Techniques:</a:t>
            </a:r>
            <a:endParaRPr lang="en-IN" b="1" dirty="0"/>
          </a:p>
          <a:p>
            <a:pPr lvl="0"/>
            <a:r>
              <a:rPr lang="en-IN" dirty="0"/>
              <a:t>Pre-processing: </a:t>
            </a:r>
            <a:r>
              <a:rPr lang="en-IN" dirty="0" err="1"/>
              <a:t>Binarization</a:t>
            </a:r>
            <a:r>
              <a:rPr lang="en-IN" dirty="0"/>
              <a:t>, noise reduction, skewing correction</a:t>
            </a:r>
          </a:p>
          <a:p>
            <a:pPr lvl="0"/>
            <a:r>
              <a:rPr lang="en-IN" dirty="0"/>
              <a:t>Post-processing: Spelling correction, confidence scores, layout analysis</a:t>
            </a:r>
          </a:p>
          <a:p>
            <a:pPr lvl="0"/>
            <a:r>
              <a:rPr lang="en-IN" dirty="0"/>
              <a:t>Handling complex images: Multi-column layouts, handwritten text, </a:t>
            </a:r>
            <a:r>
              <a:rPr lang="en-IN" dirty="0" err="1"/>
              <a:t>colored</a:t>
            </a:r>
            <a:r>
              <a:rPr lang="en-IN" dirty="0"/>
              <a:t> backgrounds</a:t>
            </a:r>
          </a:p>
          <a:p>
            <a:pPr lvl="0"/>
            <a:r>
              <a:rPr lang="en-IN" dirty="0"/>
              <a:t>Integrating with other libraries: </a:t>
            </a:r>
            <a:r>
              <a:rPr lang="en-IN" dirty="0" err="1"/>
              <a:t>OpenCV</a:t>
            </a:r>
            <a:r>
              <a:rPr lang="en-IN" dirty="0"/>
              <a:t> for image manipulation, </a:t>
            </a:r>
            <a:r>
              <a:rPr lang="en-IN" dirty="0" err="1"/>
              <a:t>Tesseracrt</a:t>
            </a:r>
            <a:r>
              <a:rPr lang="en-IN" dirty="0"/>
              <a:t> configurations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5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2160"/>
            <a:ext cx="8076611" cy="1422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3" y="1210490"/>
            <a:ext cx="9797143" cy="3840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dirty="0" smtClean="0"/>
              <a:t>Real-World </a:t>
            </a:r>
            <a:r>
              <a:rPr lang="en-IN" sz="1800" b="1" dirty="0"/>
              <a:t>Applications of </a:t>
            </a:r>
            <a:r>
              <a:rPr lang="en-IN" sz="1800" b="1" dirty="0" smtClean="0"/>
              <a:t>OCR:</a:t>
            </a:r>
            <a:endParaRPr lang="en-IN" sz="1800" b="1" dirty="0"/>
          </a:p>
          <a:p>
            <a:pPr lvl="0"/>
            <a:r>
              <a:rPr lang="en-IN" sz="1800" dirty="0"/>
              <a:t>Extracting text from scanned documents</a:t>
            </a:r>
          </a:p>
          <a:p>
            <a:pPr lvl="0"/>
            <a:r>
              <a:rPr lang="en-IN" sz="1800" dirty="0"/>
              <a:t>Automating data entry from invoices, receipts, forms</a:t>
            </a:r>
          </a:p>
          <a:p>
            <a:pPr lvl="0"/>
            <a:r>
              <a:rPr lang="en-IN" sz="1800" dirty="0"/>
              <a:t>Creating searchable PDFs from scanned documents</a:t>
            </a:r>
          </a:p>
          <a:p>
            <a:pPr lvl="0"/>
            <a:r>
              <a:rPr lang="en-IN" sz="1800" dirty="0"/>
              <a:t>Building document analysis and summarization tools</a:t>
            </a:r>
          </a:p>
          <a:p>
            <a:pPr lvl="0"/>
            <a:r>
              <a:rPr lang="en-IN" sz="1800" dirty="0"/>
              <a:t>Accessibility applications for visually impaired </a:t>
            </a:r>
            <a:r>
              <a:rPr lang="en-IN" sz="1800" dirty="0" smtClean="0"/>
              <a:t>users</a:t>
            </a:r>
          </a:p>
          <a:p>
            <a:r>
              <a:rPr lang="en-IN" sz="1800" dirty="0"/>
              <a:t>Resources and Next </a:t>
            </a:r>
            <a:r>
              <a:rPr lang="en-IN" sz="1800" dirty="0" smtClean="0"/>
              <a:t>Steps:</a:t>
            </a:r>
            <a:endParaRPr lang="en-IN" sz="1800" dirty="0"/>
          </a:p>
          <a:p>
            <a:pPr lvl="0"/>
            <a:r>
              <a:rPr lang="en-IN" sz="1800" dirty="0"/>
              <a:t>List of Python OCR libraries and documentation</a:t>
            </a:r>
          </a:p>
          <a:p>
            <a:pPr lvl="0"/>
            <a:r>
              <a:rPr lang="en-IN" sz="1800" dirty="0"/>
              <a:t>Online tutorials and code examples</a:t>
            </a:r>
          </a:p>
          <a:p>
            <a:pPr lvl="0"/>
            <a:r>
              <a:rPr lang="en-IN" sz="1800" dirty="0"/>
              <a:t>Community forums and discussion groups</a:t>
            </a:r>
          </a:p>
          <a:p>
            <a:pPr lvl="0"/>
            <a:r>
              <a:rPr lang="en-IN" sz="1800" dirty="0"/>
              <a:t>Ideas for further exploration and project ideas</a:t>
            </a:r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7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253</TotalTime>
  <Words>386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Slice</vt:lpstr>
      <vt:lpstr>Optical Character Recognition (OCR) with Python</vt:lpstr>
      <vt:lpstr>PowerPoint Presentation</vt:lpstr>
      <vt:lpstr>PowerPoint Presentation</vt:lpstr>
      <vt:lpstr>Architecture of ocr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OpticalCharacter Recognition (OCR) with Python</dc:title>
  <dc:creator>DELL</dc:creator>
  <cp:lastModifiedBy>DELL</cp:lastModifiedBy>
  <cp:revision>13</cp:revision>
  <dcterms:created xsi:type="dcterms:W3CDTF">2023-12-20T16:22:03Z</dcterms:created>
  <dcterms:modified xsi:type="dcterms:W3CDTF">2023-12-28T03:35:13Z</dcterms:modified>
</cp:coreProperties>
</file>