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CC6A-A417-1023-0232-B66025A4B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D7210-BA3B-7788-E526-FBF485FE3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1CE1-5FA0-FB14-AA4B-A9434EDD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1A69-A4D8-49D1-D816-9DBF0103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B9FC6-9C8E-48CB-F585-9C209B01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291E-6188-FCC7-9E6F-9FEDD988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0A45A-9D43-D700-9D2B-423489B25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7ECA-ACC6-582F-CAF1-4820F616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A2DB2-59AD-A6A1-56B9-73B1377F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4D1E-D4A9-FE0F-0072-949AD1B0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5668C-14A8-D873-DE58-3D2FD39FA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D0C5-8F77-F2E1-33CC-C265CED0E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0836-60CB-697A-33F8-9B23A44C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F5A3-E793-3E73-B85B-25F8E09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CE40-387D-6922-0E39-4C69F42E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8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640C-01CE-B3EA-158A-E9DEE757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3662-0E8F-0185-6C6C-AC380438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0E4AE-7884-0F94-A3E9-E90BDBE2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A689-6BA7-FDE8-5929-2EB22FA7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DA06F-1516-BB04-C1F9-994E505A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0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A65F-EB25-2909-936A-2C5E19DA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E89C3-7BC6-0D9E-429E-35ACDBBC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8EE2-62FF-04F8-E751-A8F43737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4720-A8D6-6F43-9C8A-771D5295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711B-CDBF-9D19-5F4C-16CA43D7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3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2907-69BE-A7A9-291B-B21F0BAA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C001-E1B9-16E9-B315-F31511148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E6970-2406-73A6-53F0-A6DAFB12A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8F373-2DB2-A3F3-CA7E-B57246B7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38270-8C51-C206-2D50-B524AF0E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A936-33BE-9372-558F-D5AF60C3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7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B308-0240-730F-5E12-4CED0C9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41C4E-08CC-72C4-C723-AFC2D6FE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F378A-C1AC-55C7-D242-148BA68C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A7324-C7C9-EC1F-B347-EA4517C53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551C5-C822-4E9B-1C43-504D521B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9363E-6D9D-C5E4-FF07-C923C34E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4DF19-B5A1-CEBC-05C3-994B47FC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F639-FDCA-1AAB-0B4C-C8630F02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99F5-6EA2-B573-7A41-2E9F2689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07CBC-B183-296F-5B44-7D56DC5C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95766-4167-B136-CE36-393779BD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F5AEC-0CDC-39BB-0B64-BC9E4761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7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EB6B3-42CE-D6D8-54E1-43D0B783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23866-22EE-F13E-1969-8A4EA960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DE640-94C0-6AFC-D7A7-1C05BADD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0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0546-C90D-43C4-DD6C-74AEA536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7742-EB16-E756-29C1-55808609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1F9AC-8CA1-4B69-9A19-B0E27C682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75DCB-81C1-6E8F-61D3-F5CF229A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994E8-A6E6-AAE1-5605-32B81C76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5F51-01F0-464D-CC98-F2C60EAB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6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24C5-FA98-61F4-5271-3BDE3B44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00A82-B2D7-A9F2-5CD4-19B50EB70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EA438-C183-A59E-ECDD-44608C43A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A28FF-C6E4-7CA9-E37B-B5A7D856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1847D-90B3-6F33-20C5-14331EC9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B2403-B459-64B7-9DF9-DCF458A0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1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D4275-C093-55C8-A229-64DBD2AE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4257E-31A7-DD8B-DF14-9808171C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D376-6626-6AEE-2311-BA75DE9F7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0EC7C-6661-4C26-BDC1-A72BEB02154A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A67-0845-FD24-60CE-9A1EB16EE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3269-B8BD-5CDC-0B7B-D917E0E29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5B53-2B55-43F7-8132-5A8361FF6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7DA2-09D9-465D-3170-ADB012F08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Helloooo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10DB-2739-6CA4-C052-BA6CCBFCC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BYEE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0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E62C-D50B-B491-ECC6-DD6CB180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481"/>
            <a:ext cx="10515600" cy="459232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Back then I was rude I know but this is me </a:t>
            </a:r>
          </a:p>
          <a:p>
            <a:pPr marL="0" indent="0" algn="ctr">
              <a:buNone/>
            </a:pPr>
            <a:r>
              <a:rPr lang="en-US" dirty="0"/>
              <a:t>             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Now this time GOODBYE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6751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B853-CED5-8A9A-408D-BF3A0E51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C278-3BA6-72F6-C3B3-28E842CF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3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Helloooo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Pratima Aherkar</dc:creator>
  <cp:lastModifiedBy>Pratima Aherkar</cp:lastModifiedBy>
  <cp:revision>4</cp:revision>
  <dcterms:created xsi:type="dcterms:W3CDTF">2025-02-21T16:27:42Z</dcterms:created>
  <dcterms:modified xsi:type="dcterms:W3CDTF">2025-02-21T18:07:01Z</dcterms:modified>
</cp:coreProperties>
</file>