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1" r:id="rId4"/>
    <p:sldId id="262" r:id="rId5"/>
    <p:sldId id="272" r:id="rId6"/>
    <p:sldId id="265" r:id="rId7"/>
    <p:sldId id="266" r:id="rId8"/>
    <p:sldId id="263" r:id="rId9"/>
    <p:sldId id="267" r:id="rId10"/>
    <p:sldId id="268" r:id="rId11"/>
    <p:sldId id="269" r:id="rId12"/>
    <p:sldId id="270" r:id="rId13"/>
    <p:sldId id="271"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0" autoAdjust="0"/>
  </p:normalViewPr>
  <p:slideViewPr>
    <p:cSldViewPr>
      <p:cViewPr varScale="1">
        <p:scale>
          <a:sx n="86" d="100"/>
          <a:sy n="86" d="100"/>
        </p:scale>
        <p:origin x="138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pPr/>
              <a:t>9/2/2019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pPr/>
              <a:t>‹#›</a:t>
            </a:fld>
            <a:endParaRPr lang="en-US"/>
          </a:p>
        </p:txBody>
      </p:sp>
    </p:spTree>
    <p:extLst>
      <p:ext uri="{BB962C8B-B14F-4D97-AF65-F5344CB8AC3E}">
        <p14:creationId xmlns:p14="http://schemas.microsoft.com/office/powerpoint/2010/main" val="10695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42417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93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a:t>Click to edit Master title style</a:t>
            </a:r>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extLst>
      <p:ext uri="{BB962C8B-B14F-4D97-AF65-F5344CB8AC3E}">
        <p14:creationId xmlns:p14="http://schemas.microsoft.com/office/powerpoint/2010/main" val="399783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943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6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3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Tree>
    <p:extLst>
      <p:ext uri="{BB962C8B-B14F-4D97-AF65-F5344CB8AC3E}">
        <p14:creationId xmlns:p14="http://schemas.microsoft.com/office/powerpoint/2010/main" val="172495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49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04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a:solidFill>
                  <a:srgbClr val="000000"/>
                </a:solidFill>
              </a:rPr>
              <a:t> |11 February 2018| DIEMS</a:t>
            </a:r>
            <a:r>
              <a:rPr lang="en-US" baseline="0" dirty="0">
                <a:solidFill>
                  <a:srgbClr val="000000"/>
                </a:solidFill>
              </a:rPr>
              <a:t> </a:t>
            </a:r>
            <a:r>
              <a:rPr lang="en-US" dirty="0">
                <a:solidFill>
                  <a:srgbClr val="000000"/>
                </a:solidFill>
              </a:rPr>
              <a:t>| DEPARTMENT</a:t>
            </a:r>
          </a:p>
        </p:txBody>
      </p:sp>
    </p:spTree>
    <p:extLst>
      <p:ext uri="{BB962C8B-B14F-4D97-AF65-F5344CB8AC3E}">
        <p14:creationId xmlns:p14="http://schemas.microsoft.com/office/powerpoint/2010/main" val="29372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b="0" spc="0" dirty="0">
                <a:ln>
                  <a:noFill/>
                </a:ln>
                <a:solidFill>
                  <a:schemeClr val="tx1"/>
                </a:solidFill>
                <a:effectLst/>
              </a:rPr>
              <a:t>26/08/2019</a:t>
            </a:r>
          </a:p>
        </p:txBody>
      </p:sp>
      <p:sp>
        <p:nvSpPr>
          <p:cNvPr id="5" name="Text Placeholder 12"/>
          <p:cNvSpPr txBox="1">
            <a:spLocks/>
          </p:cNvSpPr>
          <p:nvPr/>
        </p:nvSpPr>
        <p:spPr>
          <a:xfrm>
            <a:off x="609600" y="3581400"/>
            <a:ext cx="8356600" cy="12954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Times New Roman" pitchFamily="18" charset="0"/>
                <a:cs typeface="Times New Roman" pitchFamily="18" charset="0"/>
              </a:rPr>
              <a:t>Topic Name : Image Super Resolution </a:t>
            </a:r>
          </a:p>
          <a:p>
            <a:endParaRPr lang="en-US" sz="2800" b="0" spc="0" dirty="0">
              <a:ln>
                <a:noFill/>
              </a:ln>
              <a:solidFill>
                <a:schemeClr val="tx1"/>
              </a:solidFill>
              <a:effectLst/>
            </a:endParaRPr>
          </a:p>
        </p:txBody>
      </p:sp>
      <p:sp>
        <p:nvSpPr>
          <p:cNvPr id="9" name="Text Placeholder 12"/>
          <p:cNvSpPr txBox="1">
            <a:spLocks/>
          </p:cNvSpPr>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spc="0" dirty="0">
                <a:ln>
                  <a:noFill/>
                </a:ln>
                <a:solidFill>
                  <a:schemeClr val="tx1"/>
                </a:solidFill>
                <a:effectLst/>
                <a:latin typeface="Times New Roman" pitchFamily="18" charset="0"/>
                <a:cs typeface="Times New Roman" pitchFamily="18" charset="0"/>
              </a:rPr>
              <a:t>                                       Presented By-Priti Gajbhare</a:t>
            </a:r>
          </a:p>
          <a:p>
            <a:r>
              <a:rPr lang="en-US" b="0" spc="0" dirty="0">
                <a:ln>
                  <a:noFill/>
                </a:ln>
                <a:solidFill>
                  <a:schemeClr val="tx1"/>
                </a:solidFill>
                <a:effectLst/>
                <a:latin typeface="Times New Roman" pitchFamily="18" charset="0"/>
                <a:cs typeface="Times New Roman" pitchFamily="18" charset="0"/>
              </a:rPr>
              <a:t>		        Guided By-Prof. Amruta Joshi</a:t>
            </a:r>
          </a:p>
          <a:p>
            <a:r>
              <a:rPr lang="en-US" b="0" spc="0" dirty="0">
                <a:ln>
                  <a:noFill/>
                </a:ln>
                <a:solidFill>
                  <a:schemeClr val="tx1"/>
                </a:solidFill>
                <a:effectLst/>
                <a:latin typeface="Times New Roman" pitchFamily="18" charset="0"/>
                <a:cs typeface="Times New Roman" pitchFamily="18" charset="0"/>
              </a:rPr>
              <a:t>                                       </a:t>
            </a:r>
          </a:p>
          <a:p>
            <a:pPr algn="r"/>
            <a:endParaRPr lang="en-US" b="0" spc="0" dirty="0">
              <a:ln>
                <a:noFill/>
              </a:ln>
              <a:solidFill>
                <a:schemeClr val="tx1"/>
              </a:solidFill>
              <a:effectLst/>
            </a:endParaRPr>
          </a:p>
        </p:txBody>
      </p:sp>
      <p:sp>
        <p:nvSpPr>
          <p:cNvPr id="10" name="Text Placeholder 12"/>
          <p:cNvSpPr txBox="1">
            <a:spLocks/>
          </p:cNvSpPr>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Welcome</a:t>
            </a:r>
          </a:p>
        </p:txBody>
      </p:sp>
    </p:spTree>
    <p:extLst>
      <p:ext uri="{BB962C8B-B14F-4D97-AF65-F5344CB8AC3E}">
        <p14:creationId xmlns:p14="http://schemas.microsoft.com/office/powerpoint/2010/main" val="125585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60E8-96CD-4DBD-ADD3-6FF304485D4F}"/>
              </a:ext>
            </a:extLst>
          </p:cNvPr>
          <p:cNvSpPr>
            <a:spLocks noGrp="1"/>
          </p:cNvSpPr>
          <p:nvPr>
            <p:ph type="title"/>
          </p:nvPr>
        </p:nvSpPr>
        <p:spPr/>
        <p:txBody>
          <a:bodyPr/>
          <a:lstStyle/>
          <a:p>
            <a:r>
              <a:rPr lang="en-US" altLang="en-US" sz="2000" dirty="0"/>
              <a:t>Limits of Super-Resolution</a:t>
            </a:r>
            <a:r>
              <a:rPr lang="en-US" altLang="en-US" dirty="0"/>
              <a:t> </a:t>
            </a:r>
            <a:endParaRPr lang="en-IN" dirty="0"/>
          </a:p>
        </p:txBody>
      </p:sp>
      <p:sp>
        <p:nvSpPr>
          <p:cNvPr id="3" name="Content Placeholder 2">
            <a:extLst>
              <a:ext uri="{FF2B5EF4-FFF2-40B4-BE49-F238E27FC236}">
                <a16:creationId xmlns:a16="http://schemas.microsoft.com/office/drawing/2014/main" id="{52887638-280E-4254-9C1C-D49F1C618833}"/>
              </a:ext>
            </a:extLst>
          </p:cNvPr>
          <p:cNvSpPr>
            <a:spLocks noGrp="1"/>
          </p:cNvSpPr>
          <p:nvPr>
            <p:ph idx="1"/>
          </p:nvPr>
        </p:nvSpPr>
        <p:spPr/>
        <p:txBody>
          <a:bodyPr/>
          <a:lstStyle/>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Size of LR images: </a:t>
            </a:r>
            <a:r>
              <a:rPr lang="en-US" altLang="en-US" sz="1800" i="1" dirty="0">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pixels.</a:t>
            </a:r>
          </a:p>
          <a:p>
            <a:r>
              <a:rPr lang="en-US" altLang="en-US" sz="1800" dirty="0">
                <a:latin typeface="Times New Roman" panose="02020603050405020304" pitchFamily="18" charset="0"/>
                <a:cs typeface="Times New Roman" panose="02020603050405020304" pitchFamily="18" charset="0"/>
              </a:rPr>
              <a:t>Size of HR image: </a:t>
            </a:r>
            <a:r>
              <a:rPr lang="en-US" altLang="en-US" sz="1800" i="1" dirty="0">
                <a:latin typeface="Times New Roman" panose="02020603050405020304" pitchFamily="18" charset="0"/>
                <a:cs typeface="Times New Roman" panose="02020603050405020304" pitchFamily="18" charset="0"/>
              </a:rPr>
              <a:t>NM</a:t>
            </a:r>
            <a:r>
              <a:rPr lang="en-US" altLang="en-US" sz="1800" i="1" baseline="30000" dirty="0">
                <a:latin typeface="Times New Roman" panose="02020603050405020304" pitchFamily="18" charset="0"/>
                <a:cs typeface="Times New Roman" panose="02020603050405020304" pitchFamily="18" charset="0"/>
              </a:rPr>
              <a:t> 2</a:t>
            </a:r>
            <a:r>
              <a:rPr lang="en-US" altLang="en-US" sz="1800" dirty="0">
                <a:latin typeface="Times New Roman" panose="02020603050405020304" pitchFamily="18" charset="0"/>
                <a:cs typeface="Times New Roman" panose="02020603050405020304" pitchFamily="18" charset="0"/>
              </a:rPr>
              <a:t> pixels.</a:t>
            </a:r>
          </a:p>
          <a:p>
            <a:r>
              <a:rPr lang="en-US" altLang="en-US" sz="1800" dirty="0">
                <a:latin typeface="Times New Roman" panose="02020603050405020304" pitchFamily="18" charset="0"/>
                <a:cs typeface="Times New Roman" panose="02020603050405020304" pitchFamily="18" charset="0"/>
              </a:rPr>
              <a:t>Each HR pixel can be added noise of amplitude smaller than</a:t>
            </a:r>
            <a:r>
              <a:rPr lang="en-US" altLang="en-US" sz="1800" i="1" dirty="0">
                <a:latin typeface="Times New Roman" panose="02020603050405020304" pitchFamily="18" charset="0"/>
                <a:cs typeface="Times New Roman" panose="02020603050405020304" pitchFamily="18" charset="0"/>
              </a:rPr>
              <a:t> M</a:t>
            </a:r>
            <a:r>
              <a:rPr lang="en-US" altLang="en-US" sz="1800" i="1" baseline="30000" dirty="0">
                <a:latin typeface="Times New Roman" panose="02020603050405020304" pitchFamily="18" charset="0"/>
                <a:cs typeface="Times New Roman" panose="02020603050405020304" pitchFamily="18" charset="0"/>
              </a:rPr>
              <a:t> 2</a:t>
            </a:r>
            <a:r>
              <a:rPr lang="en-US" altLang="en-US" sz="1800" dirty="0">
                <a:latin typeface="Times New Roman" panose="02020603050405020304" pitchFamily="18" charset="0"/>
                <a:cs typeface="Times New Roman" panose="02020603050405020304" pitchFamily="18" charset="0"/>
              </a:rPr>
              <a:t> which wont change the LR image!</a:t>
            </a:r>
          </a:p>
          <a:p>
            <a:r>
              <a:rPr lang="en-US" altLang="en-US" sz="1800" dirty="0">
                <a:latin typeface="Times New Roman" panose="02020603050405020304" pitchFamily="18" charset="0"/>
                <a:cs typeface="Times New Roman" panose="02020603050405020304" pitchFamily="18" charset="0"/>
              </a:rPr>
              <a:t>Volume of possible HR solutions: </a:t>
            </a:r>
            <a:r>
              <a:rPr lang="en-US" altLang="en-US" sz="1800" i="1" dirty="0">
                <a:latin typeface="Times New Roman" panose="02020603050405020304" pitchFamily="18" charset="0"/>
                <a:cs typeface="Times New Roman" panose="02020603050405020304" pitchFamily="18" charset="0"/>
              </a:rPr>
              <a:t>O(M</a:t>
            </a:r>
            <a:r>
              <a:rPr lang="en-US" altLang="en-US" sz="1800" i="1" baseline="30000" dirty="0">
                <a:latin typeface="Times New Roman" panose="02020603050405020304" pitchFamily="18" charset="0"/>
                <a:cs typeface="Times New Roman" panose="02020603050405020304" pitchFamily="18" charset="0"/>
              </a:rPr>
              <a:t> 2N</a:t>
            </a:r>
            <a:r>
              <a:rPr lang="en-US" altLang="en-US" sz="1800" i="1" dirty="0">
                <a:latin typeface="Times New Roman" panose="02020603050405020304" pitchFamily="18" charset="0"/>
                <a:cs typeface="Times New Roman" panose="02020603050405020304" pitchFamily="18" charset="0"/>
              </a:rPr>
              <a:t>) </a:t>
            </a:r>
            <a:r>
              <a:rPr lang="en-US" altLang="en-US" sz="1800" baseline="30000" dirty="0">
                <a:latin typeface="Times New Roman" panose="02020603050405020304" pitchFamily="18" charset="0"/>
                <a:cs typeface="Times New Roman" panose="02020603050405020304" pitchFamily="18" charset="0"/>
              </a:rPr>
              <a:t>1</a:t>
            </a:r>
            <a:endParaRPr lang="en-US" altLang="en-US" sz="1800" i="1"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It can be shown that under practical considerations the effective magnification factor (</a:t>
            </a:r>
            <a:r>
              <a:rPr lang="en-US" altLang="en-US" sz="1800" i="1" dirty="0">
                <a:latin typeface="Times New Roman" panose="02020603050405020304" pitchFamily="18" charset="0"/>
                <a:cs typeface="Times New Roman" panose="02020603050405020304" pitchFamily="18" charset="0"/>
              </a:rPr>
              <a:t>M</a:t>
            </a:r>
            <a:r>
              <a:rPr lang="en-US" altLang="en-US" sz="1800" dirty="0">
                <a:latin typeface="Times New Roman" panose="02020603050405020304" pitchFamily="18" charset="0"/>
                <a:cs typeface="Times New Roman" panose="02020603050405020304" pitchFamily="18" charset="0"/>
              </a:rPr>
              <a:t>) is bounded by 1.6, no matter how many LR images are taken</a:t>
            </a:r>
            <a:r>
              <a:rPr lang="en-US" altLang="en-US" sz="1800" baseline="30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62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3FB2-84B4-4157-9067-16B681F6160F}"/>
              </a:ext>
            </a:extLst>
          </p:cNvPr>
          <p:cNvSpPr>
            <a:spLocks noGrp="1"/>
          </p:cNvSpPr>
          <p:nvPr>
            <p:ph type="title"/>
          </p:nvPr>
        </p:nvSpPr>
        <p:spPr/>
        <p:txBody>
          <a:bodyPr/>
          <a:lstStyle/>
          <a:p>
            <a:r>
              <a:rPr lang="en-IN" sz="2000" dirty="0"/>
              <a:t>Applications</a:t>
            </a:r>
          </a:p>
        </p:txBody>
      </p:sp>
      <p:sp>
        <p:nvSpPr>
          <p:cNvPr id="3" name="Content Placeholder 2">
            <a:extLst>
              <a:ext uri="{FF2B5EF4-FFF2-40B4-BE49-F238E27FC236}">
                <a16:creationId xmlns:a16="http://schemas.microsoft.com/office/drawing/2014/main" id="{9B9EF8FC-FEA7-4D22-BA88-0226EF02227A}"/>
              </a:ext>
            </a:extLst>
          </p:cNvPr>
          <p:cNvSpPr>
            <a:spLocks noGrp="1"/>
          </p:cNvSpPr>
          <p:nvPr>
            <p:ph idx="1"/>
          </p:nvPr>
        </p:nvSpPr>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super resolution is widely applied in:</a:t>
            </a:r>
          </a:p>
          <a:p>
            <a:r>
              <a:rPr lang="en-IN" sz="1800" dirty="0">
                <a:latin typeface="Times New Roman" panose="02020603050405020304" pitchFamily="18" charset="0"/>
                <a:cs typeface="Times New Roman" panose="02020603050405020304" pitchFamily="18" charset="0"/>
              </a:rPr>
              <a:t>       Remote sensing</a:t>
            </a:r>
          </a:p>
          <a:p>
            <a:r>
              <a:rPr lang="en-IN" sz="1800" dirty="0">
                <a:latin typeface="Times New Roman" panose="02020603050405020304" pitchFamily="18" charset="0"/>
                <a:cs typeface="Times New Roman" panose="02020603050405020304" pitchFamily="18" charset="0"/>
              </a:rPr>
              <a:t>       Medical imaging</a:t>
            </a:r>
          </a:p>
          <a:p>
            <a:r>
              <a:rPr lang="en-IN" sz="1800" dirty="0">
                <a:latin typeface="Times New Roman" panose="02020603050405020304" pitchFamily="18" charset="0"/>
                <a:cs typeface="Times New Roman" panose="02020603050405020304" pitchFamily="18" charset="0"/>
              </a:rPr>
              <a:t>       Biometric identification </a:t>
            </a:r>
          </a:p>
          <a:p>
            <a:r>
              <a:rPr lang="en-IN" sz="1800" dirty="0">
                <a:latin typeface="Times New Roman" panose="02020603050405020304" pitchFamily="18" charset="0"/>
                <a:cs typeface="Times New Roman" panose="02020603050405020304" pitchFamily="18" charset="0"/>
              </a:rPr>
              <a:t>       Satellite imaging</a:t>
            </a:r>
          </a:p>
          <a:p>
            <a:r>
              <a:rPr lang="en-IN" sz="1800" dirty="0">
                <a:latin typeface="Times New Roman" panose="02020603050405020304" pitchFamily="18" charset="0"/>
                <a:cs typeface="Times New Roman" panose="02020603050405020304" pitchFamily="18" charset="0"/>
              </a:rPr>
              <a:t>       Video application</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33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44EE-53C0-4D6F-86C0-EF5AF89A84C7}"/>
              </a:ext>
            </a:extLst>
          </p:cNvPr>
          <p:cNvSpPr>
            <a:spLocks noGrp="1"/>
          </p:cNvSpPr>
          <p:nvPr>
            <p:ph type="title"/>
          </p:nvPr>
        </p:nvSpPr>
        <p:spPr/>
        <p:txBody>
          <a:bodyPr/>
          <a:lstStyle/>
          <a:p>
            <a:r>
              <a:rPr lang="en-IN" sz="2000" dirty="0"/>
              <a:t>Conclusion</a:t>
            </a:r>
          </a:p>
        </p:txBody>
      </p:sp>
      <p:sp>
        <p:nvSpPr>
          <p:cNvPr id="3" name="Content Placeholder 2">
            <a:extLst>
              <a:ext uri="{FF2B5EF4-FFF2-40B4-BE49-F238E27FC236}">
                <a16:creationId xmlns:a16="http://schemas.microsoft.com/office/drawing/2014/main" id="{3CE61360-ED37-421F-BB72-587CECE2833E}"/>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Having high resolution is an important requirement in many applications, but in most situations because of the limitation of imaging hardware system and environmental operators, it is not satisfied.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4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5A45-C7A8-4659-A9BE-EE8DCE66B9B8}"/>
              </a:ext>
            </a:extLst>
          </p:cNvPr>
          <p:cNvSpPr>
            <a:spLocks noGrp="1"/>
          </p:cNvSpPr>
          <p:nvPr>
            <p:ph type="title"/>
          </p:nvPr>
        </p:nvSpPr>
        <p:spPr/>
        <p:txBody>
          <a:bodyPr/>
          <a:lstStyle/>
          <a:p>
            <a:r>
              <a:rPr lang="en-IN" sz="2000" dirty="0"/>
              <a:t>References</a:t>
            </a:r>
          </a:p>
        </p:txBody>
      </p:sp>
      <p:sp>
        <p:nvSpPr>
          <p:cNvPr id="3" name="Content Placeholder 2">
            <a:extLst>
              <a:ext uri="{FF2B5EF4-FFF2-40B4-BE49-F238E27FC236}">
                <a16:creationId xmlns:a16="http://schemas.microsoft.com/office/drawing/2014/main" id="{49D6846D-A67D-4D8B-8EA9-FA21380E6F1E}"/>
              </a:ext>
            </a:extLst>
          </p:cNvPr>
          <p:cNvSpPr>
            <a:spLocks noGrp="1"/>
          </p:cNvSpPr>
          <p:nvPr>
            <p:ph idx="1"/>
          </p:nvPr>
        </p:nvSpPr>
        <p:spPr/>
        <p: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 </a:t>
            </a:r>
            <a:r>
              <a:rPr lang="en-IN" sz="1800" dirty="0" err="1">
                <a:latin typeface="Times New Roman" panose="02020603050405020304" pitchFamily="18" charset="0"/>
                <a:cs typeface="Times New Roman" panose="02020603050405020304" pitchFamily="18" charset="0"/>
              </a:rPr>
              <a:t>Talebi</a:t>
            </a:r>
            <a:r>
              <a:rPr lang="en-IN" sz="1800" dirty="0">
                <a:latin typeface="Times New Roman" panose="02020603050405020304" pitchFamily="18" charset="0"/>
                <a:cs typeface="Times New Roman" panose="02020603050405020304" pitchFamily="18" charset="0"/>
              </a:rPr>
              <a:t>, X. Zhu and P. </a:t>
            </a:r>
            <a:r>
              <a:rPr lang="en-IN" sz="1800" dirty="0" err="1">
                <a:latin typeface="Times New Roman" panose="02020603050405020304" pitchFamily="18" charset="0"/>
                <a:cs typeface="Times New Roman" panose="02020603050405020304" pitchFamily="18" charset="0"/>
              </a:rPr>
              <a:t>Milanfar</a:t>
            </a:r>
            <a:r>
              <a:rPr lang="en-IN" sz="1800" dirty="0">
                <a:latin typeface="Times New Roman" panose="02020603050405020304" pitchFamily="18" charset="0"/>
                <a:cs typeface="Times New Roman" panose="02020603050405020304" pitchFamily="18" charset="0"/>
              </a:rPr>
              <a:t>, "How to </a:t>
            </a:r>
            <a:r>
              <a:rPr lang="en-IN" sz="1800" dirty="0" err="1">
                <a:latin typeface="Times New Roman" panose="02020603050405020304" pitchFamily="18" charset="0"/>
                <a:cs typeface="Times New Roman" panose="02020603050405020304" pitchFamily="18" charset="0"/>
              </a:rPr>
              <a:t>SAlF-Iy</a:t>
            </a:r>
            <a:r>
              <a:rPr lang="en-IN" sz="1800" dirty="0">
                <a:latin typeface="Times New Roman" panose="02020603050405020304" pitchFamily="18" charset="0"/>
                <a:cs typeface="Times New Roman" panose="02020603050405020304" pitchFamily="18" charset="0"/>
              </a:rPr>
              <a:t> Boost Denoising Performance," in </a:t>
            </a:r>
            <a:r>
              <a:rPr lang="en-IN" sz="1800" dirty="0" err="1">
                <a:latin typeface="Times New Roman" panose="02020603050405020304" pitchFamily="18" charset="0"/>
                <a:cs typeface="Times New Roman" panose="02020603050405020304" pitchFamily="18" charset="0"/>
              </a:rPr>
              <a:t>iEEE</a:t>
            </a:r>
            <a:r>
              <a:rPr lang="en-IN" sz="1800" dirty="0">
                <a:latin typeface="Times New Roman" panose="02020603050405020304" pitchFamily="18" charset="0"/>
                <a:cs typeface="Times New Roman" panose="02020603050405020304" pitchFamily="18" charset="0"/>
              </a:rPr>
              <a:t> Transactions on image Processing, vol. 22, no. 4, pp. 1470-1485, April 2013. </a:t>
            </a:r>
          </a:p>
          <a:p>
            <a:r>
              <a:rPr lang="en-IN" sz="1800" dirty="0">
                <a:latin typeface="Times New Roman" panose="02020603050405020304" pitchFamily="18" charset="0"/>
                <a:cs typeface="Times New Roman" panose="02020603050405020304" pitchFamily="18" charset="0"/>
              </a:rPr>
              <a:t> S. Najafi and S. </a:t>
            </a:r>
            <a:r>
              <a:rPr lang="en-IN" sz="1800" dirty="0" err="1">
                <a:latin typeface="Times New Roman" panose="02020603050405020304" pitchFamily="18" charset="0"/>
                <a:cs typeface="Times New Roman" panose="02020603050405020304" pitchFamily="18" charset="0"/>
              </a:rPr>
              <a:t>Shirani</a:t>
            </a:r>
            <a:r>
              <a:rPr lang="en-IN" sz="1800" dirty="0">
                <a:latin typeface="Times New Roman" panose="02020603050405020304" pitchFamily="18" charset="0"/>
                <a:cs typeface="Times New Roman" panose="02020603050405020304" pitchFamily="18" charset="0"/>
              </a:rPr>
              <a:t>, "Regularization function for video super resolution using auxiliary high resolution still images," 2012 Conference Record of the Forty Sixth Asilomar Conference on Signals, Systems and Computers (ASILOMAR), Pacific Grove, CA, 2012, pp. 1713-1717</a:t>
            </a:r>
          </a:p>
        </p:txBody>
      </p:sp>
    </p:spTree>
    <p:extLst>
      <p:ext uri="{BB962C8B-B14F-4D97-AF65-F5344CB8AC3E}">
        <p14:creationId xmlns:p14="http://schemas.microsoft.com/office/powerpoint/2010/main" val="425617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p:cNvSpPr txBox="1">
            <a:spLocks/>
          </p:cNvSpPr>
          <p:nvPr/>
        </p:nvSpPr>
        <p:spPr>
          <a:xfrm>
            <a:off x="174170"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279078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Introduction</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What is SR</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Limits of SR</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Applications</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Conclusion </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References</a:t>
            </a: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259196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3D08-A839-4B8D-906A-C9A6BC42F683}"/>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2459134-E845-49B1-8A7E-F8B09723E532}"/>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Super-resolution is the process of combining multiple low resolution images to form a higher resolution one.</a:t>
            </a:r>
          </a:p>
          <a:p>
            <a:r>
              <a:rPr lang="en-US" sz="1800" dirty="0">
                <a:latin typeface="Times New Roman" panose="02020603050405020304" pitchFamily="18" charset="0"/>
                <a:cs typeface="Times New Roman" panose="02020603050405020304" pitchFamily="18" charset="0"/>
              </a:rPr>
              <a:t>No Cheating!</a:t>
            </a:r>
          </a:p>
          <a:p>
            <a:pPr marL="0" indent="0">
              <a:buNone/>
            </a:pPr>
            <a:r>
              <a:rPr lang="en-US" sz="1800" dirty="0">
                <a:latin typeface="Times New Roman" panose="02020603050405020304" pitchFamily="18" charset="0"/>
                <a:cs typeface="Times New Roman" panose="02020603050405020304" pitchFamily="18" charset="0"/>
              </a:rPr>
              <a:t>          Resulting image should represent reality better than all the input images.</a:t>
            </a:r>
          </a:p>
          <a:p>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pSp>
        <p:nvGrpSpPr>
          <p:cNvPr id="4" name="קבוצה 29">
            <a:extLst>
              <a:ext uri="{FF2B5EF4-FFF2-40B4-BE49-F238E27FC236}">
                <a16:creationId xmlns:a16="http://schemas.microsoft.com/office/drawing/2014/main" id="{D7F2D442-3034-4396-AB1D-E509E39A6F40}"/>
              </a:ext>
            </a:extLst>
          </p:cNvPr>
          <p:cNvGrpSpPr>
            <a:grpSpLocks/>
          </p:cNvGrpSpPr>
          <p:nvPr/>
        </p:nvGrpSpPr>
        <p:grpSpPr bwMode="auto">
          <a:xfrm>
            <a:off x="1219200" y="3352800"/>
            <a:ext cx="6475413" cy="2154237"/>
            <a:chOff x="1410133" y="4437112"/>
            <a:chExt cx="6474235" cy="2154560"/>
          </a:xfrm>
        </p:grpSpPr>
        <p:pic>
          <p:nvPicPr>
            <p:cNvPr id="5" name="Picture 4">
              <a:extLst>
                <a:ext uri="{FF2B5EF4-FFF2-40B4-BE49-F238E27FC236}">
                  <a16:creationId xmlns:a16="http://schemas.microsoft.com/office/drawing/2014/main" id="{AEC6B486-2EBD-4B99-9E6D-686843E7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133"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9FE6C6-A80B-4E24-932C-812ADF4AE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7" y="4437112"/>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9079B0D-3776-4AB6-B9D9-718F13846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89"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34F057-4913-49F4-BB13-EFECC2DC3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229" y="4437112"/>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חץ ימינה 27">
              <a:extLst>
                <a:ext uri="{FF2B5EF4-FFF2-40B4-BE49-F238E27FC236}">
                  <a16:creationId xmlns:a16="http://schemas.microsoft.com/office/drawing/2014/main" id="{174F571E-5674-43E2-8740-366E8E0B44BE}"/>
                </a:ext>
              </a:extLst>
            </p:cNvPr>
            <p:cNvSpPr>
              <a:spLocks noChangeArrowheads="1"/>
            </p:cNvSpPr>
            <p:nvPr/>
          </p:nvSpPr>
          <p:spPr bwMode="auto">
            <a:xfrm>
              <a:off x="4650493" y="5291060"/>
              <a:ext cx="832891" cy="298179"/>
            </a:xfrm>
            <a:prstGeom prst="rightArrow">
              <a:avLst>
                <a:gd name="adj1" fmla="val 50000"/>
                <a:gd name="adj2" fmla="val 49994"/>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pic>
          <p:nvPicPr>
            <p:cNvPr id="10" name="Picture 8">
              <a:extLst>
                <a:ext uri="{FF2B5EF4-FFF2-40B4-BE49-F238E27FC236}">
                  <a16:creationId xmlns:a16="http://schemas.microsoft.com/office/drawing/2014/main" id="{10249B56-A025-45FF-BAC1-0EA8E2CF5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677"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97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E67C-FB0E-4A6D-AEE1-1ED4744360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3BFDC6-7F79-4FFA-B3C6-38CC0447A577}"/>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highly challenging task of estimating a high-resolution (HR) image from its low-resolution (LR)</a:t>
            </a:r>
          </a:p>
          <a:p>
            <a:r>
              <a:rPr lang="en-US" sz="1800" dirty="0">
                <a:latin typeface="Times New Roman" panose="02020603050405020304" pitchFamily="18" charset="0"/>
                <a:cs typeface="Times New Roman" panose="02020603050405020304" pitchFamily="18" charset="0"/>
              </a:rPr>
              <a:t>Counterpart is referred to as super-resolution (SR).</a:t>
            </a:r>
          </a:p>
          <a:p>
            <a:r>
              <a:rPr lang="en-US" sz="1800" dirty="0">
                <a:latin typeface="Times New Roman" panose="02020603050405020304" pitchFamily="18" charset="0"/>
                <a:cs typeface="Times New Roman" panose="02020603050405020304" pitchFamily="18" charset="0"/>
              </a:rPr>
              <a:t> SR received substantial attention from within the computer vision research community.</a:t>
            </a:r>
          </a:p>
          <a:p>
            <a:r>
              <a:rPr lang="en-US" sz="1800" dirty="0">
                <a:latin typeface="Times New Roman" panose="02020603050405020304" pitchFamily="18" charset="0"/>
                <a:cs typeface="Times New Roman" panose="02020603050405020304" pitchFamily="18" charset="0"/>
              </a:rPr>
              <a:t>Has wide range of community.</a:t>
            </a:r>
          </a:p>
          <a:p>
            <a:r>
              <a:rPr lang="en-US" sz="1800" dirty="0">
                <a:latin typeface="Times New Roman" panose="02020603050405020304" pitchFamily="18" charset="0"/>
                <a:cs typeface="Times New Roman" panose="02020603050405020304" pitchFamily="18" charset="0"/>
              </a:rPr>
              <a:t>Two basic approaches for super resolution:</a:t>
            </a:r>
          </a:p>
          <a:p>
            <a:pPr lvl="1">
              <a:lnSpc>
                <a:spcPct val="95000"/>
              </a:lnSpc>
              <a:spcBef>
                <a:spcPct val="0"/>
              </a:spcBef>
            </a:pPr>
            <a:r>
              <a:rPr lang="en-US" altLang="en-US" sz="1800" u="sng" dirty="0">
                <a:solidFill>
                  <a:srgbClr val="000000"/>
                </a:solidFill>
                <a:latin typeface="Times New Roman" panose="02020603050405020304" pitchFamily="18" charset="0"/>
                <a:cs typeface="Times New Roman" panose="02020603050405020304" pitchFamily="18" charset="0"/>
              </a:rPr>
              <a:t>Reconstruction-based </a:t>
            </a:r>
            <a:r>
              <a:rPr lang="en-US" altLang="en-US" sz="1800" dirty="0">
                <a:solidFill>
                  <a:srgbClr val="000000"/>
                </a:solidFill>
                <a:latin typeface="Times New Roman" panose="02020603050405020304" pitchFamily="18" charset="0"/>
                <a:cs typeface="Times New Roman" panose="02020603050405020304" pitchFamily="18" charset="0"/>
              </a:rPr>
              <a:t>– which simply tries to reverse the imaging process.</a:t>
            </a:r>
          </a:p>
          <a:p>
            <a:pPr lvl="1">
              <a:lnSpc>
                <a:spcPct val="95000"/>
              </a:lnSpc>
              <a:spcBef>
                <a:spcPct val="0"/>
              </a:spcBef>
            </a:pPr>
            <a:r>
              <a:rPr lang="en-US" altLang="en-US" sz="1800" u="sng" dirty="0">
                <a:solidFill>
                  <a:srgbClr val="000000"/>
                </a:solidFill>
                <a:latin typeface="Times New Roman" panose="02020603050405020304" pitchFamily="18" charset="0"/>
                <a:cs typeface="Times New Roman" panose="02020603050405020304" pitchFamily="18" charset="0"/>
              </a:rPr>
              <a:t>Example-based</a:t>
            </a:r>
            <a:r>
              <a:rPr lang="en-US" altLang="en-US" sz="1800" dirty="0">
                <a:solidFill>
                  <a:srgbClr val="000000"/>
                </a:solidFill>
                <a:latin typeface="Times New Roman" panose="02020603050405020304" pitchFamily="18" charset="0"/>
                <a:cs typeface="Times New Roman" panose="02020603050405020304" pitchFamily="18" charset="0"/>
              </a:rPr>
              <a:t> – which uses example images to reconstruct the original image.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7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9552-3D65-419C-9302-69E20A3A0323}"/>
              </a:ext>
            </a:extLst>
          </p:cNvPr>
          <p:cNvSpPr>
            <a:spLocks noGrp="1"/>
          </p:cNvSpPr>
          <p:nvPr>
            <p:ph type="title"/>
          </p:nvPr>
        </p:nvSpPr>
        <p:spPr/>
        <p:txBody>
          <a:bodyPr/>
          <a:lstStyle/>
          <a:p>
            <a:r>
              <a:rPr lang="en-IN" sz="2000" dirty="0"/>
              <a:t>What is Super Resolution</a:t>
            </a:r>
          </a:p>
        </p:txBody>
      </p:sp>
      <p:sp>
        <p:nvSpPr>
          <p:cNvPr id="3" name="Content Placeholder 2">
            <a:extLst>
              <a:ext uri="{FF2B5EF4-FFF2-40B4-BE49-F238E27FC236}">
                <a16:creationId xmlns:a16="http://schemas.microsoft.com/office/drawing/2014/main" id="{985697C9-22A4-4063-B4DE-D04C1516E5D5}"/>
              </a:ext>
            </a:extLst>
          </p:cNvPr>
          <p:cNvSpPr>
            <a:spLocks noGrp="1"/>
          </p:cNvSpPr>
          <p:nvPr>
            <p:ph idx="1"/>
          </p:nvPr>
        </p:nvSpPr>
        <p:spPr/>
        <p: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Process of combining information of one or many input images with low resolution (LR) from the same scene to reconstruct a high resolution (HR) image is called Image Super Resolution.</a:t>
            </a:r>
          </a:p>
          <a:p>
            <a:r>
              <a:rPr lang="en-US" sz="1800" dirty="0">
                <a:latin typeface="Times New Roman" panose="02020603050405020304" pitchFamily="18" charset="0"/>
                <a:cs typeface="Times New Roman" panose="02020603050405020304" pitchFamily="18" charset="0"/>
              </a:rPr>
              <a:t> Depending on the number of image frames, SR techniques can be classified into two main approaches: </a:t>
            </a:r>
          </a:p>
          <a:p>
            <a:r>
              <a:rPr lang="en-US" sz="1800" dirty="0">
                <a:latin typeface="Times New Roman" panose="02020603050405020304" pitchFamily="18" charset="0"/>
                <a:cs typeface="Times New Roman" panose="02020603050405020304" pitchFamily="18" charset="0"/>
              </a:rPr>
              <a:t>(1) single image SR methods based on one LR image frame which also known as one Input-one Output systems.</a:t>
            </a:r>
          </a:p>
          <a:p>
            <a:r>
              <a:rPr lang="en-US" sz="1800" dirty="0">
                <a:latin typeface="Times New Roman" panose="02020603050405020304" pitchFamily="18" charset="0"/>
                <a:cs typeface="Times New Roman" panose="02020603050405020304" pitchFamily="18" charset="0"/>
              </a:rPr>
              <a:t>(2) SR techniques based on multi image frames which use motion information between different image frames.</a:t>
            </a:r>
          </a:p>
          <a:p>
            <a:r>
              <a:rPr lang="en-US" sz="1800" dirty="0">
                <a:latin typeface="Times New Roman" panose="02020603050405020304" pitchFamily="18" charset="0"/>
                <a:cs typeface="Times New Roman" panose="02020603050405020304" pitchFamily="18" charset="0"/>
              </a:rPr>
              <a:t>As the super resolution reconstruction is an inverse problem, this method consists of three phases up-sampling, deblurring and denoising. </a:t>
            </a:r>
          </a:p>
          <a:p>
            <a:r>
              <a:rPr lang="en-US" sz="1800" dirty="0">
                <a:latin typeface="Times New Roman" panose="02020603050405020304" pitchFamily="18" charset="0"/>
                <a:cs typeface="Times New Roman" panose="02020603050405020304" pitchFamily="18" charset="0"/>
              </a:rPr>
              <a:t>Experimental results show the effectiveness of the proposed method.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36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DED2-DAF0-4AA7-8137-724EDAF5398C}"/>
              </a:ext>
            </a:extLst>
          </p:cNvPr>
          <p:cNvSpPr>
            <a:spLocks noGrp="1"/>
          </p:cNvSpPr>
          <p:nvPr>
            <p:ph type="title"/>
          </p:nvPr>
        </p:nvSpPr>
        <p:spPr/>
        <p:txBody>
          <a:bodyPr/>
          <a:lstStyle/>
          <a:p>
            <a:r>
              <a:rPr lang="en-US" altLang="en-US" sz="2000" dirty="0">
                <a:solidFill>
                  <a:srgbClr val="000000"/>
                </a:solidFill>
              </a:rPr>
              <a:t>Reconstruction-based Super Resolution</a:t>
            </a:r>
            <a:endParaRPr lang="en-IN" sz="2000" dirty="0"/>
          </a:p>
        </p:txBody>
      </p:sp>
      <p:sp>
        <p:nvSpPr>
          <p:cNvPr id="3" name="Content Placeholder 2">
            <a:extLst>
              <a:ext uri="{FF2B5EF4-FFF2-40B4-BE49-F238E27FC236}">
                <a16:creationId xmlns:a16="http://schemas.microsoft.com/office/drawing/2014/main" id="{BC6EAA79-1BD6-403D-BDFE-698D0DCFE468}"/>
              </a:ext>
            </a:extLst>
          </p:cNvPr>
          <p:cNvSpPr>
            <a:spLocks noGrp="1"/>
          </p:cNvSpPr>
          <p:nvPr>
            <p:ph idx="1"/>
          </p:nvPr>
        </p:nvSpPr>
        <p:spPr/>
        <p:txBody>
          <a:bodyPr/>
          <a:lstStyle/>
          <a:p>
            <a:endParaRPr lang="en-US" altLang="en-US" sz="20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Reconstruct hidden HR pixels out of known linear combinations</a:t>
            </a:r>
            <a:r>
              <a:rPr lang="en-US" altLang="en-US"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grpSp>
        <p:nvGrpSpPr>
          <p:cNvPr id="4" name="Group 120">
            <a:extLst>
              <a:ext uri="{FF2B5EF4-FFF2-40B4-BE49-F238E27FC236}">
                <a16:creationId xmlns:a16="http://schemas.microsoft.com/office/drawing/2014/main" id="{AAB8D9D7-4740-433C-8E97-B26799D6155A}"/>
              </a:ext>
            </a:extLst>
          </p:cNvPr>
          <p:cNvGrpSpPr>
            <a:grpSpLocks/>
          </p:cNvGrpSpPr>
          <p:nvPr/>
        </p:nvGrpSpPr>
        <p:grpSpPr bwMode="auto">
          <a:xfrm>
            <a:off x="1140618" y="2590800"/>
            <a:ext cx="6253163" cy="3024188"/>
            <a:chOff x="703" y="1888"/>
            <a:chExt cx="4086" cy="2285"/>
          </a:xfrm>
        </p:grpSpPr>
        <p:grpSp>
          <p:nvGrpSpPr>
            <p:cNvPr id="5" name="Group 57">
              <a:extLst>
                <a:ext uri="{FF2B5EF4-FFF2-40B4-BE49-F238E27FC236}">
                  <a16:creationId xmlns:a16="http://schemas.microsoft.com/office/drawing/2014/main" id="{2A0E4C85-274D-42C6-9E3C-4B9E06509D7E}"/>
                </a:ext>
              </a:extLst>
            </p:cNvPr>
            <p:cNvGrpSpPr>
              <a:grpSpLocks/>
            </p:cNvGrpSpPr>
            <p:nvPr/>
          </p:nvGrpSpPr>
          <p:grpSpPr bwMode="auto">
            <a:xfrm>
              <a:off x="2744" y="1888"/>
              <a:ext cx="2041" cy="1950"/>
              <a:chOff x="567" y="2115"/>
              <a:chExt cx="2041" cy="1950"/>
            </a:xfrm>
          </p:grpSpPr>
          <p:sp>
            <p:nvSpPr>
              <p:cNvPr id="61" name="Rectangle 58">
                <a:extLst>
                  <a:ext uri="{FF2B5EF4-FFF2-40B4-BE49-F238E27FC236}">
                    <a16:creationId xmlns:a16="http://schemas.microsoft.com/office/drawing/2014/main" id="{F42CCDF2-CA0B-424D-8C2A-BA185E19BBB5}"/>
                  </a:ext>
                </a:extLst>
              </p:cNvPr>
              <p:cNvSpPr>
                <a:spLocks noChangeArrowheads="1"/>
              </p:cNvSpPr>
              <p:nvPr/>
            </p:nvSpPr>
            <p:spPr bwMode="auto">
              <a:xfrm>
                <a:off x="567" y="2115"/>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2" name="Rectangle 59">
                <a:extLst>
                  <a:ext uri="{FF2B5EF4-FFF2-40B4-BE49-F238E27FC236}">
                    <a16:creationId xmlns:a16="http://schemas.microsoft.com/office/drawing/2014/main" id="{8DF37522-AD6D-402C-9F4C-A539F7A9B612}"/>
                  </a:ext>
                </a:extLst>
              </p:cNvPr>
              <p:cNvSpPr>
                <a:spLocks noChangeArrowheads="1"/>
              </p:cNvSpPr>
              <p:nvPr/>
            </p:nvSpPr>
            <p:spPr bwMode="auto">
              <a:xfrm>
                <a:off x="1077" y="2116"/>
                <a:ext cx="511"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3" name="Rectangle 60">
                <a:extLst>
                  <a:ext uri="{FF2B5EF4-FFF2-40B4-BE49-F238E27FC236}">
                    <a16:creationId xmlns:a16="http://schemas.microsoft.com/office/drawing/2014/main" id="{5AB16246-45B8-4ED1-A6DE-CCF2C2480CFD}"/>
                  </a:ext>
                </a:extLst>
              </p:cNvPr>
              <p:cNvSpPr>
                <a:spLocks noChangeArrowheads="1"/>
              </p:cNvSpPr>
              <p:nvPr/>
            </p:nvSpPr>
            <p:spPr bwMode="auto">
              <a:xfrm>
                <a:off x="1588" y="2116"/>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4" name="Rectangle 62">
                <a:extLst>
                  <a:ext uri="{FF2B5EF4-FFF2-40B4-BE49-F238E27FC236}">
                    <a16:creationId xmlns:a16="http://schemas.microsoft.com/office/drawing/2014/main" id="{CB6EE7EA-6D1F-4077-9028-3ED2A8162A4F}"/>
                  </a:ext>
                </a:extLst>
              </p:cNvPr>
              <p:cNvSpPr>
                <a:spLocks noChangeArrowheads="1"/>
              </p:cNvSpPr>
              <p:nvPr/>
            </p:nvSpPr>
            <p:spPr bwMode="auto">
              <a:xfrm>
                <a:off x="568" y="2602"/>
                <a:ext cx="510" cy="488"/>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5" name="Rectangle 63">
                <a:extLst>
                  <a:ext uri="{FF2B5EF4-FFF2-40B4-BE49-F238E27FC236}">
                    <a16:creationId xmlns:a16="http://schemas.microsoft.com/office/drawing/2014/main" id="{D571FB7D-D74C-4F7D-BB6C-8D1DE344CED3}"/>
                  </a:ext>
                </a:extLst>
              </p:cNvPr>
              <p:cNvSpPr>
                <a:spLocks noChangeArrowheads="1"/>
              </p:cNvSpPr>
              <p:nvPr/>
            </p:nvSpPr>
            <p:spPr bwMode="auto">
              <a:xfrm>
                <a:off x="1078" y="2603"/>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6" name="Rectangle 64">
                <a:extLst>
                  <a:ext uri="{FF2B5EF4-FFF2-40B4-BE49-F238E27FC236}">
                    <a16:creationId xmlns:a16="http://schemas.microsoft.com/office/drawing/2014/main" id="{E319AD3B-98EC-4400-8FB0-0A8BF8BC9B78}"/>
                  </a:ext>
                </a:extLst>
              </p:cNvPr>
              <p:cNvSpPr>
                <a:spLocks noChangeArrowheads="1"/>
              </p:cNvSpPr>
              <p:nvPr/>
            </p:nvSpPr>
            <p:spPr bwMode="auto">
              <a:xfrm>
                <a:off x="1588" y="2602"/>
                <a:ext cx="510" cy="488"/>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7" name="Rectangle 65">
                <a:extLst>
                  <a:ext uri="{FF2B5EF4-FFF2-40B4-BE49-F238E27FC236}">
                    <a16:creationId xmlns:a16="http://schemas.microsoft.com/office/drawing/2014/main" id="{584481E3-C660-4164-85B6-65CEAC2BFAC0}"/>
                  </a:ext>
                </a:extLst>
              </p:cNvPr>
              <p:cNvSpPr>
                <a:spLocks noChangeArrowheads="1"/>
              </p:cNvSpPr>
              <p:nvPr/>
            </p:nvSpPr>
            <p:spPr bwMode="auto">
              <a:xfrm>
                <a:off x="2098" y="2603"/>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8" name="Rectangle 66">
                <a:extLst>
                  <a:ext uri="{FF2B5EF4-FFF2-40B4-BE49-F238E27FC236}">
                    <a16:creationId xmlns:a16="http://schemas.microsoft.com/office/drawing/2014/main" id="{1FE2DCFB-5766-4142-88F0-9387E792AE04}"/>
                  </a:ext>
                </a:extLst>
              </p:cNvPr>
              <p:cNvSpPr>
                <a:spLocks noChangeArrowheads="1"/>
              </p:cNvSpPr>
              <p:nvPr/>
            </p:nvSpPr>
            <p:spPr bwMode="auto">
              <a:xfrm>
                <a:off x="568" y="3090"/>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69" name="Rectangle 67">
                <a:extLst>
                  <a:ext uri="{FF2B5EF4-FFF2-40B4-BE49-F238E27FC236}">
                    <a16:creationId xmlns:a16="http://schemas.microsoft.com/office/drawing/2014/main" id="{B935968E-4EE5-4C66-8472-029745FC2D64}"/>
                  </a:ext>
                </a:extLst>
              </p:cNvPr>
              <p:cNvSpPr>
                <a:spLocks noChangeArrowheads="1"/>
              </p:cNvSpPr>
              <p:nvPr/>
            </p:nvSpPr>
            <p:spPr bwMode="auto">
              <a:xfrm>
                <a:off x="1078" y="3090"/>
                <a:ext cx="510" cy="488"/>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70" name="Rectangle 68">
                <a:extLst>
                  <a:ext uri="{FF2B5EF4-FFF2-40B4-BE49-F238E27FC236}">
                    <a16:creationId xmlns:a16="http://schemas.microsoft.com/office/drawing/2014/main" id="{AE18926D-6E87-4BD1-A5E7-123CEE5B1697}"/>
                  </a:ext>
                </a:extLst>
              </p:cNvPr>
              <p:cNvSpPr>
                <a:spLocks noChangeArrowheads="1"/>
              </p:cNvSpPr>
              <p:nvPr/>
            </p:nvSpPr>
            <p:spPr bwMode="auto">
              <a:xfrm>
                <a:off x="1588" y="3090"/>
                <a:ext cx="510" cy="488"/>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71" name="Rectangle 69">
                <a:extLst>
                  <a:ext uri="{FF2B5EF4-FFF2-40B4-BE49-F238E27FC236}">
                    <a16:creationId xmlns:a16="http://schemas.microsoft.com/office/drawing/2014/main" id="{DA733876-943A-4189-AFCB-4CF8BD2A0482}"/>
                  </a:ext>
                </a:extLst>
              </p:cNvPr>
              <p:cNvSpPr>
                <a:spLocks noChangeArrowheads="1"/>
              </p:cNvSpPr>
              <p:nvPr/>
            </p:nvSpPr>
            <p:spPr bwMode="auto">
              <a:xfrm>
                <a:off x="2098" y="3090"/>
                <a:ext cx="510" cy="488"/>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72" name="Rectangle 70">
                <a:extLst>
                  <a:ext uri="{FF2B5EF4-FFF2-40B4-BE49-F238E27FC236}">
                    <a16:creationId xmlns:a16="http://schemas.microsoft.com/office/drawing/2014/main" id="{E23FB827-EE9B-483A-A35F-00E81984CC28}"/>
                  </a:ext>
                </a:extLst>
              </p:cNvPr>
              <p:cNvSpPr>
                <a:spLocks noChangeArrowheads="1"/>
              </p:cNvSpPr>
              <p:nvPr/>
            </p:nvSpPr>
            <p:spPr bwMode="auto">
              <a:xfrm>
                <a:off x="568" y="3577"/>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73" name="Rectangle 71">
                <a:extLst>
                  <a:ext uri="{FF2B5EF4-FFF2-40B4-BE49-F238E27FC236}">
                    <a16:creationId xmlns:a16="http://schemas.microsoft.com/office/drawing/2014/main" id="{7BAE0B1B-D468-40E7-B4F5-D4E7A9E6984B}"/>
                  </a:ext>
                </a:extLst>
              </p:cNvPr>
              <p:cNvSpPr>
                <a:spLocks noChangeArrowheads="1"/>
              </p:cNvSpPr>
              <p:nvPr/>
            </p:nvSpPr>
            <p:spPr bwMode="auto">
              <a:xfrm>
                <a:off x="1078" y="3578"/>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74" name="Rectangle 72">
                <a:extLst>
                  <a:ext uri="{FF2B5EF4-FFF2-40B4-BE49-F238E27FC236}">
                    <a16:creationId xmlns:a16="http://schemas.microsoft.com/office/drawing/2014/main" id="{2A27C3EE-E060-4A69-800E-ECF94CCEB456}"/>
                  </a:ext>
                </a:extLst>
              </p:cNvPr>
              <p:cNvSpPr>
                <a:spLocks noChangeArrowheads="1"/>
              </p:cNvSpPr>
              <p:nvPr/>
            </p:nvSpPr>
            <p:spPr bwMode="auto">
              <a:xfrm>
                <a:off x="1588" y="3578"/>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75" name="Rectangle 73">
                <a:extLst>
                  <a:ext uri="{FF2B5EF4-FFF2-40B4-BE49-F238E27FC236}">
                    <a16:creationId xmlns:a16="http://schemas.microsoft.com/office/drawing/2014/main" id="{D2B6BFB3-6413-4692-882B-38D05B312105}"/>
                  </a:ext>
                </a:extLst>
              </p:cNvPr>
              <p:cNvSpPr>
                <a:spLocks noChangeArrowheads="1"/>
              </p:cNvSpPr>
              <p:nvPr/>
            </p:nvSpPr>
            <p:spPr bwMode="auto">
              <a:xfrm>
                <a:off x="2098" y="3578"/>
                <a:ext cx="510" cy="487"/>
              </a:xfrm>
              <a:prstGeom prst="rect">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grpSp>
        <p:grpSp>
          <p:nvGrpSpPr>
            <p:cNvPr id="6" name="Group 109">
              <a:extLst>
                <a:ext uri="{FF2B5EF4-FFF2-40B4-BE49-F238E27FC236}">
                  <a16:creationId xmlns:a16="http://schemas.microsoft.com/office/drawing/2014/main" id="{8E43E3F0-7B7E-47C7-B60E-50ED920DFFE1}"/>
                </a:ext>
              </a:extLst>
            </p:cNvPr>
            <p:cNvGrpSpPr>
              <a:grpSpLocks/>
            </p:cNvGrpSpPr>
            <p:nvPr/>
          </p:nvGrpSpPr>
          <p:grpSpPr bwMode="auto">
            <a:xfrm>
              <a:off x="703" y="1888"/>
              <a:ext cx="4086" cy="1950"/>
              <a:chOff x="-204" y="2370"/>
              <a:chExt cx="4086" cy="1950"/>
            </a:xfrm>
          </p:grpSpPr>
          <p:grpSp>
            <p:nvGrpSpPr>
              <p:cNvPr id="27" name="Group 75">
                <a:extLst>
                  <a:ext uri="{FF2B5EF4-FFF2-40B4-BE49-F238E27FC236}">
                    <a16:creationId xmlns:a16="http://schemas.microsoft.com/office/drawing/2014/main" id="{4056A6BC-9614-48BC-9855-049C9D71AD10}"/>
                  </a:ext>
                </a:extLst>
              </p:cNvPr>
              <p:cNvGrpSpPr>
                <a:grpSpLocks/>
              </p:cNvGrpSpPr>
              <p:nvPr/>
            </p:nvGrpSpPr>
            <p:grpSpPr bwMode="auto">
              <a:xfrm>
                <a:off x="-204" y="2370"/>
                <a:ext cx="2043" cy="1950"/>
                <a:chOff x="567" y="2115"/>
                <a:chExt cx="2043" cy="1950"/>
              </a:xfrm>
            </p:grpSpPr>
            <p:sp>
              <p:nvSpPr>
                <p:cNvPr id="45" name="Rectangle 76">
                  <a:extLst>
                    <a:ext uri="{FF2B5EF4-FFF2-40B4-BE49-F238E27FC236}">
                      <a16:creationId xmlns:a16="http://schemas.microsoft.com/office/drawing/2014/main" id="{9910CAD4-4169-42E9-9AA4-B4E096F4D68B}"/>
                    </a:ext>
                  </a:extLst>
                </p:cNvPr>
                <p:cNvSpPr>
                  <a:spLocks noChangeArrowheads="1"/>
                </p:cNvSpPr>
                <p:nvPr/>
              </p:nvSpPr>
              <p:spPr bwMode="auto">
                <a:xfrm>
                  <a:off x="567" y="2115"/>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6" name="Rectangle 77">
                  <a:extLst>
                    <a:ext uri="{FF2B5EF4-FFF2-40B4-BE49-F238E27FC236}">
                      <a16:creationId xmlns:a16="http://schemas.microsoft.com/office/drawing/2014/main" id="{2D76F2AF-38B8-4079-9135-64DCA786A02A}"/>
                    </a:ext>
                  </a:extLst>
                </p:cNvPr>
                <p:cNvSpPr>
                  <a:spLocks noChangeArrowheads="1"/>
                </p:cNvSpPr>
                <p:nvPr/>
              </p:nvSpPr>
              <p:spPr bwMode="auto">
                <a:xfrm>
                  <a:off x="1077" y="2116"/>
                  <a:ext cx="511"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7" name="Rectangle 78">
                  <a:extLst>
                    <a:ext uri="{FF2B5EF4-FFF2-40B4-BE49-F238E27FC236}">
                      <a16:creationId xmlns:a16="http://schemas.microsoft.com/office/drawing/2014/main" id="{8D0CB3E6-FA09-4EF0-833E-F0356AE71E1C}"/>
                    </a:ext>
                  </a:extLst>
                </p:cNvPr>
                <p:cNvSpPr>
                  <a:spLocks noChangeArrowheads="1"/>
                </p:cNvSpPr>
                <p:nvPr/>
              </p:nvSpPr>
              <p:spPr bwMode="auto">
                <a:xfrm>
                  <a:off x="1588" y="2116"/>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8" name="Rectangle 79">
                  <a:extLst>
                    <a:ext uri="{FF2B5EF4-FFF2-40B4-BE49-F238E27FC236}">
                      <a16:creationId xmlns:a16="http://schemas.microsoft.com/office/drawing/2014/main" id="{A8BE6D5F-F554-49BD-A11B-110D86915241}"/>
                    </a:ext>
                  </a:extLst>
                </p:cNvPr>
                <p:cNvSpPr>
                  <a:spLocks noChangeArrowheads="1"/>
                </p:cNvSpPr>
                <p:nvPr/>
              </p:nvSpPr>
              <p:spPr bwMode="auto">
                <a:xfrm>
                  <a:off x="2100" y="2115"/>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9" name="Rectangle 80">
                  <a:extLst>
                    <a:ext uri="{FF2B5EF4-FFF2-40B4-BE49-F238E27FC236}">
                      <a16:creationId xmlns:a16="http://schemas.microsoft.com/office/drawing/2014/main" id="{325C1398-F944-49CF-BDDF-B41F570D8FEA}"/>
                    </a:ext>
                  </a:extLst>
                </p:cNvPr>
                <p:cNvSpPr>
                  <a:spLocks noChangeArrowheads="1"/>
                </p:cNvSpPr>
                <p:nvPr/>
              </p:nvSpPr>
              <p:spPr bwMode="auto">
                <a:xfrm>
                  <a:off x="568" y="2602"/>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0" name="Rectangle 81">
                  <a:extLst>
                    <a:ext uri="{FF2B5EF4-FFF2-40B4-BE49-F238E27FC236}">
                      <a16:creationId xmlns:a16="http://schemas.microsoft.com/office/drawing/2014/main" id="{0E970BE1-29DB-4A8F-8B0E-7C2B5D023EA7}"/>
                    </a:ext>
                  </a:extLst>
                </p:cNvPr>
                <p:cNvSpPr>
                  <a:spLocks noChangeArrowheads="1"/>
                </p:cNvSpPr>
                <p:nvPr/>
              </p:nvSpPr>
              <p:spPr bwMode="auto">
                <a:xfrm>
                  <a:off x="1078" y="2603"/>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1" name="Rectangle 82">
                  <a:extLst>
                    <a:ext uri="{FF2B5EF4-FFF2-40B4-BE49-F238E27FC236}">
                      <a16:creationId xmlns:a16="http://schemas.microsoft.com/office/drawing/2014/main" id="{79326148-BB9B-481F-9F7B-B2662545CBE3}"/>
                    </a:ext>
                  </a:extLst>
                </p:cNvPr>
                <p:cNvSpPr>
                  <a:spLocks noChangeArrowheads="1"/>
                </p:cNvSpPr>
                <p:nvPr/>
              </p:nvSpPr>
              <p:spPr bwMode="auto">
                <a:xfrm>
                  <a:off x="1588" y="2602"/>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2" name="Rectangle 83">
                  <a:extLst>
                    <a:ext uri="{FF2B5EF4-FFF2-40B4-BE49-F238E27FC236}">
                      <a16:creationId xmlns:a16="http://schemas.microsoft.com/office/drawing/2014/main" id="{44C4CE46-C3C9-4F20-BDFE-8FEAE0F463E1}"/>
                    </a:ext>
                  </a:extLst>
                </p:cNvPr>
                <p:cNvSpPr>
                  <a:spLocks noChangeArrowheads="1"/>
                </p:cNvSpPr>
                <p:nvPr/>
              </p:nvSpPr>
              <p:spPr bwMode="auto">
                <a:xfrm>
                  <a:off x="2098" y="2603"/>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3" name="Rectangle 84">
                  <a:extLst>
                    <a:ext uri="{FF2B5EF4-FFF2-40B4-BE49-F238E27FC236}">
                      <a16:creationId xmlns:a16="http://schemas.microsoft.com/office/drawing/2014/main" id="{E8FB9BA9-1103-4315-B463-F7EDB6E04B4B}"/>
                    </a:ext>
                  </a:extLst>
                </p:cNvPr>
                <p:cNvSpPr>
                  <a:spLocks noChangeArrowheads="1"/>
                </p:cNvSpPr>
                <p:nvPr/>
              </p:nvSpPr>
              <p:spPr bwMode="auto">
                <a:xfrm>
                  <a:off x="568" y="3090"/>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4" name="Rectangle 85">
                  <a:extLst>
                    <a:ext uri="{FF2B5EF4-FFF2-40B4-BE49-F238E27FC236}">
                      <a16:creationId xmlns:a16="http://schemas.microsoft.com/office/drawing/2014/main" id="{8F455811-F3E4-4F5F-A99A-B5B86BC427C2}"/>
                    </a:ext>
                  </a:extLst>
                </p:cNvPr>
                <p:cNvSpPr>
                  <a:spLocks noChangeArrowheads="1"/>
                </p:cNvSpPr>
                <p:nvPr/>
              </p:nvSpPr>
              <p:spPr bwMode="auto">
                <a:xfrm>
                  <a:off x="107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5" name="Rectangle 86">
                  <a:extLst>
                    <a:ext uri="{FF2B5EF4-FFF2-40B4-BE49-F238E27FC236}">
                      <a16:creationId xmlns:a16="http://schemas.microsoft.com/office/drawing/2014/main" id="{78DF67B5-D316-4CFF-BA62-4840B46C1BB7}"/>
                    </a:ext>
                  </a:extLst>
                </p:cNvPr>
                <p:cNvSpPr>
                  <a:spLocks noChangeArrowheads="1"/>
                </p:cNvSpPr>
                <p:nvPr/>
              </p:nvSpPr>
              <p:spPr bwMode="auto">
                <a:xfrm>
                  <a:off x="158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6" name="Rectangle 87">
                  <a:extLst>
                    <a:ext uri="{FF2B5EF4-FFF2-40B4-BE49-F238E27FC236}">
                      <a16:creationId xmlns:a16="http://schemas.microsoft.com/office/drawing/2014/main" id="{47E5F658-97AE-411B-997F-E15CDED2A178}"/>
                    </a:ext>
                  </a:extLst>
                </p:cNvPr>
                <p:cNvSpPr>
                  <a:spLocks noChangeArrowheads="1"/>
                </p:cNvSpPr>
                <p:nvPr/>
              </p:nvSpPr>
              <p:spPr bwMode="auto">
                <a:xfrm>
                  <a:off x="209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7" name="Rectangle 88">
                  <a:extLst>
                    <a:ext uri="{FF2B5EF4-FFF2-40B4-BE49-F238E27FC236}">
                      <a16:creationId xmlns:a16="http://schemas.microsoft.com/office/drawing/2014/main" id="{82F0A66F-81A4-4505-A4CC-E937593907BD}"/>
                    </a:ext>
                  </a:extLst>
                </p:cNvPr>
                <p:cNvSpPr>
                  <a:spLocks noChangeArrowheads="1"/>
                </p:cNvSpPr>
                <p:nvPr/>
              </p:nvSpPr>
              <p:spPr bwMode="auto">
                <a:xfrm>
                  <a:off x="568" y="3577"/>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58" name="Rectangle 89">
                  <a:extLst>
                    <a:ext uri="{FF2B5EF4-FFF2-40B4-BE49-F238E27FC236}">
                      <a16:creationId xmlns:a16="http://schemas.microsoft.com/office/drawing/2014/main" id="{14D29749-8860-4542-8964-930A6431D930}"/>
                    </a:ext>
                  </a:extLst>
                </p:cNvPr>
                <p:cNvSpPr>
                  <a:spLocks noChangeArrowheads="1"/>
                </p:cNvSpPr>
                <p:nvPr/>
              </p:nvSpPr>
              <p:spPr bwMode="auto">
                <a:xfrm>
                  <a:off x="107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59" name="Rectangle 90">
                  <a:extLst>
                    <a:ext uri="{FF2B5EF4-FFF2-40B4-BE49-F238E27FC236}">
                      <a16:creationId xmlns:a16="http://schemas.microsoft.com/office/drawing/2014/main" id="{1B84AE41-A460-4681-ADBF-98E1C1259680}"/>
                    </a:ext>
                  </a:extLst>
                </p:cNvPr>
                <p:cNvSpPr>
                  <a:spLocks noChangeArrowheads="1"/>
                </p:cNvSpPr>
                <p:nvPr/>
              </p:nvSpPr>
              <p:spPr bwMode="auto">
                <a:xfrm>
                  <a:off x="158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60" name="Rectangle 91">
                  <a:extLst>
                    <a:ext uri="{FF2B5EF4-FFF2-40B4-BE49-F238E27FC236}">
                      <a16:creationId xmlns:a16="http://schemas.microsoft.com/office/drawing/2014/main" id="{1CFFD3F6-6B16-4934-AE80-3A1D1C26AB1E}"/>
                    </a:ext>
                  </a:extLst>
                </p:cNvPr>
                <p:cNvSpPr>
                  <a:spLocks noChangeArrowheads="1"/>
                </p:cNvSpPr>
                <p:nvPr/>
              </p:nvSpPr>
              <p:spPr bwMode="auto">
                <a:xfrm>
                  <a:off x="209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grpSp>
          <p:grpSp>
            <p:nvGrpSpPr>
              <p:cNvPr id="28" name="Group 92">
                <a:extLst>
                  <a:ext uri="{FF2B5EF4-FFF2-40B4-BE49-F238E27FC236}">
                    <a16:creationId xmlns:a16="http://schemas.microsoft.com/office/drawing/2014/main" id="{3FE65385-8343-4A67-988D-2F412746C179}"/>
                  </a:ext>
                </a:extLst>
              </p:cNvPr>
              <p:cNvGrpSpPr>
                <a:grpSpLocks/>
              </p:cNvGrpSpPr>
              <p:nvPr/>
            </p:nvGrpSpPr>
            <p:grpSpPr bwMode="auto">
              <a:xfrm>
                <a:off x="1837" y="2370"/>
                <a:ext cx="2045" cy="1950"/>
                <a:chOff x="567" y="2115"/>
                <a:chExt cx="2045" cy="1950"/>
              </a:xfrm>
            </p:grpSpPr>
            <p:sp>
              <p:nvSpPr>
                <p:cNvPr id="29" name="Rectangle 93">
                  <a:extLst>
                    <a:ext uri="{FF2B5EF4-FFF2-40B4-BE49-F238E27FC236}">
                      <a16:creationId xmlns:a16="http://schemas.microsoft.com/office/drawing/2014/main" id="{827A9B7B-C5D9-4D68-9D4B-FB2A859D72E2}"/>
                    </a:ext>
                  </a:extLst>
                </p:cNvPr>
                <p:cNvSpPr>
                  <a:spLocks noChangeArrowheads="1"/>
                </p:cNvSpPr>
                <p:nvPr/>
              </p:nvSpPr>
              <p:spPr bwMode="auto">
                <a:xfrm>
                  <a:off x="567" y="2115"/>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0" name="Rectangle 94">
                  <a:extLst>
                    <a:ext uri="{FF2B5EF4-FFF2-40B4-BE49-F238E27FC236}">
                      <a16:creationId xmlns:a16="http://schemas.microsoft.com/office/drawing/2014/main" id="{5E32335C-6EFC-4B78-8FDB-687AED652F14}"/>
                    </a:ext>
                  </a:extLst>
                </p:cNvPr>
                <p:cNvSpPr>
                  <a:spLocks noChangeArrowheads="1"/>
                </p:cNvSpPr>
                <p:nvPr/>
              </p:nvSpPr>
              <p:spPr bwMode="auto">
                <a:xfrm>
                  <a:off x="1077" y="2116"/>
                  <a:ext cx="511"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1" name="Rectangle 95">
                  <a:extLst>
                    <a:ext uri="{FF2B5EF4-FFF2-40B4-BE49-F238E27FC236}">
                      <a16:creationId xmlns:a16="http://schemas.microsoft.com/office/drawing/2014/main" id="{60B501A3-395A-4A18-B8A2-D073052D37C4}"/>
                    </a:ext>
                  </a:extLst>
                </p:cNvPr>
                <p:cNvSpPr>
                  <a:spLocks noChangeArrowheads="1"/>
                </p:cNvSpPr>
                <p:nvPr/>
              </p:nvSpPr>
              <p:spPr bwMode="auto">
                <a:xfrm>
                  <a:off x="1588" y="2116"/>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2" name="Rectangle 96">
                  <a:extLst>
                    <a:ext uri="{FF2B5EF4-FFF2-40B4-BE49-F238E27FC236}">
                      <a16:creationId xmlns:a16="http://schemas.microsoft.com/office/drawing/2014/main" id="{5CBD0BC5-9AA6-4CB2-86BC-B688E5F21C62}"/>
                    </a:ext>
                  </a:extLst>
                </p:cNvPr>
                <p:cNvSpPr>
                  <a:spLocks noChangeArrowheads="1"/>
                </p:cNvSpPr>
                <p:nvPr/>
              </p:nvSpPr>
              <p:spPr bwMode="auto">
                <a:xfrm>
                  <a:off x="2102" y="2115"/>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3" name="Rectangle 97">
                  <a:extLst>
                    <a:ext uri="{FF2B5EF4-FFF2-40B4-BE49-F238E27FC236}">
                      <a16:creationId xmlns:a16="http://schemas.microsoft.com/office/drawing/2014/main" id="{BF03CFE1-2FCF-4A4A-86EA-1229EC2960B6}"/>
                    </a:ext>
                  </a:extLst>
                </p:cNvPr>
                <p:cNvSpPr>
                  <a:spLocks noChangeArrowheads="1"/>
                </p:cNvSpPr>
                <p:nvPr/>
              </p:nvSpPr>
              <p:spPr bwMode="auto">
                <a:xfrm>
                  <a:off x="568" y="2602"/>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4" name="Rectangle 98">
                  <a:extLst>
                    <a:ext uri="{FF2B5EF4-FFF2-40B4-BE49-F238E27FC236}">
                      <a16:creationId xmlns:a16="http://schemas.microsoft.com/office/drawing/2014/main" id="{63BBE195-C75C-4EF5-87AB-046D855ACD8D}"/>
                    </a:ext>
                  </a:extLst>
                </p:cNvPr>
                <p:cNvSpPr>
                  <a:spLocks noChangeArrowheads="1"/>
                </p:cNvSpPr>
                <p:nvPr/>
              </p:nvSpPr>
              <p:spPr bwMode="auto">
                <a:xfrm>
                  <a:off x="1078" y="2603"/>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5" name="Rectangle 99">
                  <a:extLst>
                    <a:ext uri="{FF2B5EF4-FFF2-40B4-BE49-F238E27FC236}">
                      <a16:creationId xmlns:a16="http://schemas.microsoft.com/office/drawing/2014/main" id="{AEA11609-01E5-4C08-9974-ABA02CF8BD1D}"/>
                    </a:ext>
                  </a:extLst>
                </p:cNvPr>
                <p:cNvSpPr>
                  <a:spLocks noChangeArrowheads="1"/>
                </p:cNvSpPr>
                <p:nvPr/>
              </p:nvSpPr>
              <p:spPr bwMode="auto">
                <a:xfrm>
                  <a:off x="1588" y="2602"/>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6" name="Rectangle 100">
                  <a:extLst>
                    <a:ext uri="{FF2B5EF4-FFF2-40B4-BE49-F238E27FC236}">
                      <a16:creationId xmlns:a16="http://schemas.microsoft.com/office/drawing/2014/main" id="{077FF0D0-3286-44B4-AD0B-B265C78496BA}"/>
                    </a:ext>
                  </a:extLst>
                </p:cNvPr>
                <p:cNvSpPr>
                  <a:spLocks noChangeArrowheads="1"/>
                </p:cNvSpPr>
                <p:nvPr/>
              </p:nvSpPr>
              <p:spPr bwMode="auto">
                <a:xfrm>
                  <a:off x="2098" y="2603"/>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7" name="Rectangle 101">
                  <a:extLst>
                    <a:ext uri="{FF2B5EF4-FFF2-40B4-BE49-F238E27FC236}">
                      <a16:creationId xmlns:a16="http://schemas.microsoft.com/office/drawing/2014/main" id="{7E3F1642-D413-4FD9-9027-B384EF98BB4A}"/>
                    </a:ext>
                  </a:extLst>
                </p:cNvPr>
                <p:cNvSpPr>
                  <a:spLocks noChangeArrowheads="1"/>
                </p:cNvSpPr>
                <p:nvPr/>
              </p:nvSpPr>
              <p:spPr bwMode="auto">
                <a:xfrm>
                  <a:off x="568" y="3090"/>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8" name="Rectangle 102">
                  <a:extLst>
                    <a:ext uri="{FF2B5EF4-FFF2-40B4-BE49-F238E27FC236}">
                      <a16:creationId xmlns:a16="http://schemas.microsoft.com/office/drawing/2014/main" id="{E4CB532A-F15F-41DF-9FA4-EA06076D8D63}"/>
                    </a:ext>
                  </a:extLst>
                </p:cNvPr>
                <p:cNvSpPr>
                  <a:spLocks noChangeArrowheads="1"/>
                </p:cNvSpPr>
                <p:nvPr/>
              </p:nvSpPr>
              <p:spPr bwMode="auto">
                <a:xfrm>
                  <a:off x="107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39" name="Rectangle 103">
                  <a:extLst>
                    <a:ext uri="{FF2B5EF4-FFF2-40B4-BE49-F238E27FC236}">
                      <a16:creationId xmlns:a16="http://schemas.microsoft.com/office/drawing/2014/main" id="{C1381828-1138-441D-A1D1-F9D713A8F5C0}"/>
                    </a:ext>
                  </a:extLst>
                </p:cNvPr>
                <p:cNvSpPr>
                  <a:spLocks noChangeArrowheads="1"/>
                </p:cNvSpPr>
                <p:nvPr/>
              </p:nvSpPr>
              <p:spPr bwMode="auto">
                <a:xfrm>
                  <a:off x="158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0" name="Rectangle 104">
                  <a:extLst>
                    <a:ext uri="{FF2B5EF4-FFF2-40B4-BE49-F238E27FC236}">
                      <a16:creationId xmlns:a16="http://schemas.microsoft.com/office/drawing/2014/main" id="{5AFA9779-D228-420A-9843-05B456E837A9}"/>
                    </a:ext>
                  </a:extLst>
                </p:cNvPr>
                <p:cNvSpPr>
                  <a:spLocks noChangeArrowheads="1"/>
                </p:cNvSpPr>
                <p:nvPr/>
              </p:nvSpPr>
              <p:spPr bwMode="auto">
                <a:xfrm>
                  <a:off x="2098" y="3090"/>
                  <a:ext cx="510" cy="4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41" name="Rectangle 105">
                  <a:extLst>
                    <a:ext uri="{FF2B5EF4-FFF2-40B4-BE49-F238E27FC236}">
                      <a16:creationId xmlns:a16="http://schemas.microsoft.com/office/drawing/2014/main" id="{75B61746-782C-4F53-8057-000761CF13E4}"/>
                    </a:ext>
                  </a:extLst>
                </p:cNvPr>
                <p:cNvSpPr>
                  <a:spLocks noChangeArrowheads="1"/>
                </p:cNvSpPr>
                <p:nvPr/>
              </p:nvSpPr>
              <p:spPr bwMode="auto">
                <a:xfrm>
                  <a:off x="568" y="3577"/>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42" name="Rectangle 106">
                  <a:extLst>
                    <a:ext uri="{FF2B5EF4-FFF2-40B4-BE49-F238E27FC236}">
                      <a16:creationId xmlns:a16="http://schemas.microsoft.com/office/drawing/2014/main" id="{FC921379-6C07-4788-B81C-3570058DECD1}"/>
                    </a:ext>
                  </a:extLst>
                </p:cNvPr>
                <p:cNvSpPr>
                  <a:spLocks noChangeArrowheads="1"/>
                </p:cNvSpPr>
                <p:nvPr/>
              </p:nvSpPr>
              <p:spPr bwMode="auto">
                <a:xfrm>
                  <a:off x="107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43" name="Rectangle 107">
                  <a:extLst>
                    <a:ext uri="{FF2B5EF4-FFF2-40B4-BE49-F238E27FC236}">
                      <a16:creationId xmlns:a16="http://schemas.microsoft.com/office/drawing/2014/main" id="{7950A3FB-D8BC-4843-B26B-8170B4BA48D2}"/>
                    </a:ext>
                  </a:extLst>
                </p:cNvPr>
                <p:cNvSpPr>
                  <a:spLocks noChangeArrowheads="1"/>
                </p:cNvSpPr>
                <p:nvPr/>
              </p:nvSpPr>
              <p:spPr bwMode="auto">
                <a:xfrm>
                  <a:off x="158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sp>
              <p:nvSpPr>
                <p:cNvPr id="44" name="Rectangle 108">
                  <a:extLst>
                    <a:ext uri="{FF2B5EF4-FFF2-40B4-BE49-F238E27FC236}">
                      <a16:creationId xmlns:a16="http://schemas.microsoft.com/office/drawing/2014/main" id="{03A58069-3090-44DF-9978-578422CF491F}"/>
                    </a:ext>
                  </a:extLst>
                </p:cNvPr>
                <p:cNvSpPr>
                  <a:spLocks noChangeArrowheads="1"/>
                </p:cNvSpPr>
                <p:nvPr/>
              </p:nvSpPr>
              <p:spPr bwMode="auto">
                <a:xfrm>
                  <a:off x="2098" y="3578"/>
                  <a:ext cx="510" cy="4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HR</a:t>
                  </a:r>
                </a:p>
              </p:txBody>
            </p:sp>
          </p:grpSp>
        </p:grpSp>
        <p:grpSp>
          <p:nvGrpSpPr>
            <p:cNvPr id="7" name="Group 56">
              <a:extLst>
                <a:ext uri="{FF2B5EF4-FFF2-40B4-BE49-F238E27FC236}">
                  <a16:creationId xmlns:a16="http://schemas.microsoft.com/office/drawing/2014/main" id="{4F28E938-7CEE-4FD2-A75A-B40CE2DD4F46}"/>
                </a:ext>
              </a:extLst>
            </p:cNvPr>
            <p:cNvGrpSpPr>
              <a:grpSpLocks/>
            </p:cNvGrpSpPr>
            <p:nvPr/>
          </p:nvGrpSpPr>
          <p:grpSpPr bwMode="auto">
            <a:xfrm>
              <a:off x="2381" y="2132"/>
              <a:ext cx="2041" cy="1951"/>
              <a:chOff x="3334" y="2432"/>
              <a:chExt cx="2041" cy="1951"/>
            </a:xfrm>
          </p:grpSpPr>
          <p:sp>
            <p:nvSpPr>
              <p:cNvPr id="23" name="Rectangle 21">
                <a:extLst>
                  <a:ext uri="{FF2B5EF4-FFF2-40B4-BE49-F238E27FC236}">
                    <a16:creationId xmlns:a16="http://schemas.microsoft.com/office/drawing/2014/main" id="{4F5C49EE-6B35-42AB-BA99-E2F90377C92C}"/>
                  </a:ext>
                </a:extLst>
              </p:cNvPr>
              <p:cNvSpPr>
                <a:spLocks noChangeArrowheads="1"/>
              </p:cNvSpPr>
              <p:nvPr/>
            </p:nvSpPr>
            <p:spPr bwMode="auto">
              <a:xfrm>
                <a:off x="4355" y="2432"/>
                <a:ext cx="1020" cy="974"/>
              </a:xfrm>
              <a:prstGeom prst="rect">
                <a:avLst/>
              </a:prstGeom>
              <a:solidFill>
                <a:schemeClr val="folHlink">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4" name="Rectangle 40">
                <a:extLst>
                  <a:ext uri="{FF2B5EF4-FFF2-40B4-BE49-F238E27FC236}">
                    <a16:creationId xmlns:a16="http://schemas.microsoft.com/office/drawing/2014/main" id="{31407946-DC91-498A-A954-87A038E581EA}"/>
                  </a:ext>
                </a:extLst>
              </p:cNvPr>
              <p:cNvSpPr>
                <a:spLocks noChangeArrowheads="1"/>
              </p:cNvSpPr>
              <p:nvPr/>
            </p:nvSpPr>
            <p:spPr bwMode="auto">
              <a:xfrm>
                <a:off x="3334" y="2432"/>
                <a:ext cx="1020" cy="974"/>
              </a:xfrm>
              <a:prstGeom prst="rect">
                <a:avLst/>
              </a:prstGeom>
              <a:solidFill>
                <a:schemeClr val="folHlink">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5" name="Rectangle 48">
                <a:extLst>
                  <a:ext uri="{FF2B5EF4-FFF2-40B4-BE49-F238E27FC236}">
                    <a16:creationId xmlns:a16="http://schemas.microsoft.com/office/drawing/2014/main" id="{D4294CC8-8A9B-4995-871F-B314FC9F54F3}"/>
                  </a:ext>
                </a:extLst>
              </p:cNvPr>
              <p:cNvSpPr>
                <a:spLocks noChangeArrowheads="1"/>
              </p:cNvSpPr>
              <p:nvPr/>
            </p:nvSpPr>
            <p:spPr bwMode="auto">
              <a:xfrm>
                <a:off x="4355" y="3409"/>
                <a:ext cx="1020" cy="974"/>
              </a:xfrm>
              <a:prstGeom prst="rect">
                <a:avLst/>
              </a:prstGeom>
              <a:solidFill>
                <a:schemeClr val="folHlink">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6" name="Rectangle 49">
                <a:extLst>
                  <a:ext uri="{FF2B5EF4-FFF2-40B4-BE49-F238E27FC236}">
                    <a16:creationId xmlns:a16="http://schemas.microsoft.com/office/drawing/2014/main" id="{57189D07-2FC4-488C-85E3-DE63A6CC73FE}"/>
                  </a:ext>
                </a:extLst>
              </p:cNvPr>
              <p:cNvSpPr>
                <a:spLocks noChangeArrowheads="1"/>
              </p:cNvSpPr>
              <p:nvPr/>
            </p:nvSpPr>
            <p:spPr bwMode="auto">
              <a:xfrm>
                <a:off x="3334" y="3409"/>
                <a:ext cx="1020" cy="974"/>
              </a:xfrm>
              <a:prstGeom prst="rect">
                <a:avLst/>
              </a:prstGeom>
              <a:solidFill>
                <a:schemeClr val="folHlink">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grpSp>
        <p:grpSp>
          <p:nvGrpSpPr>
            <p:cNvPr id="8" name="Group 54">
              <a:extLst>
                <a:ext uri="{FF2B5EF4-FFF2-40B4-BE49-F238E27FC236}">
                  <a16:creationId xmlns:a16="http://schemas.microsoft.com/office/drawing/2014/main" id="{30E7062D-4738-40CF-A5E0-18E1DAD25007}"/>
                </a:ext>
              </a:extLst>
            </p:cNvPr>
            <p:cNvGrpSpPr>
              <a:grpSpLocks/>
            </p:cNvGrpSpPr>
            <p:nvPr/>
          </p:nvGrpSpPr>
          <p:grpSpPr bwMode="auto">
            <a:xfrm rot="679133">
              <a:off x="1111" y="2222"/>
              <a:ext cx="2041" cy="1951"/>
              <a:chOff x="1156" y="2568"/>
              <a:chExt cx="2041" cy="1951"/>
            </a:xfrm>
          </p:grpSpPr>
          <p:sp>
            <p:nvSpPr>
              <p:cNvPr id="19" name="Rectangle 50">
                <a:extLst>
                  <a:ext uri="{FF2B5EF4-FFF2-40B4-BE49-F238E27FC236}">
                    <a16:creationId xmlns:a16="http://schemas.microsoft.com/office/drawing/2014/main" id="{E1F5C8B9-7EA8-4D55-8CE1-D85C7CD77A62}"/>
                  </a:ext>
                </a:extLst>
              </p:cNvPr>
              <p:cNvSpPr>
                <a:spLocks noChangeArrowheads="1"/>
              </p:cNvSpPr>
              <p:nvPr/>
            </p:nvSpPr>
            <p:spPr bwMode="auto">
              <a:xfrm>
                <a:off x="2177" y="2568"/>
                <a:ext cx="1020" cy="974"/>
              </a:xfrm>
              <a:prstGeom prst="rect">
                <a:avLst/>
              </a:prstGeom>
              <a:solidFill>
                <a:schemeClr val="bg2">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0" name="Rectangle 51">
                <a:extLst>
                  <a:ext uri="{FF2B5EF4-FFF2-40B4-BE49-F238E27FC236}">
                    <a16:creationId xmlns:a16="http://schemas.microsoft.com/office/drawing/2014/main" id="{1C7DFA5A-51F2-4E43-8F5E-8E1980741281}"/>
                  </a:ext>
                </a:extLst>
              </p:cNvPr>
              <p:cNvSpPr>
                <a:spLocks noChangeArrowheads="1"/>
              </p:cNvSpPr>
              <p:nvPr/>
            </p:nvSpPr>
            <p:spPr bwMode="auto">
              <a:xfrm>
                <a:off x="1156" y="2568"/>
                <a:ext cx="1020" cy="974"/>
              </a:xfrm>
              <a:prstGeom prst="rect">
                <a:avLst/>
              </a:prstGeom>
              <a:solidFill>
                <a:schemeClr val="bg2">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1" name="Rectangle 52">
                <a:extLst>
                  <a:ext uri="{FF2B5EF4-FFF2-40B4-BE49-F238E27FC236}">
                    <a16:creationId xmlns:a16="http://schemas.microsoft.com/office/drawing/2014/main" id="{05C244E9-6653-4395-A57F-13E774F79600}"/>
                  </a:ext>
                </a:extLst>
              </p:cNvPr>
              <p:cNvSpPr>
                <a:spLocks noChangeArrowheads="1"/>
              </p:cNvSpPr>
              <p:nvPr/>
            </p:nvSpPr>
            <p:spPr bwMode="auto">
              <a:xfrm>
                <a:off x="2177" y="3545"/>
                <a:ext cx="1020" cy="974"/>
              </a:xfrm>
              <a:prstGeom prst="rect">
                <a:avLst/>
              </a:prstGeom>
              <a:solidFill>
                <a:schemeClr val="bg2">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22" name="Rectangle 53">
                <a:extLst>
                  <a:ext uri="{FF2B5EF4-FFF2-40B4-BE49-F238E27FC236}">
                    <a16:creationId xmlns:a16="http://schemas.microsoft.com/office/drawing/2014/main" id="{D5156F87-5FFC-4AA9-A064-FF8113196E70}"/>
                  </a:ext>
                </a:extLst>
              </p:cNvPr>
              <p:cNvSpPr>
                <a:spLocks noChangeArrowheads="1"/>
              </p:cNvSpPr>
              <p:nvPr/>
            </p:nvSpPr>
            <p:spPr bwMode="auto">
              <a:xfrm>
                <a:off x="1156" y="3545"/>
                <a:ext cx="1020" cy="974"/>
              </a:xfrm>
              <a:prstGeom prst="rect">
                <a:avLst/>
              </a:prstGeom>
              <a:solidFill>
                <a:schemeClr val="bg2">
                  <a:alpha val="2901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grpSp>
        <p:grpSp>
          <p:nvGrpSpPr>
            <p:cNvPr id="9" name="Group 110">
              <a:extLst>
                <a:ext uri="{FF2B5EF4-FFF2-40B4-BE49-F238E27FC236}">
                  <a16:creationId xmlns:a16="http://schemas.microsoft.com/office/drawing/2014/main" id="{B0EEE96B-2020-47F3-8077-3FAEB1B4D2F7}"/>
                </a:ext>
              </a:extLst>
            </p:cNvPr>
            <p:cNvGrpSpPr>
              <a:grpSpLocks/>
            </p:cNvGrpSpPr>
            <p:nvPr/>
          </p:nvGrpSpPr>
          <p:grpSpPr bwMode="auto">
            <a:xfrm>
              <a:off x="2381" y="2132"/>
              <a:ext cx="2041" cy="1951"/>
              <a:chOff x="3334" y="2432"/>
              <a:chExt cx="2041" cy="1951"/>
            </a:xfrm>
          </p:grpSpPr>
          <p:sp>
            <p:nvSpPr>
              <p:cNvPr id="15" name="Rectangle 111">
                <a:extLst>
                  <a:ext uri="{FF2B5EF4-FFF2-40B4-BE49-F238E27FC236}">
                    <a16:creationId xmlns:a16="http://schemas.microsoft.com/office/drawing/2014/main" id="{E7E5C599-7C99-4CEF-8BCB-5C9B141DF55B}"/>
                  </a:ext>
                </a:extLst>
              </p:cNvPr>
              <p:cNvSpPr>
                <a:spLocks noChangeArrowheads="1"/>
              </p:cNvSpPr>
              <p:nvPr/>
            </p:nvSpPr>
            <p:spPr bwMode="auto">
              <a:xfrm>
                <a:off x="4355" y="2432"/>
                <a:ext cx="1020" cy="974"/>
              </a:xfrm>
              <a:prstGeom prst="rect">
                <a:avLst/>
              </a:prstGeom>
              <a:solidFill>
                <a:schemeClr val="folHlink">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6" name="Rectangle 112">
                <a:extLst>
                  <a:ext uri="{FF2B5EF4-FFF2-40B4-BE49-F238E27FC236}">
                    <a16:creationId xmlns:a16="http://schemas.microsoft.com/office/drawing/2014/main" id="{77A8868F-D072-4CDC-8A50-E0A4049D2DBC}"/>
                  </a:ext>
                </a:extLst>
              </p:cNvPr>
              <p:cNvSpPr>
                <a:spLocks noChangeArrowheads="1"/>
              </p:cNvSpPr>
              <p:nvPr/>
            </p:nvSpPr>
            <p:spPr bwMode="auto">
              <a:xfrm>
                <a:off x="3334" y="2432"/>
                <a:ext cx="1020" cy="974"/>
              </a:xfrm>
              <a:prstGeom prst="rect">
                <a:avLst/>
              </a:prstGeom>
              <a:solidFill>
                <a:schemeClr val="folHlink">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7" name="Rectangle 113">
                <a:extLst>
                  <a:ext uri="{FF2B5EF4-FFF2-40B4-BE49-F238E27FC236}">
                    <a16:creationId xmlns:a16="http://schemas.microsoft.com/office/drawing/2014/main" id="{9F600176-F354-47A1-B5BE-FD37CD434A8E}"/>
                  </a:ext>
                </a:extLst>
              </p:cNvPr>
              <p:cNvSpPr>
                <a:spLocks noChangeArrowheads="1"/>
              </p:cNvSpPr>
              <p:nvPr/>
            </p:nvSpPr>
            <p:spPr bwMode="auto">
              <a:xfrm>
                <a:off x="4355" y="3409"/>
                <a:ext cx="1020" cy="974"/>
              </a:xfrm>
              <a:prstGeom prst="rect">
                <a:avLst/>
              </a:prstGeom>
              <a:solidFill>
                <a:schemeClr val="folHlink">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8" name="Rectangle 114">
                <a:extLst>
                  <a:ext uri="{FF2B5EF4-FFF2-40B4-BE49-F238E27FC236}">
                    <a16:creationId xmlns:a16="http://schemas.microsoft.com/office/drawing/2014/main" id="{2F9F68A8-D00C-4128-B9C9-C60AA746726E}"/>
                  </a:ext>
                </a:extLst>
              </p:cNvPr>
              <p:cNvSpPr>
                <a:spLocks noChangeArrowheads="1"/>
              </p:cNvSpPr>
              <p:nvPr/>
            </p:nvSpPr>
            <p:spPr bwMode="auto">
              <a:xfrm>
                <a:off x="3334" y="3409"/>
                <a:ext cx="1020" cy="974"/>
              </a:xfrm>
              <a:prstGeom prst="rect">
                <a:avLst/>
              </a:prstGeom>
              <a:solidFill>
                <a:schemeClr val="folHlink">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grpSp>
        <p:grpSp>
          <p:nvGrpSpPr>
            <p:cNvPr id="10" name="Group 115">
              <a:extLst>
                <a:ext uri="{FF2B5EF4-FFF2-40B4-BE49-F238E27FC236}">
                  <a16:creationId xmlns:a16="http://schemas.microsoft.com/office/drawing/2014/main" id="{E92E0B45-6D43-483D-A4C8-9C015AA96049}"/>
                </a:ext>
              </a:extLst>
            </p:cNvPr>
            <p:cNvGrpSpPr>
              <a:grpSpLocks/>
            </p:cNvGrpSpPr>
            <p:nvPr/>
          </p:nvGrpSpPr>
          <p:grpSpPr bwMode="auto">
            <a:xfrm rot="679133">
              <a:off x="1111" y="2222"/>
              <a:ext cx="2041" cy="1951"/>
              <a:chOff x="1156" y="2568"/>
              <a:chExt cx="2041" cy="1951"/>
            </a:xfrm>
          </p:grpSpPr>
          <p:sp>
            <p:nvSpPr>
              <p:cNvPr id="11" name="Rectangle 116">
                <a:extLst>
                  <a:ext uri="{FF2B5EF4-FFF2-40B4-BE49-F238E27FC236}">
                    <a16:creationId xmlns:a16="http://schemas.microsoft.com/office/drawing/2014/main" id="{EF1A8115-AA18-40DE-B66F-469BDA263763}"/>
                  </a:ext>
                </a:extLst>
              </p:cNvPr>
              <p:cNvSpPr>
                <a:spLocks noChangeArrowheads="1"/>
              </p:cNvSpPr>
              <p:nvPr/>
            </p:nvSpPr>
            <p:spPr bwMode="auto">
              <a:xfrm>
                <a:off x="2177" y="2568"/>
                <a:ext cx="1020" cy="974"/>
              </a:xfrm>
              <a:prstGeom prst="rect">
                <a:avLst/>
              </a:prstGeom>
              <a:solidFill>
                <a:schemeClr val="bg2">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2" name="Rectangle 117">
                <a:extLst>
                  <a:ext uri="{FF2B5EF4-FFF2-40B4-BE49-F238E27FC236}">
                    <a16:creationId xmlns:a16="http://schemas.microsoft.com/office/drawing/2014/main" id="{7C94C528-73E9-4815-BBC7-7B964A576213}"/>
                  </a:ext>
                </a:extLst>
              </p:cNvPr>
              <p:cNvSpPr>
                <a:spLocks noChangeArrowheads="1"/>
              </p:cNvSpPr>
              <p:nvPr/>
            </p:nvSpPr>
            <p:spPr bwMode="auto">
              <a:xfrm>
                <a:off x="1156" y="2568"/>
                <a:ext cx="1020" cy="974"/>
              </a:xfrm>
              <a:prstGeom prst="rect">
                <a:avLst/>
              </a:prstGeom>
              <a:solidFill>
                <a:schemeClr val="bg2">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3" name="Rectangle 118">
                <a:extLst>
                  <a:ext uri="{FF2B5EF4-FFF2-40B4-BE49-F238E27FC236}">
                    <a16:creationId xmlns:a16="http://schemas.microsoft.com/office/drawing/2014/main" id="{53C1E058-A8FA-4B15-B156-B0EE066DCC12}"/>
                  </a:ext>
                </a:extLst>
              </p:cNvPr>
              <p:cNvSpPr>
                <a:spLocks noChangeArrowheads="1"/>
              </p:cNvSpPr>
              <p:nvPr/>
            </p:nvSpPr>
            <p:spPr bwMode="auto">
              <a:xfrm>
                <a:off x="2177" y="3545"/>
                <a:ext cx="1020" cy="974"/>
              </a:xfrm>
              <a:prstGeom prst="rect">
                <a:avLst/>
              </a:prstGeom>
              <a:solidFill>
                <a:schemeClr val="bg2">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sp>
            <p:nvSpPr>
              <p:cNvPr id="14" name="Rectangle 119">
                <a:extLst>
                  <a:ext uri="{FF2B5EF4-FFF2-40B4-BE49-F238E27FC236}">
                    <a16:creationId xmlns:a16="http://schemas.microsoft.com/office/drawing/2014/main" id="{2A1692B2-59CA-4367-8822-20CACDE04E5D}"/>
                  </a:ext>
                </a:extLst>
              </p:cNvPr>
              <p:cNvSpPr>
                <a:spLocks noChangeArrowheads="1"/>
              </p:cNvSpPr>
              <p:nvPr/>
            </p:nvSpPr>
            <p:spPr bwMode="auto">
              <a:xfrm>
                <a:off x="1156" y="3545"/>
                <a:ext cx="1020" cy="974"/>
              </a:xfrm>
              <a:prstGeom prst="rect">
                <a:avLst/>
              </a:prstGeom>
              <a:solidFill>
                <a:schemeClr val="bg2">
                  <a:alpha val="5098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LR</a:t>
                </a:r>
              </a:p>
            </p:txBody>
          </p:sp>
        </p:grpSp>
      </p:grpSp>
    </p:spTree>
    <p:extLst>
      <p:ext uri="{BB962C8B-B14F-4D97-AF65-F5344CB8AC3E}">
        <p14:creationId xmlns:p14="http://schemas.microsoft.com/office/powerpoint/2010/main" val="30289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48ED-2CC9-4515-891D-414E89CE5B3B}"/>
              </a:ext>
            </a:extLst>
          </p:cNvPr>
          <p:cNvSpPr>
            <a:spLocks noGrp="1"/>
          </p:cNvSpPr>
          <p:nvPr>
            <p:ph type="title"/>
          </p:nvPr>
        </p:nvSpPr>
        <p:spPr/>
        <p:txBody>
          <a:bodyPr/>
          <a:lstStyle/>
          <a:p>
            <a:r>
              <a:rPr lang="en-US" altLang="en-US" sz="2000" dirty="0"/>
              <a:t>Example-Based Super Resolution</a:t>
            </a:r>
            <a:endParaRPr lang="en-IN" sz="2000" dirty="0"/>
          </a:p>
        </p:txBody>
      </p:sp>
      <p:sp>
        <p:nvSpPr>
          <p:cNvPr id="3" name="Content Placeholder 2">
            <a:extLst>
              <a:ext uri="{FF2B5EF4-FFF2-40B4-BE49-F238E27FC236}">
                <a16:creationId xmlns:a16="http://schemas.microsoft.com/office/drawing/2014/main" id="{5C92212C-E733-479A-8E0D-55F2E3A15ECD}"/>
              </a:ext>
            </a:extLst>
          </p:cNvPr>
          <p:cNvSpPr>
            <a:spLocks noGrp="1"/>
          </p:cNvSpPr>
          <p:nvPr>
            <p:ph idx="1"/>
          </p:nvPr>
        </p:nvSpPr>
        <p:spPr/>
        <p:txBody>
          <a:bodyPr/>
          <a:lstStyle/>
          <a:p>
            <a:endParaRPr lang="en-US" altLang="en-US" sz="20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Use prior knowledge to reconstruct a High Resolution image.</a:t>
            </a:r>
          </a:p>
          <a:p>
            <a:pPr marL="0" indent="0">
              <a:buNone/>
            </a:pPr>
            <a:endParaRPr lang="en-IN" dirty="0"/>
          </a:p>
        </p:txBody>
      </p:sp>
      <p:grpSp>
        <p:nvGrpSpPr>
          <p:cNvPr id="4" name="קבוצה 29">
            <a:extLst>
              <a:ext uri="{FF2B5EF4-FFF2-40B4-BE49-F238E27FC236}">
                <a16:creationId xmlns:a16="http://schemas.microsoft.com/office/drawing/2014/main" id="{2F8BA743-0557-4F63-B664-DC4E9279F622}"/>
              </a:ext>
            </a:extLst>
          </p:cNvPr>
          <p:cNvGrpSpPr>
            <a:grpSpLocks/>
          </p:cNvGrpSpPr>
          <p:nvPr/>
        </p:nvGrpSpPr>
        <p:grpSpPr bwMode="auto">
          <a:xfrm>
            <a:off x="1219200" y="2443162"/>
            <a:ext cx="6475413" cy="2154237"/>
            <a:chOff x="1410133" y="4437112"/>
            <a:chExt cx="6474235" cy="2154560"/>
          </a:xfrm>
        </p:grpSpPr>
        <p:pic>
          <p:nvPicPr>
            <p:cNvPr id="5" name="Picture 4">
              <a:extLst>
                <a:ext uri="{FF2B5EF4-FFF2-40B4-BE49-F238E27FC236}">
                  <a16:creationId xmlns:a16="http://schemas.microsoft.com/office/drawing/2014/main" id="{D1E9B4AC-5607-46DF-8CFA-6B4E505E3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133"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2CBB59D-962D-486D-B789-A1437C555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7" y="4437112"/>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89B0C5A-2414-4DB3-AC65-851577F9C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89"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9442FA4-CA8D-4841-8EF5-07BCCF383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229" y="4437112"/>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חץ ימינה 27">
              <a:extLst>
                <a:ext uri="{FF2B5EF4-FFF2-40B4-BE49-F238E27FC236}">
                  <a16:creationId xmlns:a16="http://schemas.microsoft.com/office/drawing/2014/main" id="{AA4584C5-17C2-40F0-93F7-CD4C2EC213C6}"/>
                </a:ext>
              </a:extLst>
            </p:cNvPr>
            <p:cNvSpPr>
              <a:spLocks noChangeArrowheads="1"/>
            </p:cNvSpPr>
            <p:nvPr/>
          </p:nvSpPr>
          <p:spPr bwMode="auto">
            <a:xfrm>
              <a:off x="4499993" y="5291060"/>
              <a:ext cx="983393" cy="298179"/>
            </a:xfrm>
            <a:prstGeom prst="rightArrow">
              <a:avLst>
                <a:gd name="adj1" fmla="val 50000"/>
                <a:gd name="adj2" fmla="val 49994"/>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pic>
          <p:nvPicPr>
            <p:cNvPr id="10" name="Picture 8">
              <a:extLst>
                <a:ext uri="{FF2B5EF4-FFF2-40B4-BE49-F238E27FC236}">
                  <a16:creationId xmlns:a16="http://schemas.microsoft.com/office/drawing/2014/main" id="{70459423-74AE-404B-AE03-8C2A84576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677" y="4509120"/>
              <a:ext cx="1577691" cy="208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חץ ימינה 12">
            <a:extLst>
              <a:ext uri="{FF2B5EF4-FFF2-40B4-BE49-F238E27FC236}">
                <a16:creationId xmlns:a16="http://schemas.microsoft.com/office/drawing/2014/main" id="{CAA04494-4D41-49A5-A800-FAC289532955}"/>
              </a:ext>
            </a:extLst>
          </p:cNvPr>
          <p:cNvSpPr>
            <a:spLocks noChangeArrowheads="1"/>
          </p:cNvSpPr>
          <p:nvPr/>
        </p:nvSpPr>
        <p:spPr bwMode="auto">
          <a:xfrm rot="-2033617">
            <a:off x="4281488" y="5268913"/>
            <a:ext cx="1008062" cy="298450"/>
          </a:xfrm>
          <a:prstGeom prst="rightArrow">
            <a:avLst>
              <a:gd name="adj1" fmla="val 50000"/>
              <a:gd name="adj2" fmla="val 49946"/>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21" name="פרצוף מחייך 13">
            <a:extLst>
              <a:ext uri="{FF2B5EF4-FFF2-40B4-BE49-F238E27FC236}">
                <a16:creationId xmlns:a16="http://schemas.microsoft.com/office/drawing/2014/main" id="{79825407-A2D4-4F4D-993F-C07A82CD8B57}"/>
              </a:ext>
            </a:extLst>
          </p:cNvPr>
          <p:cNvSpPr>
            <a:spLocks noChangeArrowheads="1"/>
          </p:cNvSpPr>
          <p:nvPr/>
        </p:nvSpPr>
        <p:spPr bwMode="auto">
          <a:xfrm>
            <a:off x="2620823" y="5712675"/>
            <a:ext cx="503237" cy="503238"/>
          </a:xfrm>
          <a:prstGeom prst="smileyFace">
            <a:avLst>
              <a:gd name="adj" fmla="val 4653"/>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SA" altLang="en-US"/>
          </a:p>
        </p:txBody>
      </p:sp>
      <p:sp>
        <p:nvSpPr>
          <p:cNvPr id="23" name="Rectangle 22">
            <a:extLst>
              <a:ext uri="{FF2B5EF4-FFF2-40B4-BE49-F238E27FC236}">
                <a16:creationId xmlns:a16="http://schemas.microsoft.com/office/drawing/2014/main" id="{326B0BB1-3291-4A31-88E7-7B75FC4A1D21}"/>
              </a:ext>
            </a:extLst>
          </p:cNvPr>
          <p:cNvSpPr/>
          <p:nvPr/>
        </p:nvSpPr>
        <p:spPr>
          <a:xfrm>
            <a:off x="830385" y="5177115"/>
            <a:ext cx="2550698" cy="369332"/>
          </a:xfrm>
          <a:prstGeom prst="rect">
            <a:avLst/>
          </a:prstGeom>
        </p:spPr>
        <p:txBody>
          <a:bodyPr wrap="none">
            <a:spAutoFit/>
          </a:bodyPr>
          <a:lstStyle/>
          <a:p>
            <a:r>
              <a:rPr lang="en-US" altLang="en-US" dirty="0">
                <a:latin typeface="Times New Roman" panose="02020603050405020304" pitchFamily="18" charset="0"/>
                <a:cs typeface="Times New Roman" panose="02020603050405020304" pitchFamily="18" charset="0"/>
              </a:rPr>
              <a:t>Prior Knowledge of faces</a:t>
            </a:r>
            <a:endParaRPr lang="he-IL"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8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BCEE-7B54-43F1-BD50-D507E19CEA71}"/>
              </a:ext>
            </a:extLst>
          </p:cNvPr>
          <p:cNvSpPr>
            <a:spLocks noGrp="1"/>
          </p:cNvSpPr>
          <p:nvPr>
            <p:ph type="title"/>
          </p:nvPr>
        </p:nvSpPr>
        <p:spPr/>
        <p:txBody>
          <a:bodyPr/>
          <a:lstStyle/>
          <a:p>
            <a:r>
              <a:rPr lang="en-US" altLang="en-US" sz="2000" dirty="0"/>
              <a:t>Physical Properties</a:t>
            </a:r>
            <a:endParaRPr lang="en-IN" sz="2000" dirty="0"/>
          </a:p>
        </p:txBody>
      </p:sp>
      <p:sp>
        <p:nvSpPr>
          <p:cNvPr id="3" name="Content Placeholder 2">
            <a:extLst>
              <a:ext uri="{FF2B5EF4-FFF2-40B4-BE49-F238E27FC236}">
                <a16:creationId xmlns:a16="http://schemas.microsoft.com/office/drawing/2014/main" id="{79C777C6-CDF6-4704-AE32-98C558915031}"/>
              </a:ext>
            </a:extLst>
          </p:cNvPr>
          <p:cNvSpPr>
            <a:spLocks noGrp="1"/>
          </p:cNvSpPr>
          <p:nvPr>
            <p:ph idx="1"/>
          </p:nvPr>
        </p:nvSpPr>
        <p:spPr/>
        <p:txBody>
          <a:bodyPr/>
          <a:lstStyle/>
          <a:p>
            <a:pPr>
              <a:lnSpc>
                <a:spcPct val="95000"/>
              </a:lnSpc>
              <a:spcBef>
                <a:spcPct val="0"/>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a:lnSpc>
                <a:spcPct val="95000"/>
              </a:lnSpc>
              <a:spcBef>
                <a:spcPct val="0"/>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a:lnSpc>
                <a:spcPct val="95000"/>
              </a:lnSpc>
              <a:spcBef>
                <a:spcPct val="0"/>
              </a:spcBef>
            </a:pPr>
            <a:r>
              <a:rPr lang="en-US" altLang="en-US" sz="1800" dirty="0">
                <a:solidFill>
                  <a:srgbClr val="000000"/>
                </a:solidFill>
                <a:latin typeface="Times New Roman" panose="02020603050405020304" pitchFamily="18" charset="0"/>
                <a:cs typeface="Times New Roman" panose="02020603050405020304" pitchFamily="18" charset="0"/>
              </a:rPr>
              <a:t>Each camera suffers from some inherent optical issues:</a:t>
            </a:r>
          </a:p>
          <a:p>
            <a:pPr lvl="1">
              <a:lnSpc>
                <a:spcPct val="95000"/>
              </a:lnSpc>
              <a:spcBef>
                <a:spcPct val="0"/>
              </a:spcBef>
            </a:pPr>
            <a:r>
              <a:rPr lang="en-US" altLang="en-US" sz="1800" dirty="0">
                <a:solidFill>
                  <a:srgbClr val="000000"/>
                </a:solidFill>
                <a:latin typeface="Times New Roman" panose="02020603050405020304" pitchFamily="18" charset="0"/>
                <a:cs typeface="Times New Roman" panose="02020603050405020304" pitchFamily="18" charset="0"/>
              </a:rPr>
              <a:t>Finite size of the aperture - generates </a:t>
            </a:r>
            <a:r>
              <a:rPr lang="en-US" altLang="en-US" sz="1800" u="sng" dirty="0">
                <a:solidFill>
                  <a:srgbClr val="000000"/>
                </a:solidFill>
                <a:latin typeface="Times New Roman" panose="02020603050405020304" pitchFamily="18" charset="0"/>
                <a:cs typeface="Times New Roman" panose="02020603050405020304" pitchFamily="18" charset="0"/>
              </a:rPr>
              <a:t>blur</a:t>
            </a:r>
            <a:r>
              <a:rPr lang="en-US" altLang="en-US" sz="1800" dirty="0">
                <a:solidFill>
                  <a:srgbClr val="000000"/>
                </a:solidFill>
                <a:latin typeface="Times New Roman" panose="02020603050405020304" pitchFamily="18" charset="0"/>
                <a:cs typeface="Times New Roman" panose="02020603050405020304" pitchFamily="18" charset="0"/>
              </a:rPr>
              <a:t>, modeled by the Point-Spread-Function (PSF). </a:t>
            </a:r>
          </a:p>
          <a:p>
            <a:pPr lvl="1"/>
            <a:r>
              <a:rPr lang="en-US" altLang="en-US" sz="1800" u="sng" dirty="0">
                <a:solidFill>
                  <a:srgbClr val="000000"/>
                </a:solidFill>
                <a:latin typeface="Times New Roman" panose="02020603050405020304" pitchFamily="18" charset="0"/>
                <a:cs typeface="Times New Roman" panose="02020603050405020304" pitchFamily="18" charset="0"/>
              </a:rPr>
              <a:t>Noise</a:t>
            </a:r>
            <a:endParaRPr lang="he-IL" altLang="en-US" sz="1800" u="sng" dirty="0">
              <a:solidFill>
                <a:srgbClr val="00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661C3C91-88F6-4F32-9EC5-6251CFED0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65730"/>
            <a:ext cx="441801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1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1AA0-EA35-4AC1-B6F3-4BE2738E4A99}"/>
              </a:ext>
            </a:extLst>
          </p:cNvPr>
          <p:cNvSpPr>
            <a:spLocks noGrp="1"/>
          </p:cNvSpPr>
          <p:nvPr>
            <p:ph type="title"/>
          </p:nvPr>
        </p:nvSpPr>
        <p:spPr/>
        <p:txBody>
          <a:bodyPr/>
          <a:lstStyle/>
          <a:p>
            <a:r>
              <a:rPr lang="en-US" altLang="en-US" sz="2000" dirty="0"/>
              <a:t>Large Magnification Factor is Problematic</a:t>
            </a:r>
            <a:endParaRPr lang="en-IN" sz="2000" dirty="0"/>
          </a:p>
        </p:txBody>
      </p:sp>
      <p:sp>
        <p:nvSpPr>
          <p:cNvPr id="3" name="Content Placeholder 2">
            <a:extLst>
              <a:ext uri="{FF2B5EF4-FFF2-40B4-BE49-F238E27FC236}">
                <a16:creationId xmlns:a16="http://schemas.microsoft.com/office/drawing/2014/main" id="{981AC8EA-80EF-48D1-B3A1-F3286FB03C9B}"/>
              </a:ext>
            </a:extLst>
          </p:cNvPr>
          <p:cNvSpPr>
            <a:spLocks noGrp="1"/>
          </p:cNvSpPr>
          <p:nvPr>
            <p:ph idx="1"/>
          </p:nvPr>
        </p:nvSpPr>
        <p:spPr/>
        <p:txBody>
          <a:bodyPr/>
          <a:lstStyle/>
          <a:p>
            <a:pPr>
              <a:lnSpc>
                <a:spcPct val="95000"/>
              </a:lnSpc>
              <a:spcBef>
                <a:spcPct val="0"/>
              </a:spcBef>
            </a:pPr>
            <a:endParaRPr lang="en-US" altLang="en-US" sz="2000" dirty="0">
              <a:latin typeface="Times New Roman" panose="02020603050405020304" pitchFamily="18" charset="0"/>
              <a:cs typeface="Times New Roman" panose="02020603050405020304" pitchFamily="18" charset="0"/>
            </a:endParaRPr>
          </a:p>
          <a:p>
            <a:pPr>
              <a:lnSpc>
                <a:spcPct val="95000"/>
              </a:lnSpc>
              <a:spcBef>
                <a:spcPct val="0"/>
              </a:spcBef>
            </a:pPr>
            <a:endParaRPr lang="en-US" altLang="en-US" sz="2000" dirty="0">
              <a:latin typeface="Times New Roman" panose="02020603050405020304" pitchFamily="18" charset="0"/>
              <a:cs typeface="Times New Roman" panose="02020603050405020304" pitchFamily="18" charset="0"/>
            </a:endParaRPr>
          </a:p>
          <a:p>
            <a:pPr>
              <a:lnSpc>
                <a:spcPct val="95000"/>
              </a:lnSpc>
              <a:spcBef>
                <a:spcPct val="0"/>
              </a:spcBef>
            </a:pPr>
            <a:r>
              <a:rPr lang="en-US" altLang="en-US" sz="1800" dirty="0">
                <a:latin typeface="Times New Roman" panose="02020603050405020304" pitchFamily="18" charset="0"/>
                <a:cs typeface="Times New Roman" panose="02020603050405020304" pitchFamily="18" charset="0"/>
              </a:rPr>
              <a:t>Large magnification factor causes:</a:t>
            </a:r>
          </a:p>
          <a:p>
            <a:pPr lvl="1">
              <a:lnSpc>
                <a:spcPct val="95000"/>
              </a:lnSpc>
              <a:spcBef>
                <a:spcPct val="0"/>
              </a:spcBef>
            </a:pPr>
            <a:endParaRPr lang="en-US" altLang="en-US" sz="1800" dirty="0">
              <a:latin typeface="Times New Roman" panose="02020603050405020304" pitchFamily="18" charset="0"/>
              <a:cs typeface="Times New Roman" panose="02020603050405020304" pitchFamily="18" charset="0"/>
            </a:endParaRPr>
          </a:p>
          <a:p>
            <a:pPr lvl="1">
              <a:lnSpc>
                <a:spcPct val="95000"/>
              </a:lnSpc>
              <a:spcBef>
                <a:spcPct val="0"/>
              </a:spcBef>
            </a:pPr>
            <a:r>
              <a:rPr lang="en-US" altLang="en-US" sz="1800" dirty="0">
                <a:latin typeface="Times New Roman" panose="02020603050405020304" pitchFamily="18" charset="0"/>
                <a:cs typeface="Times New Roman" panose="02020603050405020304" pitchFamily="18" charset="0"/>
              </a:rPr>
              <a:t>Overly smooth HR image</a:t>
            </a:r>
          </a:p>
          <a:p>
            <a:pPr lvl="1">
              <a:lnSpc>
                <a:spcPct val="95000"/>
              </a:lnSpc>
              <a:spcBef>
                <a:spcPct val="0"/>
              </a:spcBef>
            </a:pPr>
            <a:endParaRPr lang="en-US" altLang="en-US" sz="1800" dirty="0">
              <a:latin typeface="Times New Roman" panose="02020603050405020304" pitchFamily="18" charset="0"/>
              <a:cs typeface="Times New Roman" panose="02020603050405020304" pitchFamily="18" charset="0"/>
            </a:endParaRPr>
          </a:p>
          <a:p>
            <a:pPr lvl="1">
              <a:lnSpc>
                <a:spcPct val="95000"/>
              </a:lnSpc>
              <a:spcBef>
                <a:spcPct val="0"/>
              </a:spcBef>
            </a:pPr>
            <a:r>
              <a:rPr lang="en-US" altLang="en-US" sz="1800" dirty="0">
                <a:latin typeface="Times New Roman" panose="02020603050405020304" pitchFamily="18" charset="0"/>
                <a:cs typeface="Times New Roman" panose="02020603050405020304" pitchFamily="18" charset="0"/>
              </a:rPr>
              <a:t>Fine details are not recovered</a:t>
            </a:r>
          </a:p>
          <a:p>
            <a:endParaRPr lang="en-IN" dirty="0"/>
          </a:p>
        </p:txBody>
      </p:sp>
    </p:spTree>
    <p:extLst>
      <p:ext uri="{BB962C8B-B14F-4D97-AF65-F5344CB8AC3E}">
        <p14:creationId xmlns:p14="http://schemas.microsoft.com/office/powerpoint/2010/main" val="221907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580</Words>
  <Application>Microsoft Office PowerPoint</Application>
  <PresentationFormat>On-screen Show (4:3)</PresentationFormat>
  <Paragraphs>124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Britannic Bold</vt:lpstr>
      <vt:lpstr>Calibri</vt:lpstr>
      <vt:lpstr>Times New Roman</vt:lpstr>
      <vt:lpstr>Verdana</vt:lpstr>
      <vt:lpstr>Wingdings</vt:lpstr>
      <vt:lpstr>Office Theme</vt:lpstr>
      <vt:lpstr>PowerPoint Presentation</vt:lpstr>
      <vt:lpstr>CONTENT</vt:lpstr>
      <vt:lpstr>Introduction</vt:lpstr>
      <vt:lpstr>PowerPoint Presentation</vt:lpstr>
      <vt:lpstr>What is Super Resolution</vt:lpstr>
      <vt:lpstr>Reconstruction-based Super Resolution</vt:lpstr>
      <vt:lpstr>Example-Based Super Resolution</vt:lpstr>
      <vt:lpstr>Physical Properties</vt:lpstr>
      <vt:lpstr>Large Magnification Factor is Problematic</vt:lpstr>
      <vt:lpstr>Limits of Super-Resolution </vt:lpstr>
      <vt:lpstr>Applications</vt:lpstr>
      <vt:lpstr>Conclusion</vt:lpstr>
      <vt:lpstr>References</vt:lpstr>
      <vt:lpstr>PowerPoint Presentation</vt:lpstr>
    </vt:vector>
  </TitlesOfParts>
  <Company>Sandvik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Priti Gajbhare</cp:lastModifiedBy>
  <cp:revision>234</cp:revision>
  <dcterms:created xsi:type="dcterms:W3CDTF">2013-09-11T11:57:39Z</dcterms:created>
  <dcterms:modified xsi:type="dcterms:W3CDTF">2019-09-02T15:31:35Z</dcterms:modified>
</cp:coreProperties>
</file>