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Feature Extraction and Price Prediction for Mobile Pones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0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: Pr</a:t>
            </a:r>
            <a:r>
              <a:rPr lang="en-US"/>
              <a:t>iti</a:t>
            </a:r>
            <a:r>
              <a:t> Mohan Kalaskar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b="1"/>
              <a:t>Organization</a:t>
            </a:r>
            <a:r>
              <a:t>: </a:t>
            </a:r>
            <a:r>
              <a:rPr lang="en-US" altLang="en-US"/>
              <a:t>Nexthikes IT Solutions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000">
                <a:solidFill>
                  <a:srgbClr val="000000"/>
                </a:solidFill>
              </a:defRPr>
            </a:pPr>
            <a:r>
              <a:t>Thank you for your time and attention!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/>
              <a:t>Suggessions and feedback </a:t>
            </a:r>
            <a:r>
              <a:t>are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Data Exploration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  <a:defRPr sz="2000" b="1">
                <a:solidFill>
                  <a:srgbClr val="0066CC"/>
                </a:solidFill>
              </a:defRPr>
            </a:pPr>
          </a:p>
          <a:p>
            <a:pPr>
              <a:defRPr sz="2000" b="1">
                <a:solidFill>
                  <a:srgbClr val="0066CC"/>
                </a:solidFill>
              </a:defRPr>
            </a:pP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endParaRPr lang="en-US"/>
          </a:p>
          <a:p>
            <a:pPr marL="0" indent="0">
              <a:buNone/>
              <a:defRPr sz="2000" b="1">
                <a:solidFill>
                  <a:srgbClr val="0066CC"/>
                </a:solidFill>
              </a:defRPr>
            </a:pPr>
            <a:endParaRPr lang="en-US"/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lang="en-US"/>
              <a:t>S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ape of Data</a:t>
            </a:r>
            <a:r>
              <a:t>:</a:t>
            </a:r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r>
              <a:rPr lang="en-US"/>
              <a:t>Number of Columns = 12</a:t>
            </a:r>
            <a:endParaRPr lang="en-US"/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r>
              <a:rPr lang="en-US"/>
              <a:t>Number of Columns = 541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1933575"/>
            <a:ext cx="7037705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Data Preprocessing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/>
          <a:p>
            <a:pPr>
              <a:defRPr sz="2000" b="1">
                <a:solidFill>
                  <a:srgbClr val="0066CC"/>
                </a:solidFill>
              </a:defRPr>
            </a:pPr>
            <a:r>
              <a:rPr lang="en-US"/>
              <a:t>Steps</a:t>
            </a:r>
            <a:r>
              <a:t>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/>
              <a:t>Missing values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altLang="en-US"/>
              <a:t>Drop unneccessary columns</a:t>
            </a:r>
            <a:endParaRPr lang="en-US" alt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/>
              <a:t>Encoding (string to numeric conversion)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/>
              <a:t>Outliers 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andling</a:t>
            </a:r>
            <a:endParaRPr lang="en-US">
              <a:sym typeface="+mn-ea"/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/>
              <a:t>Feature Extraction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lang="en-US"/>
              <a:t>Newly extracted features list</a:t>
            </a:r>
            <a:r>
              <a:t>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altLang="en-US"/>
              <a:t>Total_Camera_MP(</a:t>
            </a:r>
            <a:r>
              <a:rPr lang="en-US" altLang="en-US" sz="1600"/>
              <a:t>Rear Camera+ front Camera</a:t>
            </a:r>
            <a:r>
              <a:rPr lang="en-US" altLang="en-US"/>
              <a:t>)</a:t>
            </a:r>
            <a:endParaRPr lang="en-US" alt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altLang="en-US"/>
              <a:t>Rear_to_Front_Cam_Ratio(</a:t>
            </a:r>
            <a:r>
              <a:rPr lang="en-US" altLang="en-US" sz="1600">
                <a:sym typeface="+mn-ea"/>
              </a:rPr>
              <a:t>Rear Camera / (front Camera+1)</a:t>
            </a:r>
            <a:r>
              <a:rPr lang="en-US" altLang="en-US"/>
              <a:t>)</a:t>
            </a:r>
            <a:endParaRPr lang="en-US" alt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altLang="en-US"/>
              <a:t>Performance_Score(</a:t>
            </a:r>
            <a:r>
              <a:rPr lang="en-US" altLang="en-US" sz="1600"/>
              <a:t>RAM * Memory</a:t>
            </a:r>
            <a:r>
              <a:rPr lang="en-US" altLang="en-US"/>
              <a:t>)</a:t>
            </a:r>
            <a:endParaRPr lang="en-US" alt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altLang="en-US"/>
              <a:t>Battery_per_Height(</a:t>
            </a:r>
            <a:r>
              <a:rPr lang="en-US" altLang="en-US" sz="1600"/>
              <a:t>Battery / Mobile Height</a:t>
            </a:r>
            <a:r>
              <a:rPr lang="en-US" altLang="en-US"/>
              <a:t>)</a:t>
            </a:r>
            <a:endParaRPr lang="en-US" alt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altLang="en-US"/>
              <a:t>Memory_per_Price(</a:t>
            </a:r>
            <a:r>
              <a:rPr lang="en-US" altLang="en-US" sz="1600"/>
              <a:t>Memory / Price</a:t>
            </a:r>
            <a:r>
              <a:rPr lang="en-US" altLang="en-US"/>
              <a:t>)</a:t>
            </a:r>
            <a:endParaRPr lang="en-US" alt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 altLang="en-US"/>
              <a:t>RAM_per_Price(</a:t>
            </a:r>
            <a:r>
              <a:rPr lang="en-US" altLang="en-US" sz="1600"/>
              <a:t>RAM / Price</a:t>
            </a:r>
            <a:r>
              <a:rPr lang="en-US" altLang="en-US"/>
              <a:t>)</a:t>
            </a:r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/>
              <a:t>EDA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Univariate Analysis</a:t>
            </a:r>
            <a:endParaRPr sz="1800" b="1"/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endParaRPr lang="en-US" sz="18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1979295"/>
            <a:ext cx="6640195" cy="18459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22300" y="38576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Bivariate Analysis</a:t>
            </a:r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75" y="4258310"/>
            <a:ext cx="6701155" cy="1858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/>
              <a:t>Feature Selection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115"/>
            <a:ext cx="8229600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lang="en-US">
                <a:sym typeface="+mn-ea"/>
              </a:rPr>
              <a:t>Target Fearture:</a:t>
            </a:r>
            <a:endParaRPr lang="en-US">
              <a:sym typeface="+mn-ea"/>
            </a:endParaRPr>
          </a:p>
          <a:p>
            <a:pPr marL="457200" lvl="1" indent="0">
              <a:buNone/>
              <a:defRPr sz="2000" b="1">
                <a:solidFill>
                  <a:srgbClr val="0066CC"/>
                </a:solidFill>
              </a:defRPr>
            </a:pPr>
            <a:r>
              <a:rPr lang="en-US" altLang="en-US" b="0">
                <a:sym typeface="+mn-ea"/>
              </a:rPr>
              <a:t>‘Price’</a:t>
            </a:r>
            <a:endParaRPr lang="en-US" altLang="en-US" b="0">
              <a:sym typeface="+mn-ea"/>
            </a:endParaRPr>
          </a:p>
          <a:p>
            <a:pPr marL="457200" lvl="1" indent="0">
              <a:buNone/>
              <a:defRPr sz="2000" b="1">
                <a:solidFill>
                  <a:srgbClr val="0066CC"/>
                </a:solidFill>
              </a:defRPr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rPr lang="en-US">
                <a:sym typeface="+mn-ea"/>
              </a:rPr>
              <a:t>Selected Independent Features list</a:t>
            </a:r>
            <a:r>
              <a:rPr lang="en-US"/>
              <a:t>:</a:t>
            </a:r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r>
              <a:rPr lang="en-US" altLang="en-US"/>
              <a:t> 'Performance_Score',    'RAM',  </a:t>
            </a:r>
            <a:endParaRPr lang="en-US" altLang="en-US"/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r>
              <a:rPr lang="en-US" altLang="en-US"/>
              <a:t> 'Memory', 'Front Camera',  </a:t>
            </a:r>
            <a:endParaRPr lang="en-US" altLang="en-US"/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r>
              <a:rPr lang="en-US" altLang="en-US"/>
              <a:t> 'Total_Camera_MP',</a:t>
            </a:r>
            <a:endParaRPr lang="en-US" altLang="en-US"/>
          </a:p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  <a:r>
              <a:rPr lang="en-US" altLang="en-US"/>
              <a:t> 'Rear Camera',  'Mobile Height'.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9645" y="2936875"/>
            <a:ext cx="3348990" cy="25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Correlational Matrix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457200" lvl="1" indent="0">
              <a:buNone/>
              <a:defRPr sz="2000">
                <a:solidFill>
                  <a:srgbClr val="000000"/>
                </a:solidFill>
              </a:defRPr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805" y="1475105"/>
            <a:ext cx="7954645" cy="486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Model Building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1191895"/>
            <a:ext cx="2812415" cy="2400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85" y="1243330"/>
            <a:ext cx="2822575" cy="2123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3815715"/>
            <a:ext cx="2738755" cy="1954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3769360"/>
            <a:ext cx="3105150" cy="2135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/>
              <a:t>Model Evaluation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9895" y="1864360"/>
            <a:ext cx="5265420" cy="1917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4028440"/>
            <a:ext cx="6960870" cy="1021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Presentation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Scientific Calculator using Python Library</vt:lpstr>
      <vt:lpstr>Features of the Calculator</vt:lpstr>
      <vt:lpstr>GUI Libraries in Python</vt:lpstr>
      <vt:lpstr>Challenges and Solutions</vt:lpstr>
      <vt:lpstr>Feature Extraction</vt:lpstr>
      <vt:lpstr>Feature Extraction</vt:lpstr>
      <vt:lpstr>Thank You</vt:lpstr>
      <vt:lpstr>Thank You</vt:lpstr>
      <vt:lpstr>Thank You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WPS_1720331759</cp:lastModifiedBy>
  <cp:revision>9</cp:revision>
  <dcterms:created xsi:type="dcterms:W3CDTF">2013-01-27T09:14:00Z</dcterms:created>
  <dcterms:modified xsi:type="dcterms:W3CDTF">2025-08-15T07:39:43Z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4A8811AD60B248549F273150141650A5_13</vt:lpwstr>
  </property>
  <property fmtid="{D5CDD505-2E9C-101B-9397-08002B2CF9AE}" pid="3" name="KSOProductBuildVer">
    <vt:lpwstr>1033-12.2.0.21931</vt:lpwstr>
  </property>
</Properties>
</file>