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Scientific Calculator using 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000">
                <a:solidFill>
                  <a:srgbClr val="000000"/>
                </a:solidFill>
              </a:defRPr>
            </a:pPr>
            <a:r>
              <a:rPr b="1"/>
              <a:t>Name</a:t>
            </a:r>
            <a:r>
              <a:t>: Pr</a:t>
            </a:r>
            <a:r>
              <a:rPr lang="en-US"/>
              <a:t>iti</a:t>
            </a:r>
            <a:r>
              <a:t> Mohan Kalaskar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b="1"/>
              <a:t>Organization</a:t>
            </a:r>
            <a:r>
              <a:t>: </a:t>
            </a:r>
            <a:r>
              <a:rPr lang="en-US" altLang="en-US"/>
              <a:t>Nexthikes IT Solutions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Features of the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/>
          <a:p>
            <a:pPr marL="0" indent="0">
              <a:buNone/>
              <a:defRPr sz="2000" b="1">
                <a:solidFill>
                  <a:srgbClr val="0066CC"/>
                </a:solidFill>
              </a:defRPr>
            </a:pP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h</a:t>
            </a:r>
            <a:r>
              <a:rPr lang="en-US">
                <a:solidFill>
                  <a:schemeClr val="accent2">
                    <a:lumMod val="60000"/>
                    <a:lumOff val="40000"/>
                  </a:schemeClr>
                </a:solidFill>
              </a:rPr>
              <a:t>y my Calculator is unique?</a:t>
            </a:r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Basic Features: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Addition, Subtraction, Multiplication, Division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Clear, Backspace, Brackets handling</a:t>
            </a:r>
            <a:r>
              <a:rPr lang="en-US"/>
              <a:t>,</a:t>
            </a:r>
            <a:endParaRPr 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Keyboard input support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Advanced Features: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Exponential and logarithmic</a:t>
            </a:r>
            <a:r>
              <a:rPr lang="en-US"/>
              <a:t> of base e and 10</a:t>
            </a:r>
            <a:r>
              <a:t> functions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Square</a:t>
            </a:r>
            <a:r>
              <a:rPr lang="en-US"/>
              <a:t>,s</a:t>
            </a:r>
            <a:r>
              <a:rPr>
                <a:sym typeface="+mn-ea"/>
              </a:rPr>
              <a:t>quare </a:t>
            </a:r>
            <a:r>
              <a:t>root and </a:t>
            </a:r>
            <a:r>
              <a:rPr lang="en-US"/>
              <a:t>3rd</a:t>
            </a:r>
            <a:r>
              <a:t> roots</a:t>
            </a:r>
            <a:r>
              <a:rPr lang="en-US"/>
              <a:t>, </a:t>
            </a:r>
            <a:endParaRPr 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Factorial,</a:t>
            </a:r>
            <a:r>
              <a:rPr lang="en-US">
                <a:sym typeface="+mn-ea"/>
              </a:rPr>
              <a:t>Inverse,</a:t>
            </a:r>
            <a:r>
              <a:t> power functions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>
                <a:sym typeface="+mn-ea"/>
              </a:rPr>
              <a:t>Positive/Negative,Decimal,Absolute values</a:t>
            </a:r>
            <a:endParaRPr lang="en-US"/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Constants like π and e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Trigonometric and inverse trigonometric functions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GUI Libraries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/>
          <a:p>
            <a:pPr>
              <a:defRPr sz="2000" b="1">
                <a:solidFill>
                  <a:srgbClr val="0066CC"/>
                </a:solidFill>
              </a:defRPr>
            </a:pPr>
            <a:r>
              <a:t>Common GUI Libraries: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Tkinter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PyQt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Kivy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wxPython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b="1">
                <a:solidFill>
                  <a:schemeClr val="tx2">
                    <a:lumMod val="60000"/>
                    <a:lumOff val="40000"/>
                  </a:schemeClr>
                </a:solidFill>
              </a:rPr>
              <a:t>Why Tkinter?</a:t>
            </a:r>
            <a:endParaRPr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Built-in with Python – no external installation required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Simple and fast to implement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Sufficient for small to medium GUI applications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Well-documented with strong community support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Lightweight and easily customizable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/>
          <a:p>
            <a:pPr>
              <a:defRPr sz="2000" b="1">
                <a:solidFill>
                  <a:srgbClr val="0066CC"/>
                </a:solidFill>
              </a:defRPr>
            </a:pPr>
            <a:r>
              <a:t>Challenges: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Managing complex mathematical expressions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GUI responsiveness and layout management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Handling errors (e.g., divide by zero</a:t>
            </a:r>
            <a:r>
              <a:rPr lang="en-US"/>
              <a:t>, accepting alpabates</a:t>
            </a:r>
            <a:r>
              <a:t>)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Ensuring precision and accuracy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User experience and input validation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</a:p>
          <a:p>
            <a:pPr>
              <a:defRPr sz="2000" b="1">
                <a:solidFill>
                  <a:srgbClr val="0066CC"/>
                </a:solidFill>
              </a:defRPr>
            </a:pPr>
            <a:r>
              <a:t>Solutions: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Use</a:t>
            </a:r>
            <a:r>
              <a:rPr lang="en-US"/>
              <a:t>d</a:t>
            </a:r>
            <a:r>
              <a:t> libraries like math</a:t>
            </a:r>
            <a:r>
              <a:rPr lang="en-US"/>
              <a:t>,re(Regular Expression), </a:t>
            </a:r>
            <a:r>
              <a:rPr lang="en-US" altLang="en-US"/>
              <a:t>scipy.special</a:t>
            </a:r>
            <a:r>
              <a:t> and NumPy for accuracy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Use</a:t>
            </a:r>
            <a:r>
              <a:rPr lang="en-US"/>
              <a:t>d</a:t>
            </a:r>
            <a:r>
              <a:t> exception handling to manage runtime errors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Refer</a:t>
            </a:r>
            <a:r>
              <a:rPr lang="en-US"/>
              <a:t>ed </a:t>
            </a:r>
            <a:r>
              <a:t>official documentation and </a:t>
            </a:r>
            <a:r>
              <a:rPr lang="en-US"/>
              <a:t>Tkinter A-Z youtube Tutorial for  understanding t</a:t>
            </a:r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e librabary.</a:t>
            </a:r>
            <a:endParaRPr lang="en-US">
              <a:sym typeface="+mn-ea"/>
            </a:endParaRP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rPr lang="en-US"/>
              <a:t>Google </a:t>
            </a:r>
            <a:r>
              <a:rPr>
                <a:sym typeface="+mn-ea"/>
              </a:rPr>
              <a:t>h</a:t>
            </a:r>
            <a:r>
              <a:rPr lang="en-US">
                <a:sym typeface="+mn-ea"/>
              </a:rPr>
              <a:t>elp</a:t>
            </a:r>
            <a:r>
              <a:t> </a:t>
            </a:r>
            <a:r>
              <a:rPr lang="en-US"/>
              <a:t>after </a:t>
            </a:r>
            <a:r>
              <a:t>proper testing</a:t>
            </a:r>
            <a:r>
              <a:rPr lang="en-US"/>
              <a:t> bugs.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sz="2000">
                <a:solidFill>
                  <a:srgbClr val="000000"/>
                </a:solidFill>
              </a:defRPr>
            </a:pPr>
            <a:r>
              <a:t>Thank you for your time and attention!</a:t>
            </a:r>
          </a:p>
          <a:p>
            <a:pPr lvl="1">
              <a:defRPr sz="2000">
                <a:solidFill>
                  <a:srgbClr val="000000"/>
                </a:solidFill>
              </a:defRPr>
            </a:pPr>
            <a:r>
              <a:t>Questions are welcome.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Slides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Scientific Calculator using Python Library</vt:lpstr>
      <vt:lpstr>Features of the Calculator</vt:lpstr>
      <vt:lpstr>GUI Libraries in Python</vt:lpstr>
      <vt:lpstr>Challenges and Solutions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WPS_1720331759</cp:lastModifiedBy>
  <cp:revision>7</cp:revision>
  <dcterms:created xsi:type="dcterms:W3CDTF">2013-01-27T09:14:00Z</dcterms:created>
  <dcterms:modified xsi:type="dcterms:W3CDTF">2025-05-06T03:00:28Z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900C96771EB64CACB797AA869DD0CAA2_12</vt:lpwstr>
  </property>
  <property fmtid="{D5CDD505-2E9C-101B-9397-08002B2CF9AE}" pid="3" name="KSOProductBuildVer">
    <vt:lpwstr>1033-12.2.0.20795</vt:lpwstr>
  </property>
</Properties>
</file>