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/>
              <a:t>User Analytics in the Telecommunication</a:t>
            </a:r>
            <a:br>
              <a:rPr lang="en-US" altLang="en-US" sz="4000"/>
            </a:br>
            <a:r>
              <a:rPr lang="en-US" altLang="en-US" sz="4000"/>
              <a:t>Industry</a:t>
            </a:r>
            <a:endParaRPr lang="en-US" alt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t>Author: Priti Kalaskar</a:t>
            </a:r>
          </a:p>
          <a:p>
            <a:r>
              <a:t>Mentor: Nexthikes</a:t>
            </a:r>
            <a:r>
              <a:rPr lang="en-US"/>
              <a:t> IT Solutions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t>• Project Repository: https://github.com/PritiKalaskar1234/Proj5_Telecom</a:t>
            </a:r>
          </a:p>
          <a:p>
            <a:pPr marL="0" indent="0">
              <a:buNone/>
            </a:pPr>
            <a:r>
              <a:t>• Python Documentation: https://docs.python.org/3/</a:t>
            </a:r>
          </a:p>
          <a:p>
            <a:pPr marL="0" indent="0">
              <a:buNone/>
            </a:pPr>
            <a:r>
              <a:t>• pandas Library: https://pandas.pydata.org/</a:t>
            </a:r>
          </a:p>
          <a:p>
            <a:pPr marL="0" indent="0">
              <a:buNone/>
            </a:pPr>
            <a:r>
              <a:t>• SQLite Documentation: https://www.sqlite.org/docs.html</a:t>
            </a:r>
          </a:p>
          <a:p>
            <a:pPr marL="0" indent="0">
              <a:buNone/>
            </a:pPr>
            <a:r>
              <a:t>• Telecom Data Analysis Concepts: Nexthikes course materials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Successfully built telecom data pipeline</a:t>
            </a:r>
          </a:p>
          <a:p>
            <a:r>
              <a:t>• Derived meaningful insights on user behavior</a:t>
            </a:r>
          </a:p>
          <a:p>
            <a:r>
              <a:t>• Demonstrated integration of Python + SQL</a:t>
            </a:r>
          </a:p>
          <a:p>
            <a:r>
              <a:t>• Foundation for advanced analytics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• Thank you for your attention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t>• References: GitHub repository, telecom dataset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 /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• Domain: Telecom user behavior analysis</a:t>
            </a:r>
          </a:p>
          <a:p>
            <a:pPr marL="0" indent="0">
              <a:buNone/>
            </a:pPr>
            <a:r>
              <a:t>• Goal: To extract insights from telecom usage data</a:t>
            </a:r>
          </a:p>
          <a:p>
            <a:pPr marL="0" indent="0">
              <a:buNone/>
            </a:pPr>
            <a:r>
              <a:t>• Scope: Data ingestion, processing, and SQL-based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Sources &amp;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• Source: CSV dataset provided for telecom project</a:t>
            </a:r>
          </a:p>
          <a:p>
            <a:pPr marL="0" indent="0">
              <a:buNone/>
            </a:pPr>
            <a:r>
              <a:t>• Contains session-level details (duration, download, upload, etc.)</a:t>
            </a:r>
          </a:p>
          <a:p>
            <a:pPr marL="0" indent="0">
              <a:buNone/>
            </a:pPr>
            <a:r>
              <a:t>• Issues handled: missing values, format inconsistencies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/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• CSV → Python (Pandas) → SQL database → Analysis</a:t>
            </a:r>
          </a:p>
          <a:p>
            <a:pPr marL="0" indent="0">
              <a:buNone/>
            </a:pPr>
            <a:r>
              <a:t>• Tools: Python, Jupyter Notebook, SQL</a:t>
            </a:r>
          </a:p>
          <a:p>
            <a:pPr marL="0" indent="0">
              <a:buNone/>
            </a:pPr>
            <a:r>
              <a:t>• Pipeline ensures structured analysis and reproducibility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Descriptions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• Task 1: </a:t>
            </a:r>
            <a:r>
              <a:rPr lang="en-US" altLang="en-US"/>
              <a:t>User Overview Analysis</a:t>
            </a:r>
            <a:endParaRPr lang="en-US" altLang="en-US"/>
          </a:p>
          <a:p>
            <a:pPr marL="0" indent="0">
              <a:buNone/>
            </a:pPr>
            <a:r>
              <a:rPr>
                <a:sym typeface="+mn-ea"/>
              </a:rPr>
              <a:t>• Task </a:t>
            </a:r>
            <a:r>
              <a:rPr lang="en-US">
                <a:sym typeface="+mn-ea"/>
              </a:rPr>
              <a:t>2</a:t>
            </a:r>
            <a:r>
              <a:rPr>
                <a:sym typeface="+mn-ea"/>
              </a:rPr>
              <a:t>: </a:t>
            </a:r>
            <a:r>
              <a:rPr lang="en-US" altLang="en-US"/>
              <a:t>User Engagement Analysis</a:t>
            </a:r>
            <a:endParaRPr lang="en-US" altLang="en-US"/>
          </a:p>
          <a:p>
            <a:pPr marL="0" indent="0">
              <a:buNone/>
            </a:pPr>
            <a:r>
              <a:t>• Task </a:t>
            </a:r>
            <a:r>
              <a:rPr lang="en-US"/>
              <a:t>3</a:t>
            </a:r>
            <a:r>
              <a:t>: </a:t>
            </a:r>
            <a:r>
              <a:rPr lang="en-US" altLang="en-US"/>
              <a:t>Experience Analytics</a:t>
            </a:r>
            <a:endParaRPr lang="en-US" altLang="en-US"/>
          </a:p>
          <a:p>
            <a:pPr marL="0" indent="0">
              <a:buNone/>
            </a:pPr>
            <a:r>
              <a:t>• Task </a:t>
            </a:r>
            <a:r>
              <a:rPr lang="en-US"/>
              <a:t>4</a:t>
            </a:r>
            <a:r>
              <a:t>: </a:t>
            </a:r>
            <a:r>
              <a:rPr lang="en-US" altLang="en-US"/>
              <a:t>Satisfaction Analysis</a:t>
            </a:r>
            <a:endParaRPr lang="en-US" altLang="en-US"/>
          </a:p>
          <a:p>
            <a:pPr marL="0" indent="0">
              <a:buNone/>
            </a:pPr>
            <a:r>
              <a:t>• Task </a:t>
            </a:r>
            <a:r>
              <a:rPr lang="en-US"/>
              <a:t>5</a:t>
            </a:r>
            <a:r>
              <a:t>: </a:t>
            </a:r>
            <a:r>
              <a:rPr>
                <a:sym typeface="+mn-ea"/>
              </a:rPr>
              <a:t>Load into SQL tables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• Libraries: pandas, sqlite3</a:t>
            </a:r>
          </a:p>
          <a:p>
            <a:pPr marL="0" indent="0">
              <a:buNone/>
            </a:pPr>
            <a:r>
              <a:t>• Data cleaning: missing value handling, type conversion</a:t>
            </a:r>
          </a:p>
          <a:p>
            <a:pPr marL="0" indent="0">
              <a:buNone/>
            </a:pPr>
            <a:r>
              <a:t>• SQL schema designed for efficient querying</a:t>
            </a:r>
          </a:p>
          <a:p>
            <a:pPr marL="0" indent="0">
              <a:buNone/>
            </a:pPr>
            <a:r>
              <a:t>• Scripts and notebooks automate workflow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Screenshots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• Screenshot of SQL Table (see repo)</a:t>
            </a:r>
          </a:p>
          <a:p>
            <a:pPr marL="0" indent="0">
              <a:buNone/>
            </a:pPr>
            <a:r>
              <a:t>• Example SQL query outputs</a:t>
            </a:r>
          </a:p>
          <a:p>
            <a:pPr marL="0" indent="0">
              <a:buNone/>
            </a:pPr>
            <a:r>
              <a:t>• Notebook outputs: summary tables, graphs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/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• Aggregated per user: session counts, duration, data usage</a:t>
            </a:r>
          </a:p>
          <a:p>
            <a:pPr marL="0" indent="0">
              <a:buNone/>
            </a:pPr>
            <a:r>
              <a:t>• Identified high/low usage patterns</a:t>
            </a:r>
          </a:p>
          <a:p>
            <a:pPr marL="0" indent="0">
              <a:buNone/>
            </a:pPr>
            <a:r>
              <a:t>• Trends in download vs upload volumes</a:t>
            </a:r>
          </a:p>
          <a:p>
            <a:pPr marL="0" indent="0">
              <a:buNone/>
            </a:pPr>
            <a:r>
              <a:t>• Insights into user behavior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Handling large dataset efficiently</a:t>
            </a:r>
          </a:p>
          <a:p>
            <a:r>
              <a:t>• Ensuring data consistency across tasks</a:t>
            </a:r>
          </a:p>
          <a:p>
            <a:r>
              <a:t>• Query optimization in SQL</a:t>
            </a:r>
          </a:p>
          <a:p>
            <a:r>
              <a:t>• Interpreting telecom-specific fields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2029</Words>
  <Application>WPS Presentation</Application>
  <PresentationFormat>On-screen Show (4:3)</PresentationFormat>
  <Paragraphs>80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Proj5_Telecom - Project Presentation</vt:lpstr>
      <vt:lpstr>Project Overview / Motivation</vt:lpstr>
      <vt:lpstr>Data Sources &amp; Description</vt:lpstr>
      <vt:lpstr>Architecture / Workflow</vt:lpstr>
      <vt:lpstr>Task Descriptions / Modules</vt:lpstr>
      <vt:lpstr>Implementation Details</vt:lpstr>
      <vt:lpstr>Screenshots / Examples</vt:lpstr>
      <vt:lpstr>Analysis / Results</vt:lpstr>
      <vt:lpstr>Challenges Faced</vt:lpstr>
      <vt:lpstr>References</vt:lpstr>
      <vt:lpstr>Conclusion</vt:lpstr>
      <vt:lpstr>Questions &amp; 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WPS_1720331759</cp:lastModifiedBy>
  <cp:revision>2</cp:revision>
  <dcterms:created xsi:type="dcterms:W3CDTF">2013-01-27T09:14:00Z</dcterms:created>
  <dcterms:modified xsi:type="dcterms:W3CDTF">2025-09-20T16:05:51Z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3EE14DF5CA9343E190415B7B356A3F9A_12</vt:lpwstr>
  </property>
  <property fmtid="{D5CDD505-2E9C-101B-9397-08002B2CF9AE}" pid="3" name="KSOProductBuildVer">
    <vt:lpwstr>1033-12.2.0.21931</vt:lpwstr>
  </property>
</Properties>
</file>