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358" r:id="rId4"/>
    <p:sldId id="379" r:id="rId5"/>
    <p:sldId id="372" r:id="rId6"/>
    <p:sldId id="378" r:id="rId7"/>
    <p:sldId id="380" r:id="rId8"/>
    <p:sldId id="381" r:id="rId9"/>
    <p:sldId id="382" r:id="rId10"/>
    <p:sldId id="383" r:id="rId11"/>
    <p:sldId id="384" r:id="rId12"/>
    <p:sldId id="385"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64" autoAdjust="0"/>
    <p:restoredTop sz="94660"/>
  </p:normalViewPr>
  <p:slideViewPr>
    <p:cSldViewPr snapToGrid="0">
      <p:cViewPr varScale="1">
        <p:scale>
          <a:sx n="70" d="100"/>
          <a:sy n="70" d="100"/>
        </p:scale>
        <p:origin x="712" y="60"/>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xmlns=""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xmlns=""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xmlns=""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xmlns=""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xmlns=""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xmlns=""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xmlns=""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xmlns=""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xmlns=""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xmlns=""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xmlns=""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xmlns=""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xmlns=""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xmlns=""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xmlns=""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xmlns=""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xmlns=""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xmlns=""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xmlns=""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xmlns=""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xmlns=""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xmlns=""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xmlns=""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xmlns=""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xmlns=""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xmlns=""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xmlns=""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xmlns=""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xmlns=""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xmlns=""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xmlns=""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xmlns=""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xmlns=""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xmlns=""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xmlns=""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xmlns=""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xmlns=""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xmlns=""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xmlns=""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76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xmlns=""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xmlns=""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xmlns=""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6"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6" r:id="rId2"/>
    <p:sldLayoutId id="2147483739" r:id="rId3"/>
    <p:sldLayoutId id="2147483740" r:id="rId4"/>
    <p:sldLayoutId id="2147483751" r:id="rId5"/>
    <p:sldLayoutId id="2147483738" r:id="rId6"/>
    <p:sldLayoutId id="2147483741" r:id="rId7"/>
    <p:sldLayoutId id="2147483742" r:id="rId8"/>
    <p:sldLayoutId id="2147483743" r:id="rId9"/>
    <p:sldLayoutId id="2147483754" r:id="rId10"/>
    <p:sldLayoutId id="2147483744" r:id="rId11"/>
    <p:sldLayoutId id="2147483745" r:id="rId12"/>
    <p:sldLayoutId id="2147483746" r:id="rId13"/>
    <p:sldLayoutId id="2147483747" r:id="rId14"/>
    <p:sldLayoutId id="2147483750"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57"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myessaypoint.com/alcoholism-signs-bad-effects-ess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Box 319">
            <a:extLst>
              <a:ext uri="{FF2B5EF4-FFF2-40B4-BE49-F238E27FC236}">
                <a16:creationId xmlns:a16="http://schemas.microsoft.com/office/drawing/2014/main" xmlns="" id="{0CE41AB9-E744-4B9B-B743-581B88692C9B}"/>
              </a:ext>
            </a:extLst>
          </p:cNvPr>
          <p:cNvSpPr txBox="1"/>
          <p:nvPr/>
        </p:nvSpPr>
        <p:spPr>
          <a:xfrm>
            <a:off x="8363524" y="2369973"/>
            <a:ext cx="3683604" cy="1569660"/>
          </a:xfrm>
          <a:prstGeom prst="rect">
            <a:avLst/>
          </a:prstGeom>
          <a:solidFill>
            <a:schemeClr val="tx1"/>
          </a:solidFill>
          <a:ln>
            <a:solidFill>
              <a:schemeClr val="accent1"/>
            </a:solidFill>
          </a:ln>
        </p:spPr>
        <p:txBody>
          <a:bodyPr wrap="square" rtlCol="0" anchor="ctr">
            <a:spAutoFit/>
          </a:bodyPr>
          <a:lstStyle/>
          <a:p>
            <a:pPr algn="r"/>
            <a:r>
              <a:rPr lang="en-US" altLang="ko-KR" sz="3200" dirty="0">
                <a:solidFill>
                  <a:schemeClr val="bg1"/>
                </a:solidFill>
                <a:latin typeface="+mj-lt"/>
                <a:cs typeface="Arial" pitchFamily="34" charset="0"/>
              </a:rPr>
              <a:t>“IMPACT OF REALITY SHOWS ON YOUTH”</a:t>
            </a:r>
          </a:p>
        </p:txBody>
      </p:sp>
      <p:sp>
        <p:nvSpPr>
          <p:cNvPr id="318" name="Rounded Rectangular Callout 47">
            <a:extLst>
              <a:ext uri="{FF2B5EF4-FFF2-40B4-BE49-F238E27FC236}">
                <a16:creationId xmlns:a16="http://schemas.microsoft.com/office/drawing/2014/main" xmlns="" id="{E9935875-3F8D-4260-A0E6-C23810BDE695}"/>
              </a:ext>
            </a:extLst>
          </p:cNvPr>
          <p:cNvSpPr/>
          <p:nvPr/>
        </p:nvSpPr>
        <p:spPr>
          <a:xfrm rot="10800000" flipH="1" flipV="1">
            <a:off x="5566452" y="997317"/>
            <a:ext cx="662176" cy="453109"/>
          </a:xfrm>
          <a:prstGeom prst="wedgeRoundRectCallout">
            <a:avLst>
              <a:gd name="adj1" fmla="val 35051"/>
              <a:gd name="adj2" fmla="val 10718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8" name="Rounded Rectangle 7">
            <a:extLst>
              <a:ext uri="{FF2B5EF4-FFF2-40B4-BE49-F238E27FC236}">
                <a16:creationId xmlns:a16="http://schemas.microsoft.com/office/drawing/2014/main" xmlns="" id="{EF01F0B7-F970-4A50-9301-5EC2EFAE1BD7}"/>
              </a:ext>
            </a:extLst>
          </p:cNvPr>
          <p:cNvSpPr/>
          <p:nvPr/>
        </p:nvSpPr>
        <p:spPr>
          <a:xfrm>
            <a:off x="891552" y="3500368"/>
            <a:ext cx="2509917" cy="3015726"/>
          </a:xfrm>
          <a:prstGeom prst="roundRect">
            <a:avLst>
              <a:gd name="adj" fmla="val 6085"/>
            </a:avLst>
          </a:prstGeom>
          <a:solidFill>
            <a:schemeClr val="accent1">
              <a:lumMod val="20000"/>
              <a:lumOff val="80000"/>
            </a:schemeClr>
          </a:solidFill>
          <a:ln w="269875">
            <a:solidFill>
              <a:schemeClr val="tx1">
                <a:lumMod val="75000"/>
                <a:lumOff val="25000"/>
              </a:schemeClr>
            </a:solidFill>
          </a:ln>
          <a:effectLst>
            <a:outerShdw blurRad="381000" dist="127000" dir="14400000" sy="23000" kx="1200000" algn="br" rotWithShape="0">
              <a:prstClr val="black">
                <a:alpha val="20000"/>
              </a:prstClr>
            </a:outerShdw>
          </a:effectLst>
          <a:scene3d>
            <a:camera prst="perspectiveRelaxed" fov="3000000">
              <a:rot lat="19744257" lon="18463385" rev="2675973"/>
            </a:camera>
            <a:lightRig rig="balanced" dir="t"/>
          </a:scene3d>
          <a:sp3d extrusionH="114300" prstMaterial="matte">
            <a:bevelT w="127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7" name="Group 66">
            <a:extLst>
              <a:ext uri="{FF2B5EF4-FFF2-40B4-BE49-F238E27FC236}">
                <a16:creationId xmlns:a16="http://schemas.microsoft.com/office/drawing/2014/main" xmlns="" id="{5F8FF933-4249-4124-9171-197E36FDD137}"/>
              </a:ext>
            </a:extLst>
          </p:cNvPr>
          <p:cNvGrpSpPr/>
          <p:nvPr/>
        </p:nvGrpSpPr>
        <p:grpSpPr>
          <a:xfrm>
            <a:off x="1659509" y="757492"/>
            <a:ext cx="1639473" cy="1639473"/>
            <a:chOff x="1257636" y="1511387"/>
            <a:chExt cx="1639473" cy="1639473"/>
          </a:xfrm>
        </p:grpSpPr>
        <p:sp>
          <p:nvSpPr>
            <p:cNvPr id="27" name="Oval 26">
              <a:extLst>
                <a:ext uri="{FF2B5EF4-FFF2-40B4-BE49-F238E27FC236}">
                  <a16:creationId xmlns:a16="http://schemas.microsoft.com/office/drawing/2014/main" xmlns="" id="{9C4F562F-99A5-422F-833E-2D8E6B4620A8}"/>
                </a:ext>
              </a:extLst>
            </p:cNvPr>
            <p:cNvSpPr/>
            <p:nvPr/>
          </p:nvSpPr>
          <p:spPr>
            <a:xfrm>
              <a:off x="1257636" y="1511387"/>
              <a:ext cx="1639473" cy="16394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xmlns="" id="{66A835C1-4714-42A4-8B8B-85C3A65B97E7}"/>
                </a:ext>
              </a:extLst>
            </p:cNvPr>
            <p:cNvGrpSpPr/>
            <p:nvPr/>
          </p:nvGrpSpPr>
          <p:grpSpPr>
            <a:xfrm>
              <a:off x="1544161" y="1702055"/>
              <a:ext cx="1066422" cy="1258136"/>
              <a:chOff x="2188248" y="2034620"/>
              <a:chExt cx="1577994" cy="1861674"/>
            </a:xfrm>
          </p:grpSpPr>
          <p:sp>
            <p:nvSpPr>
              <p:cNvPr id="11" name="Freeform: Shape 10">
                <a:extLst>
                  <a:ext uri="{FF2B5EF4-FFF2-40B4-BE49-F238E27FC236}">
                    <a16:creationId xmlns:a16="http://schemas.microsoft.com/office/drawing/2014/main" xmlns="" id="{C946542E-E843-4E62-834E-2AF4BF021106}"/>
                  </a:ext>
                </a:extLst>
              </p:cNvPr>
              <p:cNvSpPr/>
              <p:nvPr/>
            </p:nvSpPr>
            <p:spPr>
              <a:xfrm>
                <a:off x="2188248" y="2423101"/>
                <a:ext cx="1577994" cy="1470514"/>
              </a:xfrm>
              <a:custGeom>
                <a:avLst/>
                <a:gdLst>
                  <a:gd name="connsiteX0" fmla="*/ 1606188 w 1891355"/>
                  <a:gd name="connsiteY0" fmla="*/ 1318422 h 1762532"/>
                  <a:gd name="connsiteX1" fmla="*/ 1514841 w 1891355"/>
                  <a:gd name="connsiteY1" fmla="*/ 1295585 h 1762532"/>
                  <a:gd name="connsiteX2" fmla="*/ 1140669 w 1891355"/>
                  <a:gd name="connsiteY2" fmla="*/ 1112891 h 1762532"/>
                  <a:gd name="connsiteX3" fmla="*/ 1135984 w 1891355"/>
                  <a:gd name="connsiteY3" fmla="*/ 942493 h 1762532"/>
                  <a:gd name="connsiteX4" fmla="*/ 1302283 w 1891355"/>
                  <a:gd name="connsiteY4" fmla="*/ 845876 h 1762532"/>
                  <a:gd name="connsiteX5" fmla="*/ 1391874 w 1891355"/>
                  <a:gd name="connsiteY5" fmla="*/ 748673 h 1762532"/>
                  <a:gd name="connsiteX6" fmla="*/ 1408269 w 1891355"/>
                  <a:gd name="connsiteY6" fmla="*/ 715882 h 1762532"/>
                  <a:gd name="connsiteX7" fmla="*/ 1444574 w 1891355"/>
                  <a:gd name="connsiteY7" fmla="*/ 596428 h 1762532"/>
                  <a:gd name="connsiteX8" fmla="*/ 1474437 w 1891355"/>
                  <a:gd name="connsiteY8" fmla="*/ 563051 h 1762532"/>
                  <a:gd name="connsiteX9" fmla="*/ 1534165 w 1891355"/>
                  <a:gd name="connsiteY9" fmla="*/ 515621 h 1762532"/>
                  <a:gd name="connsiteX10" fmla="*/ 1567541 w 1891355"/>
                  <a:gd name="connsiteY10" fmla="*/ 467019 h 1762532"/>
                  <a:gd name="connsiteX11" fmla="*/ 1588621 w 1891355"/>
                  <a:gd name="connsiteY11" fmla="*/ 424859 h 1762532"/>
                  <a:gd name="connsiteX12" fmla="*/ 1605017 w 1891355"/>
                  <a:gd name="connsiteY12" fmla="*/ 355177 h 1762532"/>
                  <a:gd name="connsiteX13" fmla="*/ 1605017 w 1891355"/>
                  <a:gd name="connsiteY13" fmla="*/ 332926 h 1762532"/>
                  <a:gd name="connsiteX14" fmla="*/ 1572811 w 1891355"/>
                  <a:gd name="connsiteY14" fmla="*/ 326485 h 1762532"/>
                  <a:gd name="connsiteX15" fmla="*/ 1497860 w 1891355"/>
                  <a:gd name="connsiteY15" fmla="*/ 385626 h 1762532"/>
                  <a:gd name="connsiteX16" fmla="*/ 1439890 w 1891355"/>
                  <a:gd name="connsiteY16" fmla="*/ 409049 h 1762532"/>
                  <a:gd name="connsiteX17" fmla="*/ 1412368 w 1891355"/>
                  <a:gd name="connsiteY17" fmla="*/ 387383 h 1762532"/>
                  <a:gd name="connsiteX18" fmla="*/ 1387189 w 1891355"/>
                  <a:gd name="connsiteY18" fmla="*/ 270271 h 1762532"/>
                  <a:gd name="connsiteX19" fmla="*/ 1241970 w 1891355"/>
                  <a:gd name="connsiteY19" fmla="*/ 125638 h 1762532"/>
                  <a:gd name="connsiteX20" fmla="*/ 1078600 w 1891355"/>
                  <a:gd name="connsiteY20" fmla="*/ 104558 h 1762532"/>
                  <a:gd name="connsiteX21" fmla="*/ 929868 w 1891355"/>
                  <a:gd name="connsiteY21" fmla="*/ 94604 h 1762532"/>
                  <a:gd name="connsiteX22" fmla="*/ 692716 w 1891355"/>
                  <a:gd name="connsiteY22" fmla="*/ 6770 h 1762532"/>
                  <a:gd name="connsiteX23" fmla="*/ 640016 w 1891355"/>
                  <a:gd name="connsiteY23" fmla="*/ 11454 h 1762532"/>
                  <a:gd name="connsiteX24" fmla="*/ 512950 w 1891355"/>
                  <a:gd name="connsiteY24" fmla="*/ 155502 h 1762532"/>
                  <a:gd name="connsiteX25" fmla="*/ 391153 w 1891355"/>
                  <a:gd name="connsiteY25" fmla="*/ 270271 h 1762532"/>
                  <a:gd name="connsiteX26" fmla="*/ 327328 w 1891355"/>
                  <a:gd name="connsiteY26" fmla="*/ 270271 h 1762532"/>
                  <a:gd name="connsiteX27" fmla="*/ 302734 w 1891355"/>
                  <a:gd name="connsiteY27" fmla="*/ 277298 h 1762532"/>
                  <a:gd name="connsiteX28" fmla="*/ 291023 w 1891355"/>
                  <a:gd name="connsiteY28" fmla="*/ 307161 h 1762532"/>
                  <a:gd name="connsiteX29" fmla="*/ 303319 w 1891355"/>
                  <a:gd name="connsiteY29" fmla="*/ 424273 h 1762532"/>
                  <a:gd name="connsiteX30" fmla="*/ 426873 w 1891355"/>
                  <a:gd name="connsiteY30" fmla="*/ 566564 h 1762532"/>
                  <a:gd name="connsiteX31" fmla="*/ 443268 w 1891355"/>
                  <a:gd name="connsiteY31" fmla="*/ 589987 h 1762532"/>
                  <a:gd name="connsiteX32" fmla="*/ 465519 w 1891355"/>
                  <a:gd name="connsiteY32" fmla="*/ 669622 h 1762532"/>
                  <a:gd name="connsiteX33" fmla="*/ 520562 w 1891355"/>
                  <a:gd name="connsiteY33" fmla="*/ 780293 h 1762532"/>
                  <a:gd name="connsiteX34" fmla="*/ 720238 w 1891355"/>
                  <a:gd name="connsiteY34" fmla="*/ 925512 h 1762532"/>
                  <a:gd name="connsiteX35" fmla="*/ 751272 w 1891355"/>
                  <a:gd name="connsiteY35" fmla="*/ 972357 h 1762532"/>
                  <a:gd name="connsiteX36" fmla="*/ 743074 w 1891355"/>
                  <a:gd name="connsiteY36" fmla="*/ 1156222 h 1762532"/>
                  <a:gd name="connsiteX37" fmla="*/ 679248 w 1891355"/>
                  <a:gd name="connsiteY37" fmla="*/ 1222390 h 1762532"/>
                  <a:gd name="connsiteX38" fmla="*/ 415161 w 1891355"/>
                  <a:gd name="connsiteY38" fmla="*/ 1305539 h 1762532"/>
                  <a:gd name="connsiteX39" fmla="*/ 348408 w 1891355"/>
                  <a:gd name="connsiteY39" fmla="*/ 1324863 h 1762532"/>
                  <a:gd name="connsiteX40" fmla="*/ 330841 w 1891355"/>
                  <a:gd name="connsiteY40" fmla="*/ 1328376 h 1762532"/>
                  <a:gd name="connsiteX41" fmla="*/ 0 w 1891355"/>
                  <a:gd name="connsiteY41" fmla="*/ 1692008 h 1762532"/>
                  <a:gd name="connsiteX42" fmla="*/ 0 w 1891355"/>
                  <a:gd name="connsiteY42" fmla="*/ 1767546 h 1762532"/>
                  <a:gd name="connsiteX43" fmla="*/ 1891355 w 1891355"/>
                  <a:gd name="connsiteY43" fmla="*/ 1767546 h 1762532"/>
                  <a:gd name="connsiteX44" fmla="*/ 1891355 w 1891355"/>
                  <a:gd name="connsiteY44" fmla="*/ 1634038 h 1762532"/>
                  <a:gd name="connsiteX45" fmla="*/ 1606188 w 1891355"/>
                  <a:gd name="connsiteY45" fmla="*/ 1318422 h 176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1355" h="1762532">
                    <a:moveTo>
                      <a:pt x="1606188" y="1318422"/>
                    </a:moveTo>
                    <a:cubicBezTo>
                      <a:pt x="1606188" y="1318422"/>
                      <a:pt x="1540606" y="1303783"/>
                      <a:pt x="1514841" y="1295585"/>
                    </a:cubicBezTo>
                    <a:cubicBezTo>
                      <a:pt x="1489662" y="1287973"/>
                      <a:pt x="1144182" y="1258109"/>
                      <a:pt x="1140669" y="1112891"/>
                    </a:cubicBezTo>
                    <a:cubicBezTo>
                      <a:pt x="1140669" y="1095909"/>
                      <a:pt x="1135984" y="962987"/>
                      <a:pt x="1135984" y="942493"/>
                    </a:cubicBezTo>
                    <a:cubicBezTo>
                      <a:pt x="1196297" y="918485"/>
                      <a:pt x="1247826" y="879253"/>
                      <a:pt x="1302283" y="845876"/>
                    </a:cubicBezTo>
                    <a:cubicBezTo>
                      <a:pt x="1316922" y="834164"/>
                      <a:pt x="1378991" y="771510"/>
                      <a:pt x="1391874" y="748673"/>
                    </a:cubicBezTo>
                    <a:cubicBezTo>
                      <a:pt x="1397144" y="737547"/>
                      <a:pt x="1402414" y="727007"/>
                      <a:pt x="1408269" y="715882"/>
                    </a:cubicBezTo>
                    <a:cubicBezTo>
                      <a:pt x="1424665" y="677235"/>
                      <a:pt x="1435791" y="636831"/>
                      <a:pt x="1444574" y="596428"/>
                    </a:cubicBezTo>
                    <a:cubicBezTo>
                      <a:pt x="1448673" y="579446"/>
                      <a:pt x="1456871" y="567150"/>
                      <a:pt x="1474437" y="563051"/>
                    </a:cubicBezTo>
                    <a:cubicBezTo>
                      <a:pt x="1496689" y="550168"/>
                      <a:pt x="1516598" y="534359"/>
                      <a:pt x="1534165" y="515621"/>
                    </a:cubicBezTo>
                    <a:cubicBezTo>
                      <a:pt x="1547047" y="500396"/>
                      <a:pt x="1558758" y="485171"/>
                      <a:pt x="1567541" y="467019"/>
                    </a:cubicBezTo>
                    <a:cubicBezTo>
                      <a:pt x="1574568" y="452966"/>
                      <a:pt x="1581595" y="438912"/>
                      <a:pt x="1588621" y="424859"/>
                    </a:cubicBezTo>
                    <a:cubicBezTo>
                      <a:pt x="1600918" y="403193"/>
                      <a:pt x="1599747" y="378600"/>
                      <a:pt x="1605017" y="355177"/>
                    </a:cubicBezTo>
                    <a:cubicBezTo>
                      <a:pt x="1606774" y="347565"/>
                      <a:pt x="1606774" y="340538"/>
                      <a:pt x="1605017" y="332926"/>
                    </a:cubicBezTo>
                    <a:cubicBezTo>
                      <a:pt x="1595648" y="307747"/>
                      <a:pt x="1592135" y="307161"/>
                      <a:pt x="1572811" y="326485"/>
                    </a:cubicBezTo>
                    <a:cubicBezTo>
                      <a:pt x="1549975" y="348736"/>
                      <a:pt x="1524796" y="368645"/>
                      <a:pt x="1497860" y="385626"/>
                    </a:cubicBezTo>
                    <a:cubicBezTo>
                      <a:pt x="1479708" y="396752"/>
                      <a:pt x="1461555" y="406121"/>
                      <a:pt x="1439890" y="409049"/>
                    </a:cubicBezTo>
                    <a:cubicBezTo>
                      <a:pt x="1423494" y="410805"/>
                      <a:pt x="1414125" y="406121"/>
                      <a:pt x="1412368" y="387383"/>
                    </a:cubicBezTo>
                    <a:cubicBezTo>
                      <a:pt x="1408855" y="347565"/>
                      <a:pt x="1400657" y="308333"/>
                      <a:pt x="1387189" y="270271"/>
                    </a:cubicBezTo>
                    <a:cubicBezTo>
                      <a:pt x="1362010" y="198833"/>
                      <a:pt x="1312238" y="151988"/>
                      <a:pt x="1241970" y="125638"/>
                    </a:cubicBezTo>
                    <a:cubicBezTo>
                      <a:pt x="1189270" y="105729"/>
                      <a:pt x="1134228" y="103973"/>
                      <a:pt x="1078600" y="104558"/>
                    </a:cubicBezTo>
                    <a:cubicBezTo>
                      <a:pt x="1028827" y="105143"/>
                      <a:pt x="979055" y="106900"/>
                      <a:pt x="929868" y="94604"/>
                    </a:cubicBezTo>
                    <a:cubicBezTo>
                      <a:pt x="847304" y="74109"/>
                      <a:pt x="767668" y="46588"/>
                      <a:pt x="692716" y="6770"/>
                    </a:cubicBezTo>
                    <a:cubicBezTo>
                      <a:pt x="673393" y="-3185"/>
                      <a:pt x="657583" y="-2599"/>
                      <a:pt x="640016" y="11454"/>
                    </a:cubicBezTo>
                    <a:cubicBezTo>
                      <a:pt x="588487" y="51858"/>
                      <a:pt x="544570" y="98117"/>
                      <a:pt x="512950" y="155502"/>
                    </a:cubicBezTo>
                    <a:cubicBezTo>
                      <a:pt x="484843" y="207031"/>
                      <a:pt x="444439" y="245678"/>
                      <a:pt x="391153" y="270271"/>
                    </a:cubicBezTo>
                    <a:cubicBezTo>
                      <a:pt x="370073" y="280226"/>
                      <a:pt x="348993" y="284910"/>
                      <a:pt x="327328" y="270271"/>
                    </a:cubicBezTo>
                    <a:cubicBezTo>
                      <a:pt x="316202" y="262659"/>
                      <a:pt x="308590" y="267343"/>
                      <a:pt x="302734" y="277298"/>
                    </a:cubicBezTo>
                    <a:cubicBezTo>
                      <a:pt x="297464" y="286667"/>
                      <a:pt x="293951" y="296621"/>
                      <a:pt x="291023" y="307161"/>
                    </a:cubicBezTo>
                    <a:cubicBezTo>
                      <a:pt x="279312" y="347565"/>
                      <a:pt x="286924" y="386798"/>
                      <a:pt x="303319" y="424273"/>
                    </a:cubicBezTo>
                    <a:cubicBezTo>
                      <a:pt x="329670" y="484000"/>
                      <a:pt x="362461" y="539043"/>
                      <a:pt x="426873" y="566564"/>
                    </a:cubicBezTo>
                    <a:cubicBezTo>
                      <a:pt x="437413" y="571249"/>
                      <a:pt x="440926" y="580032"/>
                      <a:pt x="443268" y="589987"/>
                    </a:cubicBezTo>
                    <a:cubicBezTo>
                      <a:pt x="450295" y="616922"/>
                      <a:pt x="457907" y="643272"/>
                      <a:pt x="465519" y="669622"/>
                    </a:cubicBezTo>
                    <a:cubicBezTo>
                      <a:pt x="477231" y="710026"/>
                      <a:pt x="494797" y="747502"/>
                      <a:pt x="520562" y="780293"/>
                    </a:cubicBezTo>
                    <a:cubicBezTo>
                      <a:pt x="573262" y="847047"/>
                      <a:pt x="644700" y="889793"/>
                      <a:pt x="720238" y="925512"/>
                    </a:cubicBezTo>
                    <a:cubicBezTo>
                      <a:pt x="742489" y="936052"/>
                      <a:pt x="750101" y="947763"/>
                      <a:pt x="751272" y="972357"/>
                    </a:cubicBezTo>
                    <a:cubicBezTo>
                      <a:pt x="752443" y="1008661"/>
                      <a:pt x="747173" y="1131043"/>
                      <a:pt x="743074" y="1156222"/>
                    </a:cubicBezTo>
                    <a:cubicBezTo>
                      <a:pt x="737804" y="1193112"/>
                      <a:pt x="713797" y="1211850"/>
                      <a:pt x="679248" y="1222390"/>
                    </a:cubicBezTo>
                    <a:cubicBezTo>
                      <a:pt x="590829" y="1248740"/>
                      <a:pt x="502995" y="1277433"/>
                      <a:pt x="415161" y="1305539"/>
                    </a:cubicBezTo>
                    <a:cubicBezTo>
                      <a:pt x="410477" y="1311395"/>
                      <a:pt x="363047" y="1318422"/>
                      <a:pt x="348408" y="1324863"/>
                    </a:cubicBezTo>
                    <a:cubicBezTo>
                      <a:pt x="342552" y="1327205"/>
                      <a:pt x="336696" y="1327205"/>
                      <a:pt x="330841" y="1328376"/>
                    </a:cubicBezTo>
                    <a:cubicBezTo>
                      <a:pt x="133507" y="1364681"/>
                      <a:pt x="0" y="1497017"/>
                      <a:pt x="0" y="1692008"/>
                    </a:cubicBezTo>
                    <a:lnTo>
                      <a:pt x="0" y="1767546"/>
                    </a:lnTo>
                    <a:lnTo>
                      <a:pt x="1891355" y="1767546"/>
                    </a:lnTo>
                    <a:lnTo>
                      <a:pt x="1891355" y="1634038"/>
                    </a:lnTo>
                    <a:cubicBezTo>
                      <a:pt x="1891355" y="1468325"/>
                      <a:pt x="1777757" y="1370537"/>
                      <a:pt x="1606188" y="1318422"/>
                    </a:cubicBezTo>
                    <a:close/>
                  </a:path>
                </a:pathLst>
              </a:custGeom>
              <a:solidFill>
                <a:srgbClr val="F8DFC9"/>
              </a:solidFill>
              <a:ln w="58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89C9859F-5083-4812-B667-5F18FE448E31}"/>
                  </a:ext>
                </a:extLst>
              </p:cNvPr>
              <p:cNvSpPr/>
              <p:nvPr/>
            </p:nvSpPr>
            <p:spPr>
              <a:xfrm>
                <a:off x="2266426" y="3490803"/>
                <a:ext cx="1426546" cy="405491"/>
              </a:xfrm>
              <a:custGeom>
                <a:avLst/>
                <a:gdLst>
                  <a:gd name="connsiteX0" fmla="*/ 320872 w 1709832"/>
                  <a:gd name="connsiteY0" fmla="*/ 26395 h 486013"/>
                  <a:gd name="connsiteX1" fmla="*/ 443840 w 1709832"/>
                  <a:gd name="connsiteY1" fmla="*/ 196207 h 486013"/>
                  <a:gd name="connsiteX2" fmla="*/ 685675 w 1709832"/>
                  <a:gd name="connsiteY2" fmla="*/ 291068 h 486013"/>
                  <a:gd name="connsiteX3" fmla="*/ 1091468 w 1709832"/>
                  <a:gd name="connsiteY3" fmla="*/ 296338 h 486013"/>
                  <a:gd name="connsiteX4" fmla="*/ 1346186 w 1709832"/>
                  <a:gd name="connsiteY4" fmla="*/ 157560 h 486013"/>
                  <a:gd name="connsiteX5" fmla="*/ 1430506 w 1709832"/>
                  <a:gd name="connsiteY5" fmla="*/ 45 h 486013"/>
                  <a:gd name="connsiteX6" fmla="*/ 1710404 w 1709832"/>
                  <a:gd name="connsiteY6" fmla="*/ 127111 h 486013"/>
                  <a:gd name="connsiteX7" fmla="*/ 1685810 w 1709832"/>
                  <a:gd name="connsiteY7" fmla="*/ 250079 h 486013"/>
                  <a:gd name="connsiteX8" fmla="*/ 1582166 w 1709832"/>
                  <a:gd name="connsiteY8" fmla="*/ 487816 h 486013"/>
                  <a:gd name="connsiteX9" fmla="*/ 357762 w 1709832"/>
                  <a:gd name="connsiteY9" fmla="*/ 486645 h 486013"/>
                  <a:gd name="connsiteX10" fmla="*/ 96018 w 1709832"/>
                  <a:gd name="connsiteY10" fmla="*/ 487816 h 486013"/>
                  <a:gd name="connsiteX11" fmla="*/ 37462 w 1709832"/>
                  <a:gd name="connsiteY11" fmla="*/ 299266 h 486013"/>
                  <a:gd name="connsiteX12" fmla="*/ 571 w 1709832"/>
                  <a:gd name="connsiteY12" fmla="*/ 134724 h 486013"/>
                  <a:gd name="connsiteX13" fmla="*/ 276370 w 1709832"/>
                  <a:gd name="connsiteY13" fmla="*/ 8243 h 486013"/>
                  <a:gd name="connsiteX14" fmla="*/ 320872 w 1709832"/>
                  <a:gd name="connsiteY14" fmla="*/ 26395 h 48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9832" h="486013">
                    <a:moveTo>
                      <a:pt x="320872" y="26395"/>
                    </a:moveTo>
                    <a:cubicBezTo>
                      <a:pt x="341367" y="97833"/>
                      <a:pt x="385284" y="152876"/>
                      <a:pt x="443840" y="196207"/>
                    </a:cubicBezTo>
                    <a:cubicBezTo>
                      <a:pt x="515863" y="248908"/>
                      <a:pt x="599598" y="273501"/>
                      <a:pt x="685675" y="291068"/>
                    </a:cubicBezTo>
                    <a:cubicBezTo>
                      <a:pt x="817426" y="318589"/>
                      <a:pt x="960303" y="327958"/>
                      <a:pt x="1091468" y="296338"/>
                    </a:cubicBezTo>
                    <a:cubicBezTo>
                      <a:pt x="1196869" y="260033"/>
                      <a:pt x="1285873" y="231926"/>
                      <a:pt x="1346186" y="157560"/>
                    </a:cubicBezTo>
                    <a:cubicBezTo>
                      <a:pt x="1352042" y="150534"/>
                      <a:pt x="1418210" y="2387"/>
                      <a:pt x="1430506" y="45"/>
                    </a:cubicBezTo>
                    <a:cubicBezTo>
                      <a:pt x="1443389" y="-2297"/>
                      <a:pt x="1694008" y="87293"/>
                      <a:pt x="1710404" y="127111"/>
                    </a:cubicBezTo>
                    <a:cubicBezTo>
                      <a:pt x="1726799" y="149948"/>
                      <a:pt x="1693423" y="224314"/>
                      <a:pt x="1685810" y="250079"/>
                    </a:cubicBezTo>
                    <a:cubicBezTo>
                      <a:pt x="1661217" y="335570"/>
                      <a:pt x="1592706" y="484302"/>
                      <a:pt x="1582166" y="487816"/>
                    </a:cubicBezTo>
                    <a:cubicBezTo>
                      <a:pt x="1572797" y="487816"/>
                      <a:pt x="752429" y="486645"/>
                      <a:pt x="357762" y="486645"/>
                    </a:cubicBezTo>
                    <a:cubicBezTo>
                      <a:pt x="279298" y="486645"/>
                      <a:pt x="174482" y="487816"/>
                      <a:pt x="96018" y="487816"/>
                    </a:cubicBezTo>
                    <a:cubicBezTo>
                      <a:pt x="87234" y="484302"/>
                      <a:pt x="67325" y="371289"/>
                      <a:pt x="37462" y="299266"/>
                    </a:cubicBezTo>
                    <a:cubicBezTo>
                      <a:pt x="21066" y="250664"/>
                      <a:pt x="-4113" y="188009"/>
                      <a:pt x="571" y="134724"/>
                    </a:cubicBezTo>
                    <a:cubicBezTo>
                      <a:pt x="1743" y="123012"/>
                      <a:pt x="268758" y="11170"/>
                      <a:pt x="276370" y="8243"/>
                    </a:cubicBezTo>
                    <a:cubicBezTo>
                      <a:pt x="309161" y="-2883"/>
                      <a:pt x="309161" y="-2883"/>
                      <a:pt x="320872" y="26395"/>
                    </a:cubicBezTo>
                    <a:close/>
                  </a:path>
                </a:pathLst>
              </a:custGeom>
              <a:solidFill>
                <a:schemeClr val="accent2"/>
              </a:solidFill>
              <a:ln w="58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2B70F760-C41D-48AD-8E01-11627CC0D16C}"/>
                  </a:ext>
                </a:extLst>
              </p:cNvPr>
              <p:cNvSpPr/>
              <p:nvPr/>
            </p:nvSpPr>
            <p:spPr>
              <a:xfrm>
                <a:off x="2407798" y="2034620"/>
                <a:ext cx="1167618" cy="1685473"/>
              </a:xfrm>
              <a:custGeom>
                <a:avLst/>
                <a:gdLst>
                  <a:gd name="connsiteX0" fmla="*/ 1269844 w 1399485"/>
                  <a:gd name="connsiteY0" fmla="*/ 256325 h 2020178"/>
                  <a:gd name="connsiteX1" fmla="*/ 998145 w 1399485"/>
                  <a:gd name="connsiteY1" fmla="*/ 65433 h 2020178"/>
                  <a:gd name="connsiteX2" fmla="*/ 550778 w 1399485"/>
                  <a:gd name="connsiteY2" fmla="*/ 9804 h 2020178"/>
                  <a:gd name="connsiteX3" fmla="*/ 44855 w 1399485"/>
                  <a:gd name="connsiteY3" fmla="*/ 463027 h 2020178"/>
                  <a:gd name="connsiteX4" fmla="*/ 22604 w 1399485"/>
                  <a:gd name="connsiteY4" fmla="*/ 989445 h 2020178"/>
                  <a:gd name="connsiteX5" fmla="*/ 488123 w 1399485"/>
                  <a:gd name="connsiteY5" fmla="*/ 1539285 h 2020178"/>
                  <a:gd name="connsiteX6" fmla="*/ 492807 w 1399485"/>
                  <a:gd name="connsiteY6" fmla="*/ 1417488 h 2020178"/>
                  <a:gd name="connsiteX7" fmla="*/ 478168 w 1399485"/>
                  <a:gd name="connsiteY7" fmla="*/ 1395237 h 2020178"/>
                  <a:gd name="connsiteX8" fmla="*/ 368669 w 1399485"/>
                  <a:gd name="connsiteY8" fmla="*/ 1337267 h 2020178"/>
                  <a:gd name="connsiteX9" fmla="*/ 214082 w 1399485"/>
                  <a:gd name="connsiteY9" fmla="*/ 1155158 h 2020178"/>
                  <a:gd name="connsiteX10" fmla="*/ 189488 w 1399485"/>
                  <a:gd name="connsiteY10" fmla="*/ 1071423 h 2020178"/>
                  <a:gd name="connsiteX11" fmla="*/ 147913 w 1399485"/>
                  <a:gd name="connsiteY11" fmla="*/ 1019308 h 2020178"/>
                  <a:gd name="connsiteX12" fmla="*/ 116293 w 1399485"/>
                  <a:gd name="connsiteY12" fmla="*/ 997057 h 2020178"/>
                  <a:gd name="connsiteX13" fmla="*/ 32558 w 1399485"/>
                  <a:gd name="connsiteY13" fmla="*/ 854181 h 2020178"/>
                  <a:gd name="connsiteX14" fmla="*/ 50125 w 1399485"/>
                  <a:gd name="connsiteY14" fmla="*/ 734141 h 2020178"/>
                  <a:gd name="connsiteX15" fmla="*/ 144400 w 1399485"/>
                  <a:gd name="connsiteY15" fmla="*/ 759320 h 2020178"/>
                  <a:gd name="connsiteX16" fmla="*/ 252143 w 1399485"/>
                  <a:gd name="connsiteY16" fmla="*/ 626984 h 2020178"/>
                  <a:gd name="connsiteX17" fmla="*/ 388578 w 1399485"/>
                  <a:gd name="connsiteY17" fmla="*/ 475910 h 2020178"/>
                  <a:gd name="connsiteX18" fmla="*/ 413172 w 1399485"/>
                  <a:gd name="connsiteY18" fmla="*/ 473567 h 2020178"/>
                  <a:gd name="connsiteX19" fmla="*/ 481682 w 1399485"/>
                  <a:gd name="connsiteY19" fmla="*/ 505773 h 2020178"/>
                  <a:gd name="connsiteX20" fmla="*/ 792614 w 1399485"/>
                  <a:gd name="connsiteY20" fmla="*/ 578968 h 2020178"/>
                  <a:gd name="connsiteX21" fmla="*/ 893915 w 1399485"/>
                  <a:gd name="connsiteY21" fmla="*/ 587166 h 2020178"/>
                  <a:gd name="connsiteX22" fmla="*/ 1094177 w 1399485"/>
                  <a:gd name="connsiteY22" fmla="*/ 729457 h 2020178"/>
                  <a:gd name="connsiteX23" fmla="*/ 1141021 w 1399485"/>
                  <a:gd name="connsiteY23" fmla="*/ 850667 h 2020178"/>
                  <a:gd name="connsiteX24" fmla="*/ 1176155 w 1399485"/>
                  <a:gd name="connsiteY24" fmla="*/ 894584 h 2020178"/>
                  <a:gd name="connsiteX25" fmla="*/ 1240566 w 1399485"/>
                  <a:gd name="connsiteY25" fmla="*/ 862379 h 2020178"/>
                  <a:gd name="connsiteX26" fmla="*/ 1318446 w 1399485"/>
                  <a:gd name="connsiteY26" fmla="*/ 782157 h 2020178"/>
                  <a:gd name="connsiteX27" fmla="*/ 1210703 w 1399485"/>
                  <a:gd name="connsiteY27" fmla="*/ 1022236 h 2020178"/>
                  <a:gd name="connsiteX28" fmla="*/ 1174398 w 1399485"/>
                  <a:gd name="connsiteY28" fmla="*/ 1059712 h 2020178"/>
                  <a:gd name="connsiteX29" fmla="*/ 1138094 w 1399485"/>
                  <a:gd name="connsiteY29" fmla="*/ 1180337 h 2020178"/>
                  <a:gd name="connsiteX30" fmla="*/ 869322 w 1399485"/>
                  <a:gd name="connsiteY30" fmla="*/ 1402264 h 2020178"/>
                  <a:gd name="connsiteX31" fmla="*/ 865223 w 1399485"/>
                  <a:gd name="connsiteY31" fmla="*/ 1606624 h 2020178"/>
                  <a:gd name="connsiteX32" fmla="*/ 944274 w 1399485"/>
                  <a:gd name="connsiteY32" fmla="*/ 1689773 h 2020178"/>
                  <a:gd name="connsiteX33" fmla="*/ 958913 w 1399485"/>
                  <a:gd name="connsiteY33" fmla="*/ 1764139 h 2020178"/>
                  <a:gd name="connsiteX34" fmla="*/ 917923 w 1399485"/>
                  <a:gd name="connsiteY34" fmla="*/ 1826208 h 2020178"/>
                  <a:gd name="connsiteX35" fmla="*/ 934319 w 1399485"/>
                  <a:gd name="connsiteY35" fmla="*/ 1898232 h 2020178"/>
                  <a:gd name="connsiteX36" fmla="*/ 905627 w 1399485"/>
                  <a:gd name="connsiteY36" fmla="*/ 1993093 h 2020178"/>
                  <a:gd name="connsiteX37" fmla="*/ 878106 w 1399485"/>
                  <a:gd name="connsiteY37" fmla="*/ 2015930 h 2020178"/>
                  <a:gd name="connsiteX38" fmla="*/ 917338 w 1399485"/>
                  <a:gd name="connsiteY38" fmla="*/ 2021785 h 2020178"/>
                  <a:gd name="connsiteX39" fmla="*/ 1035621 w 1399485"/>
                  <a:gd name="connsiteY39" fmla="*/ 2015344 h 2020178"/>
                  <a:gd name="connsiteX40" fmla="*/ 1172642 w 1399485"/>
                  <a:gd name="connsiteY40" fmla="*/ 1892377 h 2020178"/>
                  <a:gd name="connsiteX41" fmla="*/ 1183182 w 1399485"/>
                  <a:gd name="connsiteY41" fmla="*/ 1806299 h 2020178"/>
                  <a:gd name="connsiteX42" fmla="*/ 1167957 w 1399485"/>
                  <a:gd name="connsiteY42" fmla="*/ 1757113 h 2020178"/>
                  <a:gd name="connsiteX43" fmla="*/ 1169714 w 1399485"/>
                  <a:gd name="connsiteY43" fmla="*/ 1560950 h 2020178"/>
                  <a:gd name="connsiteX44" fmla="*/ 1162687 w 1399485"/>
                  <a:gd name="connsiteY44" fmla="*/ 1529330 h 2020178"/>
                  <a:gd name="connsiteX45" fmla="*/ 1218315 w 1399485"/>
                  <a:gd name="connsiteY45" fmla="*/ 1480143 h 2020178"/>
                  <a:gd name="connsiteX46" fmla="*/ 1232954 w 1399485"/>
                  <a:gd name="connsiteY46" fmla="*/ 1343708 h 2020178"/>
                  <a:gd name="connsiteX47" fmla="*/ 1222414 w 1399485"/>
                  <a:gd name="connsiteY47" fmla="*/ 1261729 h 2020178"/>
                  <a:gd name="connsiteX48" fmla="*/ 1338940 w 1399485"/>
                  <a:gd name="connsiteY48" fmla="*/ 1036875 h 2020178"/>
                  <a:gd name="connsiteX49" fmla="*/ 1386371 w 1399485"/>
                  <a:gd name="connsiteY49" fmla="*/ 767518 h 2020178"/>
                  <a:gd name="connsiteX50" fmla="*/ 1384028 w 1399485"/>
                  <a:gd name="connsiteY50" fmla="*/ 683197 h 2020178"/>
                  <a:gd name="connsiteX51" fmla="*/ 1399838 w 1399485"/>
                  <a:gd name="connsiteY51" fmla="*/ 607075 h 2020178"/>
                  <a:gd name="connsiteX52" fmla="*/ 1269844 w 1399485"/>
                  <a:gd name="connsiteY52" fmla="*/ 256325 h 202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99485" h="2020178">
                    <a:moveTo>
                      <a:pt x="1269844" y="256325"/>
                    </a:moveTo>
                    <a:cubicBezTo>
                      <a:pt x="1194307" y="170248"/>
                      <a:pt x="1095933" y="118719"/>
                      <a:pt x="998145" y="65433"/>
                    </a:cubicBezTo>
                    <a:cubicBezTo>
                      <a:pt x="856440" y="-11861"/>
                      <a:pt x="703023" y="-6006"/>
                      <a:pt x="550778" y="9804"/>
                    </a:cubicBezTo>
                    <a:cubicBezTo>
                      <a:pt x="358129" y="29714"/>
                      <a:pt x="103997" y="215921"/>
                      <a:pt x="44855" y="463027"/>
                    </a:cubicBezTo>
                    <a:cubicBezTo>
                      <a:pt x="2695" y="639280"/>
                      <a:pt x="-19557" y="812606"/>
                      <a:pt x="22604" y="989445"/>
                    </a:cubicBezTo>
                    <a:cubicBezTo>
                      <a:pt x="84673" y="1250018"/>
                      <a:pt x="487538" y="1542798"/>
                      <a:pt x="488123" y="1539285"/>
                    </a:cubicBezTo>
                    <a:cubicBezTo>
                      <a:pt x="492222" y="1498881"/>
                      <a:pt x="492807" y="1458478"/>
                      <a:pt x="492807" y="1417488"/>
                    </a:cubicBezTo>
                    <a:cubicBezTo>
                      <a:pt x="492807" y="1405777"/>
                      <a:pt x="489880" y="1399922"/>
                      <a:pt x="478168" y="1395237"/>
                    </a:cubicBezTo>
                    <a:cubicBezTo>
                      <a:pt x="440107" y="1379427"/>
                      <a:pt x="403217" y="1359518"/>
                      <a:pt x="368669" y="1337267"/>
                    </a:cubicBezTo>
                    <a:cubicBezTo>
                      <a:pt x="298988" y="1292179"/>
                      <a:pt x="241017" y="1236551"/>
                      <a:pt x="214082" y="1155158"/>
                    </a:cubicBezTo>
                    <a:cubicBezTo>
                      <a:pt x="205298" y="1127637"/>
                      <a:pt x="195344" y="1100115"/>
                      <a:pt x="189488" y="1071423"/>
                    </a:cubicBezTo>
                    <a:cubicBezTo>
                      <a:pt x="184218" y="1046244"/>
                      <a:pt x="177191" y="1025749"/>
                      <a:pt x="147913" y="1019308"/>
                    </a:cubicBezTo>
                    <a:cubicBezTo>
                      <a:pt x="135031" y="1016380"/>
                      <a:pt x="125662" y="1005840"/>
                      <a:pt x="116293" y="997057"/>
                    </a:cubicBezTo>
                    <a:cubicBezTo>
                      <a:pt x="75304" y="957239"/>
                      <a:pt x="46026" y="909809"/>
                      <a:pt x="32558" y="854181"/>
                    </a:cubicBezTo>
                    <a:cubicBezTo>
                      <a:pt x="22604" y="813191"/>
                      <a:pt x="24946" y="772202"/>
                      <a:pt x="50125" y="734141"/>
                    </a:cubicBezTo>
                    <a:cubicBezTo>
                      <a:pt x="72376" y="758735"/>
                      <a:pt x="118050" y="771031"/>
                      <a:pt x="144400" y="759320"/>
                    </a:cubicBezTo>
                    <a:cubicBezTo>
                      <a:pt x="200028" y="734141"/>
                      <a:pt x="222865" y="680855"/>
                      <a:pt x="252143" y="626984"/>
                    </a:cubicBezTo>
                    <a:cubicBezTo>
                      <a:pt x="285520" y="566085"/>
                      <a:pt x="332950" y="517484"/>
                      <a:pt x="388578" y="475910"/>
                    </a:cubicBezTo>
                    <a:cubicBezTo>
                      <a:pt x="396776" y="469468"/>
                      <a:pt x="403217" y="468297"/>
                      <a:pt x="413172" y="473567"/>
                    </a:cubicBezTo>
                    <a:cubicBezTo>
                      <a:pt x="435423" y="485278"/>
                      <a:pt x="458845" y="495818"/>
                      <a:pt x="481682" y="505773"/>
                    </a:cubicBezTo>
                    <a:cubicBezTo>
                      <a:pt x="581227" y="547933"/>
                      <a:pt x="682529" y="583067"/>
                      <a:pt x="792614" y="578968"/>
                    </a:cubicBezTo>
                    <a:cubicBezTo>
                      <a:pt x="834189" y="577797"/>
                      <a:pt x="852926" y="579553"/>
                      <a:pt x="893915" y="587166"/>
                    </a:cubicBezTo>
                    <a:cubicBezTo>
                      <a:pt x="994046" y="605318"/>
                      <a:pt x="1060214" y="660946"/>
                      <a:pt x="1094177" y="729457"/>
                    </a:cubicBezTo>
                    <a:cubicBezTo>
                      <a:pt x="1109987" y="761077"/>
                      <a:pt x="1140436" y="814948"/>
                      <a:pt x="1141021" y="850667"/>
                    </a:cubicBezTo>
                    <a:cubicBezTo>
                      <a:pt x="1141021" y="872333"/>
                      <a:pt x="1156831" y="899854"/>
                      <a:pt x="1176155" y="894584"/>
                    </a:cubicBezTo>
                    <a:cubicBezTo>
                      <a:pt x="1212460" y="884630"/>
                      <a:pt x="1220072" y="874675"/>
                      <a:pt x="1240566" y="862379"/>
                    </a:cubicBezTo>
                    <a:cubicBezTo>
                      <a:pt x="1275114" y="841884"/>
                      <a:pt x="1290339" y="812020"/>
                      <a:pt x="1318446" y="782157"/>
                    </a:cubicBezTo>
                    <a:cubicBezTo>
                      <a:pt x="1340697" y="923862"/>
                      <a:pt x="1248179" y="1019308"/>
                      <a:pt x="1210703" y="1022236"/>
                    </a:cubicBezTo>
                    <a:cubicBezTo>
                      <a:pt x="1187866" y="1023993"/>
                      <a:pt x="1178497" y="1038046"/>
                      <a:pt x="1174398" y="1059712"/>
                    </a:cubicBezTo>
                    <a:cubicBezTo>
                      <a:pt x="1166786" y="1101287"/>
                      <a:pt x="1153318" y="1141104"/>
                      <a:pt x="1138094" y="1180337"/>
                    </a:cubicBezTo>
                    <a:cubicBezTo>
                      <a:pt x="1097690" y="1240650"/>
                      <a:pt x="981749" y="1363031"/>
                      <a:pt x="869322" y="1402264"/>
                    </a:cubicBezTo>
                    <a:cubicBezTo>
                      <a:pt x="869322" y="1403435"/>
                      <a:pt x="868736" y="1587886"/>
                      <a:pt x="865223" y="1606624"/>
                    </a:cubicBezTo>
                    <a:cubicBezTo>
                      <a:pt x="871664" y="1656982"/>
                      <a:pt x="944274" y="1689773"/>
                      <a:pt x="944274" y="1689773"/>
                    </a:cubicBezTo>
                    <a:cubicBezTo>
                      <a:pt x="962426" y="1707340"/>
                      <a:pt x="961840" y="1758284"/>
                      <a:pt x="958913" y="1764139"/>
                    </a:cubicBezTo>
                    <a:cubicBezTo>
                      <a:pt x="947787" y="1789318"/>
                      <a:pt x="923779" y="1793417"/>
                      <a:pt x="917923" y="1826208"/>
                    </a:cubicBezTo>
                    <a:cubicBezTo>
                      <a:pt x="912653" y="1854315"/>
                      <a:pt x="926707" y="1870711"/>
                      <a:pt x="934319" y="1898232"/>
                    </a:cubicBezTo>
                    <a:cubicBezTo>
                      <a:pt x="945445" y="1936879"/>
                      <a:pt x="933148" y="1967328"/>
                      <a:pt x="905627" y="1993093"/>
                    </a:cubicBezTo>
                    <a:cubicBezTo>
                      <a:pt x="898014" y="2000705"/>
                      <a:pt x="888646" y="2007146"/>
                      <a:pt x="878106" y="2015930"/>
                    </a:cubicBezTo>
                    <a:cubicBezTo>
                      <a:pt x="893330" y="2018272"/>
                      <a:pt x="905041" y="2020028"/>
                      <a:pt x="917338" y="2021785"/>
                    </a:cubicBezTo>
                    <a:cubicBezTo>
                      <a:pt x="957156" y="2028226"/>
                      <a:pt x="996974" y="2025884"/>
                      <a:pt x="1035621" y="2015344"/>
                    </a:cubicBezTo>
                    <a:cubicBezTo>
                      <a:pt x="1107644" y="1995435"/>
                      <a:pt x="1135752" y="1980796"/>
                      <a:pt x="1172642" y="1892377"/>
                    </a:cubicBezTo>
                    <a:cubicBezTo>
                      <a:pt x="1183182" y="1866026"/>
                      <a:pt x="1188452" y="1822109"/>
                      <a:pt x="1183182" y="1806299"/>
                    </a:cubicBezTo>
                    <a:cubicBezTo>
                      <a:pt x="1176741" y="1786976"/>
                      <a:pt x="1165029" y="1772923"/>
                      <a:pt x="1167957" y="1757113"/>
                    </a:cubicBezTo>
                    <a:cubicBezTo>
                      <a:pt x="1209532" y="1686260"/>
                      <a:pt x="1211288" y="1628875"/>
                      <a:pt x="1169714" y="1560950"/>
                    </a:cubicBezTo>
                    <a:cubicBezTo>
                      <a:pt x="1163858" y="1550996"/>
                      <a:pt x="1157417" y="1534014"/>
                      <a:pt x="1162687" y="1529330"/>
                    </a:cubicBezTo>
                    <a:cubicBezTo>
                      <a:pt x="1182596" y="1510592"/>
                      <a:pt x="1206604" y="1505908"/>
                      <a:pt x="1218315" y="1480143"/>
                    </a:cubicBezTo>
                    <a:cubicBezTo>
                      <a:pt x="1235882" y="1451451"/>
                      <a:pt x="1261061" y="1399922"/>
                      <a:pt x="1232954" y="1343708"/>
                    </a:cubicBezTo>
                    <a:cubicBezTo>
                      <a:pt x="1208361" y="1306818"/>
                      <a:pt x="1213045" y="1269342"/>
                      <a:pt x="1222414" y="1261729"/>
                    </a:cubicBezTo>
                    <a:cubicBezTo>
                      <a:pt x="1239981" y="1247091"/>
                      <a:pt x="1332499" y="1052685"/>
                      <a:pt x="1338940" y="1036875"/>
                    </a:cubicBezTo>
                    <a:cubicBezTo>
                      <a:pt x="1377587" y="942600"/>
                      <a:pt x="1391055" y="869405"/>
                      <a:pt x="1386371" y="767518"/>
                    </a:cubicBezTo>
                    <a:cubicBezTo>
                      <a:pt x="1385785" y="748780"/>
                      <a:pt x="1377002" y="700764"/>
                      <a:pt x="1384028" y="683197"/>
                    </a:cubicBezTo>
                    <a:cubicBezTo>
                      <a:pt x="1393397" y="659190"/>
                      <a:pt x="1398082" y="633425"/>
                      <a:pt x="1399838" y="607075"/>
                    </a:cubicBezTo>
                    <a:cubicBezTo>
                      <a:pt x="1410378" y="471225"/>
                      <a:pt x="1358849" y="357041"/>
                      <a:pt x="1269844" y="256325"/>
                    </a:cubicBezTo>
                    <a:close/>
                  </a:path>
                </a:pathLst>
              </a:custGeom>
              <a:solidFill>
                <a:srgbClr val="C00000"/>
              </a:solidFill>
              <a:ln w="5853" cap="flat">
                <a:noFill/>
                <a:prstDash val="solid"/>
                <a:miter/>
              </a:ln>
            </p:spPr>
            <p:txBody>
              <a:bodyPr rtlCol="0" anchor="ctr"/>
              <a:lstStyle/>
              <a:p>
                <a:endParaRPr lang="en-US"/>
              </a:p>
            </p:txBody>
          </p:sp>
        </p:grpSp>
      </p:grpSp>
      <p:grpSp>
        <p:nvGrpSpPr>
          <p:cNvPr id="72" name="Group 71">
            <a:extLst>
              <a:ext uri="{FF2B5EF4-FFF2-40B4-BE49-F238E27FC236}">
                <a16:creationId xmlns:a16="http://schemas.microsoft.com/office/drawing/2014/main" xmlns="" id="{D1B6FB0A-E17C-4D36-ABE6-8D179C72E3BB}"/>
              </a:ext>
            </a:extLst>
          </p:cNvPr>
          <p:cNvGrpSpPr/>
          <p:nvPr/>
        </p:nvGrpSpPr>
        <p:grpSpPr>
          <a:xfrm>
            <a:off x="3070261" y="3335303"/>
            <a:ext cx="1333109" cy="1333109"/>
            <a:chOff x="3703659" y="3630450"/>
            <a:chExt cx="1741367" cy="1741367"/>
          </a:xfrm>
        </p:grpSpPr>
        <p:sp>
          <p:nvSpPr>
            <p:cNvPr id="55" name="Oval 54">
              <a:extLst>
                <a:ext uri="{FF2B5EF4-FFF2-40B4-BE49-F238E27FC236}">
                  <a16:creationId xmlns:a16="http://schemas.microsoft.com/office/drawing/2014/main" xmlns="" id="{E23FD0A8-FDF1-40E9-B12F-2A2B7E8817D0}"/>
                </a:ext>
              </a:extLst>
            </p:cNvPr>
            <p:cNvSpPr/>
            <p:nvPr/>
          </p:nvSpPr>
          <p:spPr>
            <a:xfrm>
              <a:off x="3703659" y="363045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xmlns="" id="{69A192D3-E736-497F-B462-8F9EB1623AEF}"/>
                </a:ext>
              </a:extLst>
            </p:cNvPr>
            <p:cNvGrpSpPr/>
            <p:nvPr/>
          </p:nvGrpSpPr>
          <p:grpSpPr>
            <a:xfrm>
              <a:off x="4063837" y="3838658"/>
              <a:ext cx="1021011" cy="1324950"/>
              <a:chOff x="2392394" y="4513768"/>
              <a:chExt cx="1651276" cy="2142834"/>
            </a:xfrm>
          </p:grpSpPr>
          <p:sp>
            <p:nvSpPr>
              <p:cNvPr id="35" name="Freeform: Shape 34">
                <a:extLst>
                  <a:ext uri="{FF2B5EF4-FFF2-40B4-BE49-F238E27FC236}">
                    <a16:creationId xmlns:a16="http://schemas.microsoft.com/office/drawing/2014/main" xmlns="" id="{318C3EEB-8E10-4626-AA5F-8641ADF9EF59}"/>
                  </a:ext>
                </a:extLst>
              </p:cNvPr>
              <p:cNvSpPr/>
              <p:nvPr/>
            </p:nvSpPr>
            <p:spPr>
              <a:xfrm>
                <a:off x="2640881" y="4513768"/>
                <a:ext cx="1159407" cy="884194"/>
              </a:xfrm>
              <a:custGeom>
                <a:avLst/>
                <a:gdLst>
                  <a:gd name="connsiteX0" fmla="*/ 27626 w 1159406"/>
                  <a:gd name="connsiteY0" fmla="*/ 830596 h 884194"/>
                  <a:gd name="connsiteX1" fmla="*/ 33482 w 1159406"/>
                  <a:gd name="connsiteY1" fmla="*/ 458181 h 884194"/>
                  <a:gd name="connsiteX2" fmla="*/ 337973 w 1159406"/>
                  <a:gd name="connsiteY2" fmla="*/ 124412 h 884194"/>
                  <a:gd name="connsiteX3" fmla="*/ 364908 w 1159406"/>
                  <a:gd name="connsiteY3" fmla="*/ 102746 h 884194"/>
                  <a:gd name="connsiteX4" fmla="*/ 774800 w 1159406"/>
                  <a:gd name="connsiteY4" fmla="*/ 94548 h 884194"/>
                  <a:gd name="connsiteX5" fmla="*/ 802907 w 1159406"/>
                  <a:gd name="connsiteY5" fmla="*/ 115043 h 884194"/>
                  <a:gd name="connsiteX6" fmla="*/ 1157755 w 1159406"/>
                  <a:gd name="connsiteY6" fmla="*/ 575878 h 884194"/>
                  <a:gd name="connsiteX7" fmla="*/ 1125550 w 1159406"/>
                  <a:gd name="connsiteY7" fmla="*/ 854018 h 884194"/>
                  <a:gd name="connsiteX8" fmla="*/ 1111496 w 1159406"/>
                  <a:gd name="connsiteY8" fmla="*/ 866315 h 884194"/>
                  <a:gd name="connsiteX9" fmla="*/ 1091587 w 1159406"/>
                  <a:gd name="connsiteY9" fmla="*/ 887981 h 884194"/>
                  <a:gd name="connsiteX10" fmla="*/ 1062895 w 1159406"/>
                  <a:gd name="connsiteY10" fmla="*/ 870414 h 884194"/>
                  <a:gd name="connsiteX11" fmla="*/ 1031860 w 1159406"/>
                  <a:gd name="connsiteY11" fmla="*/ 767941 h 884194"/>
                  <a:gd name="connsiteX12" fmla="*/ 1031860 w 1159406"/>
                  <a:gd name="connsiteY12" fmla="*/ 753302 h 884194"/>
                  <a:gd name="connsiteX13" fmla="*/ 1013122 w 1159406"/>
                  <a:gd name="connsiteY13" fmla="*/ 738078 h 884194"/>
                  <a:gd name="connsiteX14" fmla="*/ 756647 w 1159406"/>
                  <a:gd name="connsiteY14" fmla="*/ 783166 h 884194"/>
                  <a:gd name="connsiteX15" fmla="*/ 617284 w 1159406"/>
                  <a:gd name="connsiteY15" fmla="*/ 790192 h 884194"/>
                  <a:gd name="connsiteX16" fmla="*/ 210906 w 1159406"/>
                  <a:gd name="connsiteY16" fmla="*/ 756816 h 884194"/>
                  <a:gd name="connsiteX17" fmla="*/ 125415 w 1159406"/>
                  <a:gd name="connsiteY17" fmla="*/ 736907 h 884194"/>
                  <a:gd name="connsiteX18" fmla="*/ 111361 w 1159406"/>
                  <a:gd name="connsiteY18" fmla="*/ 749203 h 884194"/>
                  <a:gd name="connsiteX19" fmla="*/ 69201 w 1159406"/>
                  <a:gd name="connsiteY19" fmla="*/ 876270 h 884194"/>
                  <a:gd name="connsiteX20" fmla="*/ 31725 w 1159406"/>
                  <a:gd name="connsiteY20" fmla="*/ 869829 h 884194"/>
                  <a:gd name="connsiteX21" fmla="*/ 27626 w 1159406"/>
                  <a:gd name="connsiteY21" fmla="*/ 830596 h 8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9406" h="884194">
                    <a:moveTo>
                      <a:pt x="27626" y="830596"/>
                    </a:moveTo>
                    <a:cubicBezTo>
                      <a:pt x="-9849" y="705872"/>
                      <a:pt x="-10435" y="581148"/>
                      <a:pt x="33482" y="458181"/>
                    </a:cubicBezTo>
                    <a:cubicBezTo>
                      <a:pt x="88525" y="305350"/>
                      <a:pt x="190997" y="194093"/>
                      <a:pt x="337973" y="124412"/>
                    </a:cubicBezTo>
                    <a:cubicBezTo>
                      <a:pt x="349098" y="119142"/>
                      <a:pt x="357296" y="112115"/>
                      <a:pt x="364908" y="102746"/>
                    </a:cubicBezTo>
                    <a:cubicBezTo>
                      <a:pt x="467381" y="-30761"/>
                      <a:pt x="667057" y="-34860"/>
                      <a:pt x="774800" y="94548"/>
                    </a:cubicBezTo>
                    <a:cubicBezTo>
                      <a:pt x="782998" y="103917"/>
                      <a:pt x="791781" y="110359"/>
                      <a:pt x="802907" y="115043"/>
                    </a:cubicBezTo>
                    <a:cubicBezTo>
                      <a:pt x="1004924" y="204048"/>
                      <a:pt x="1123793" y="358050"/>
                      <a:pt x="1157755" y="575878"/>
                    </a:cubicBezTo>
                    <a:cubicBezTo>
                      <a:pt x="1172394" y="670739"/>
                      <a:pt x="1161269" y="764428"/>
                      <a:pt x="1125550" y="854018"/>
                    </a:cubicBezTo>
                    <a:cubicBezTo>
                      <a:pt x="1117352" y="854018"/>
                      <a:pt x="1113838" y="858703"/>
                      <a:pt x="1111496" y="866315"/>
                    </a:cubicBezTo>
                    <a:cubicBezTo>
                      <a:pt x="1108568" y="876270"/>
                      <a:pt x="1104470" y="886810"/>
                      <a:pt x="1091587" y="887981"/>
                    </a:cubicBezTo>
                    <a:cubicBezTo>
                      <a:pt x="1078119" y="889152"/>
                      <a:pt x="1069336" y="880954"/>
                      <a:pt x="1062895" y="870414"/>
                    </a:cubicBezTo>
                    <a:cubicBezTo>
                      <a:pt x="1044742" y="838794"/>
                      <a:pt x="1029518" y="806002"/>
                      <a:pt x="1031860" y="767941"/>
                    </a:cubicBezTo>
                    <a:cubicBezTo>
                      <a:pt x="1031860" y="763257"/>
                      <a:pt x="1031275" y="757987"/>
                      <a:pt x="1031860" y="753302"/>
                    </a:cubicBezTo>
                    <a:cubicBezTo>
                      <a:pt x="1033617" y="738078"/>
                      <a:pt x="1028347" y="733979"/>
                      <a:pt x="1013122" y="738078"/>
                    </a:cubicBezTo>
                    <a:cubicBezTo>
                      <a:pt x="928802" y="760329"/>
                      <a:pt x="843310" y="774968"/>
                      <a:pt x="756647" y="783166"/>
                    </a:cubicBezTo>
                    <a:cubicBezTo>
                      <a:pt x="710388" y="787850"/>
                      <a:pt x="663544" y="789021"/>
                      <a:pt x="617284" y="790192"/>
                    </a:cubicBezTo>
                    <a:cubicBezTo>
                      <a:pt x="480264" y="793120"/>
                      <a:pt x="344999" y="783751"/>
                      <a:pt x="210906" y="756816"/>
                    </a:cubicBezTo>
                    <a:cubicBezTo>
                      <a:pt x="182214" y="750960"/>
                      <a:pt x="153522" y="745105"/>
                      <a:pt x="125415" y="736907"/>
                    </a:cubicBezTo>
                    <a:cubicBezTo>
                      <a:pt x="113118" y="733393"/>
                      <a:pt x="108434" y="735735"/>
                      <a:pt x="111361" y="749203"/>
                    </a:cubicBezTo>
                    <a:cubicBezTo>
                      <a:pt x="120730" y="798976"/>
                      <a:pt x="95551" y="838208"/>
                      <a:pt x="69201" y="876270"/>
                    </a:cubicBezTo>
                    <a:cubicBezTo>
                      <a:pt x="56319" y="894422"/>
                      <a:pt x="40509" y="890323"/>
                      <a:pt x="31725" y="869829"/>
                    </a:cubicBezTo>
                    <a:cubicBezTo>
                      <a:pt x="25284" y="856946"/>
                      <a:pt x="32311" y="843478"/>
                      <a:pt x="27626" y="830596"/>
                    </a:cubicBezTo>
                    <a:close/>
                  </a:path>
                </a:pathLst>
              </a:custGeom>
              <a:solidFill>
                <a:schemeClr val="tx1">
                  <a:lumMod val="95000"/>
                  <a:lumOff val="5000"/>
                </a:schemeClr>
              </a:solidFill>
              <a:ln w="5853"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xmlns="" id="{1DADF4F1-F221-43D8-A2C1-CFB2C525984C}"/>
                  </a:ext>
                </a:extLst>
              </p:cNvPr>
              <p:cNvSpPr/>
              <p:nvPr/>
            </p:nvSpPr>
            <p:spPr>
              <a:xfrm>
                <a:off x="2392394" y="6346256"/>
                <a:ext cx="1651276" cy="310346"/>
              </a:xfrm>
              <a:custGeom>
                <a:avLst/>
                <a:gdLst>
                  <a:gd name="connsiteX0" fmla="*/ 329985 w 1651276"/>
                  <a:gd name="connsiteY0" fmla="*/ 91933 h 310346"/>
                  <a:gd name="connsiteX1" fmla="*/ 488672 w 1651276"/>
                  <a:gd name="connsiteY1" fmla="*/ 141120 h 310346"/>
                  <a:gd name="connsiteX2" fmla="*/ 708842 w 1651276"/>
                  <a:gd name="connsiteY2" fmla="*/ 193234 h 310346"/>
                  <a:gd name="connsiteX3" fmla="*/ 936624 w 1651276"/>
                  <a:gd name="connsiteY3" fmla="*/ 205531 h 310346"/>
                  <a:gd name="connsiteX4" fmla="*/ 1142156 w 1651276"/>
                  <a:gd name="connsiteY4" fmla="*/ 176839 h 310346"/>
                  <a:gd name="connsiteX5" fmla="*/ 1402144 w 1651276"/>
                  <a:gd name="connsiteY5" fmla="*/ 41575 h 310346"/>
                  <a:gd name="connsiteX6" fmla="*/ 1492905 w 1651276"/>
                  <a:gd name="connsiteY6" fmla="*/ 0 h 310346"/>
                  <a:gd name="connsiteX7" fmla="*/ 1653934 w 1651276"/>
                  <a:gd name="connsiteY7" fmla="*/ 252376 h 310346"/>
                  <a:gd name="connsiteX8" fmla="*/ 1653934 w 1651276"/>
                  <a:gd name="connsiteY8" fmla="*/ 312689 h 310346"/>
                  <a:gd name="connsiteX9" fmla="*/ 29594 w 1651276"/>
                  <a:gd name="connsiteY9" fmla="*/ 312689 h 310346"/>
                  <a:gd name="connsiteX10" fmla="*/ 316 w 1651276"/>
                  <a:gd name="connsiteY10" fmla="*/ 283411 h 310346"/>
                  <a:gd name="connsiteX11" fmla="*/ 87564 w 1651276"/>
                  <a:gd name="connsiteY11" fmla="*/ 61484 h 310346"/>
                  <a:gd name="connsiteX12" fmla="*/ 120941 w 1651276"/>
                  <a:gd name="connsiteY12" fmla="*/ 24008 h 310346"/>
                  <a:gd name="connsiteX13" fmla="*/ 156660 w 1651276"/>
                  <a:gd name="connsiteY13" fmla="*/ 35134 h 310346"/>
                  <a:gd name="connsiteX14" fmla="*/ 185352 w 1651276"/>
                  <a:gd name="connsiteY14" fmla="*/ 125895 h 310346"/>
                  <a:gd name="connsiteX15" fmla="*/ 249764 w 1651276"/>
                  <a:gd name="connsiteY15" fmla="*/ 221342 h 310346"/>
                  <a:gd name="connsiteX16" fmla="*/ 305392 w 1651276"/>
                  <a:gd name="connsiteY16" fmla="*/ 102473 h 310346"/>
                  <a:gd name="connsiteX17" fmla="*/ 329985 w 1651276"/>
                  <a:gd name="connsiteY17" fmla="*/ 91933 h 31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1276" h="310346">
                    <a:moveTo>
                      <a:pt x="329985" y="91933"/>
                    </a:moveTo>
                    <a:cubicBezTo>
                      <a:pt x="382686" y="108328"/>
                      <a:pt x="435386" y="125310"/>
                      <a:pt x="488672" y="141120"/>
                    </a:cubicBezTo>
                    <a:cubicBezTo>
                      <a:pt x="561281" y="162200"/>
                      <a:pt x="633890" y="181523"/>
                      <a:pt x="708842" y="193234"/>
                    </a:cubicBezTo>
                    <a:cubicBezTo>
                      <a:pt x="784379" y="204946"/>
                      <a:pt x="859331" y="212558"/>
                      <a:pt x="936624" y="205531"/>
                    </a:cubicBezTo>
                    <a:cubicBezTo>
                      <a:pt x="1005720" y="199090"/>
                      <a:pt x="1074231" y="193234"/>
                      <a:pt x="1142156" y="176839"/>
                    </a:cubicBezTo>
                    <a:cubicBezTo>
                      <a:pt x="1239944" y="152831"/>
                      <a:pt x="1324850" y="104815"/>
                      <a:pt x="1402144" y="41575"/>
                    </a:cubicBezTo>
                    <a:cubicBezTo>
                      <a:pt x="1428494" y="19909"/>
                      <a:pt x="1456601" y="1171"/>
                      <a:pt x="1492905" y="0"/>
                    </a:cubicBezTo>
                    <a:cubicBezTo>
                      <a:pt x="1592450" y="39233"/>
                      <a:pt x="1658619" y="143462"/>
                      <a:pt x="1653934" y="252376"/>
                    </a:cubicBezTo>
                    <a:cubicBezTo>
                      <a:pt x="1653934" y="252962"/>
                      <a:pt x="1655691" y="295122"/>
                      <a:pt x="1653934" y="312689"/>
                    </a:cubicBezTo>
                    <a:cubicBezTo>
                      <a:pt x="1132787" y="312689"/>
                      <a:pt x="550741" y="312689"/>
                      <a:pt x="29594" y="312689"/>
                    </a:cubicBezTo>
                    <a:cubicBezTo>
                      <a:pt x="-270" y="312689"/>
                      <a:pt x="-855" y="312689"/>
                      <a:pt x="316" y="283411"/>
                    </a:cubicBezTo>
                    <a:cubicBezTo>
                      <a:pt x="4415" y="199675"/>
                      <a:pt x="40134" y="128238"/>
                      <a:pt x="87564" y="61484"/>
                    </a:cubicBezTo>
                    <a:cubicBezTo>
                      <a:pt x="96933" y="48016"/>
                      <a:pt x="107473" y="34548"/>
                      <a:pt x="120941" y="24008"/>
                    </a:cubicBezTo>
                    <a:cubicBezTo>
                      <a:pt x="134994" y="21666"/>
                      <a:pt x="146705" y="26350"/>
                      <a:pt x="156660" y="35134"/>
                    </a:cubicBezTo>
                    <a:cubicBezTo>
                      <a:pt x="168371" y="64997"/>
                      <a:pt x="171884" y="97203"/>
                      <a:pt x="185352" y="125895"/>
                    </a:cubicBezTo>
                    <a:cubicBezTo>
                      <a:pt x="201162" y="159858"/>
                      <a:pt x="221071" y="190892"/>
                      <a:pt x="249764" y="221342"/>
                    </a:cubicBezTo>
                    <a:cubicBezTo>
                      <a:pt x="246836" y="169227"/>
                      <a:pt x="270844" y="132922"/>
                      <a:pt x="305392" y="102473"/>
                    </a:cubicBezTo>
                    <a:cubicBezTo>
                      <a:pt x="311833" y="97203"/>
                      <a:pt x="318274" y="89005"/>
                      <a:pt x="329985" y="91933"/>
                    </a:cubicBezTo>
                    <a:close/>
                  </a:path>
                </a:pathLst>
              </a:custGeom>
              <a:solidFill>
                <a:schemeClr val="accent2"/>
              </a:solidFill>
              <a:ln w="58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CE47A5BB-76C7-4649-826E-7814D91773F8}"/>
                  </a:ext>
                </a:extLst>
              </p:cNvPr>
              <p:cNvSpPr/>
              <p:nvPr/>
            </p:nvSpPr>
            <p:spPr>
              <a:xfrm>
                <a:off x="2523004" y="5844481"/>
                <a:ext cx="626548" cy="731949"/>
              </a:xfrm>
              <a:custGeom>
                <a:avLst/>
                <a:gdLst>
                  <a:gd name="connsiteX0" fmla="*/ 199375 w 626548"/>
                  <a:gd name="connsiteY0" fmla="*/ 593707 h 731948"/>
                  <a:gd name="connsiteX1" fmla="*/ 125009 w 626548"/>
                  <a:gd name="connsiteY1" fmla="*/ 737169 h 731948"/>
                  <a:gd name="connsiteX2" fmla="*/ 6726 w 626548"/>
                  <a:gd name="connsiteY2" fmla="*/ 526953 h 731948"/>
                  <a:gd name="connsiteX3" fmla="*/ 148432 w 626548"/>
                  <a:gd name="connsiteY3" fmla="*/ 239444 h 731948"/>
                  <a:gd name="connsiteX4" fmla="*/ 265543 w 626548"/>
                  <a:gd name="connsiteY4" fmla="*/ 156294 h 731948"/>
                  <a:gd name="connsiteX5" fmla="*/ 379142 w 626548"/>
                  <a:gd name="connsiteY5" fmla="*/ 536 h 731948"/>
                  <a:gd name="connsiteX6" fmla="*/ 390268 w 626548"/>
                  <a:gd name="connsiteY6" fmla="*/ 4049 h 731948"/>
                  <a:gd name="connsiteX7" fmla="*/ 599898 w 626548"/>
                  <a:gd name="connsiteY7" fmla="*/ 108279 h 731948"/>
                  <a:gd name="connsiteX8" fmla="*/ 626833 w 626548"/>
                  <a:gd name="connsiteY8" fmla="*/ 139313 h 731948"/>
                  <a:gd name="connsiteX9" fmla="*/ 630347 w 626548"/>
                  <a:gd name="connsiteY9" fmla="*/ 172105 h 731948"/>
                  <a:gd name="connsiteX10" fmla="*/ 630347 w 626548"/>
                  <a:gd name="connsiteY10" fmla="*/ 247056 h 731948"/>
                  <a:gd name="connsiteX11" fmla="*/ 478101 w 626548"/>
                  <a:gd name="connsiteY11" fmla="*/ 485379 h 731948"/>
                  <a:gd name="connsiteX12" fmla="*/ 309460 w 626548"/>
                  <a:gd name="connsiteY12" fmla="*/ 552132 h 731948"/>
                  <a:gd name="connsiteX13" fmla="*/ 199375 w 626548"/>
                  <a:gd name="connsiteY13" fmla="*/ 593707 h 7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548" h="731948">
                    <a:moveTo>
                      <a:pt x="199375" y="593707"/>
                    </a:moveTo>
                    <a:cubicBezTo>
                      <a:pt x="144918" y="626499"/>
                      <a:pt x="120910" y="671586"/>
                      <a:pt x="125009" y="737169"/>
                    </a:cubicBezTo>
                    <a:cubicBezTo>
                      <a:pt x="66453" y="680955"/>
                      <a:pt x="19609" y="602490"/>
                      <a:pt x="6726" y="526953"/>
                    </a:cubicBezTo>
                    <a:cubicBezTo>
                      <a:pt x="-886" y="514071"/>
                      <a:pt x="-31335" y="317909"/>
                      <a:pt x="148432" y="239444"/>
                    </a:cubicBezTo>
                    <a:cubicBezTo>
                      <a:pt x="206988" y="209580"/>
                      <a:pt x="226311" y="183816"/>
                      <a:pt x="265543" y="156294"/>
                    </a:cubicBezTo>
                    <a:cubicBezTo>
                      <a:pt x="321757" y="117648"/>
                      <a:pt x="363332" y="68461"/>
                      <a:pt x="379142" y="536"/>
                    </a:cubicBezTo>
                    <a:cubicBezTo>
                      <a:pt x="383826" y="-1221"/>
                      <a:pt x="386754" y="1707"/>
                      <a:pt x="390268" y="4049"/>
                    </a:cubicBezTo>
                    <a:cubicBezTo>
                      <a:pt x="453508" y="51480"/>
                      <a:pt x="524946" y="83685"/>
                      <a:pt x="599898" y="108279"/>
                    </a:cubicBezTo>
                    <a:cubicBezTo>
                      <a:pt x="616293" y="113549"/>
                      <a:pt x="628590" y="118819"/>
                      <a:pt x="626833" y="139313"/>
                    </a:cubicBezTo>
                    <a:cubicBezTo>
                      <a:pt x="626248" y="143412"/>
                      <a:pt x="630347" y="170933"/>
                      <a:pt x="630347" y="172105"/>
                    </a:cubicBezTo>
                    <a:cubicBezTo>
                      <a:pt x="632103" y="197283"/>
                      <a:pt x="632689" y="221877"/>
                      <a:pt x="630347" y="247056"/>
                    </a:cubicBezTo>
                    <a:cubicBezTo>
                      <a:pt x="622149" y="353628"/>
                      <a:pt x="560080" y="426237"/>
                      <a:pt x="478101" y="485379"/>
                    </a:cubicBezTo>
                    <a:cubicBezTo>
                      <a:pt x="427743" y="522269"/>
                      <a:pt x="368602" y="537493"/>
                      <a:pt x="309460" y="552132"/>
                    </a:cubicBezTo>
                    <a:cubicBezTo>
                      <a:pt x="270813" y="560916"/>
                      <a:pt x="232752" y="570870"/>
                      <a:pt x="199375" y="593707"/>
                    </a:cubicBezTo>
                    <a:close/>
                  </a:path>
                </a:pathLst>
              </a:custGeom>
              <a:solidFill>
                <a:schemeClr val="tx1">
                  <a:lumMod val="95000"/>
                  <a:lumOff val="5000"/>
                </a:schemeClr>
              </a:solidFill>
              <a:ln w="58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C287E894-2CD1-4298-99F1-E276A0320A1A}"/>
                  </a:ext>
                </a:extLst>
              </p:cNvPr>
              <p:cNvSpPr/>
              <p:nvPr/>
            </p:nvSpPr>
            <p:spPr>
              <a:xfrm>
                <a:off x="2646451" y="5237207"/>
                <a:ext cx="1235529" cy="1317508"/>
              </a:xfrm>
              <a:custGeom>
                <a:avLst/>
                <a:gdLst>
                  <a:gd name="connsiteX0" fmla="*/ 796165 w 1235529"/>
                  <a:gd name="connsiteY0" fmla="*/ 950362 h 1317507"/>
                  <a:gd name="connsiteX1" fmla="*/ 739366 w 1235529"/>
                  <a:gd name="connsiteY1" fmla="*/ 886536 h 1317507"/>
                  <a:gd name="connsiteX2" fmla="*/ 727655 w 1235529"/>
                  <a:gd name="connsiteY2" fmla="*/ 723165 h 1317507"/>
                  <a:gd name="connsiteX3" fmla="*/ 727655 w 1235529"/>
                  <a:gd name="connsiteY3" fmla="*/ 690960 h 1317507"/>
                  <a:gd name="connsiteX4" fmla="*/ 727655 w 1235529"/>
                  <a:gd name="connsiteY4" fmla="*/ 690960 h 1317507"/>
                  <a:gd name="connsiteX5" fmla="*/ 803778 w 1235529"/>
                  <a:gd name="connsiteY5" fmla="*/ 652312 h 1317507"/>
                  <a:gd name="connsiteX6" fmla="*/ 956609 w 1235529"/>
                  <a:gd name="connsiteY6" fmla="*/ 509436 h 1317507"/>
                  <a:gd name="connsiteX7" fmla="*/ 994670 w 1235529"/>
                  <a:gd name="connsiteY7" fmla="*/ 395252 h 1317507"/>
                  <a:gd name="connsiteX8" fmla="*/ 1005796 w 1235529"/>
                  <a:gd name="connsiteY8" fmla="*/ 377686 h 1317507"/>
                  <a:gd name="connsiteX9" fmla="*/ 1077819 w 1235529"/>
                  <a:gd name="connsiteY9" fmla="*/ 324985 h 1317507"/>
                  <a:gd name="connsiteX10" fmla="*/ 1119394 w 1235529"/>
                  <a:gd name="connsiteY10" fmla="*/ 130580 h 1317507"/>
                  <a:gd name="connsiteX11" fmla="*/ 1105341 w 1235529"/>
                  <a:gd name="connsiteY11" fmla="*/ 117697 h 1317507"/>
                  <a:gd name="connsiteX12" fmla="*/ 1099485 w 1235529"/>
                  <a:gd name="connsiteY12" fmla="*/ 144047 h 1317507"/>
                  <a:gd name="connsiteX13" fmla="*/ 1067279 w 1235529"/>
                  <a:gd name="connsiteY13" fmla="*/ 150489 h 1317507"/>
                  <a:gd name="connsiteX14" fmla="*/ 1044443 w 1235529"/>
                  <a:gd name="connsiteY14" fmla="*/ 108914 h 1317507"/>
                  <a:gd name="connsiteX15" fmla="*/ 1034488 w 1235529"/>
                  <a:gd name="connsiteY15" fmla="*/ 1171 h 1317507"/>
                  <a:gd name="connsiteX16" fmla="*/ 564284 w 1235529"/>
                  <a:gd name="connsiteY16" fmla="*/ 62069 h 1317507"/>
                  <a:gd name="connsiteX17" fmla="*/ 91738 w 1235529"/>
                  <a:gd name="connsiteY17" fmla="*/ 0 h 1317507"/>
                  <a:gd name="connsiteX18" fmla="*/ 58361 w 1235529"/>
                  <a:gd name="connsiteY18" fmla="*/ 150489 h 1317507"/>
                  <a:gd name="connsiteX19" fmla="*/ 41966 w 1235529"/>
                  <a:gd name="connsiteY19" fmla="*/ 161029 h 1317507"/>
                  <a:gd name="connsiteX20" fmla="*/ 30840 w 1235529"/>
                  <a:gd name="connsiteY20" fmla="*/ 144633 h 1317507"/>
                  <a:gd name="connsiteX21" fmla="*/ 22057 w 1235529"/>
                  <a:gd name="connsiteY21" fmla="*/ 106572 h 1317507"/>
                  <a:gd name="connsiteX22" fmla="*/ 19714 w 1235529"/>
                  <a:gd name="connsiteY22" fmla="*/ 122967 h 1317507"/>
                  <a:gd name="connsiteX23" fmla="*/ 26155 w 1235529"/>
                  <a:gd name="connsiteY23" fmla="*/ 281068 h 1317507"/>
                  <a:gd name="connsiteX24" fmla="*/ 111062 w 1235529"/>
                  <a:gd name="connsiteY24" fmla="*/ 371830 h 1317507"/>
                  <a:gd name="connsiteX25" fmla="*/ 142682 w 1235529"/>
                  <a:gd name="connsiteY25" fmla="*/ 411062 h 1317507"/>
                  <a:gd name="connsiteX26" fmla="*/ 252181 w 1235529"/>
                  <a:gd name="connsiteY26" fmla="*/ 601369 h 1317507"/>
                  <a:gd name="connsiteX27" fmla="*/ 285558 w 1235529"/>
                  <a:gd name="connsiteY27" fmla="*/ 631233 h 1317507"/>
                  <a:gd name="connsiteX28" fmla="*/ 461811 w 1235529"/>
                  <a:gd name="connsiteY28" fmla="*/ 715553 h 1317507"/>
                  <a:gd name="connsiteX29" fmla="*/ 499873 w 1235529"/>
                  <a:gd name="connsiteY29" fmla="*/ 751272 h 1317507"/>
                  <a:gd name="connsiteX30" fmla="*/ 501629 w 1235529"/>
                  <a:gd name="connsiteY30" fmla="*/ 850817 h 1317507"/>
                  <a:gd name="connsiteX31" fmla="*/ 406183 w 1235529"/>
                  <a:gd name="connsiteY31" fmla="*/ 1042295 h 1317507"/>
                  <a:gd name="connsiteX32" fmla="*/ 190112 w 1235529"/>
                  <a:gd name="connsiteY32" fmla="*/ 1151795 h 1317507"/>
                  <a:gd name="connsiteX33" fmla="*/ 97008 w 1235529"/>
                  <a:gd name="connsiteY33" fmla="*/ 1181658 h 1317507"/>
                  <a:gd name="connsiteX34" fmla="*/ 74757 w 1235529"/>
                  <a:gd name="connsiteY34" fmla="*/ 1203324 h 1317507"/>
                  <a:gd name="connsiteX35" fmla="*/ 92324 w 1235529"/>
                  <a:gd name="connsiteY35" fmla="*/ 1213278 h 1317507"/>
                  <a:gd name="connsiteX36" fmla="*/ 359339 w 1235529"/>
                  <a:gd name="connsiteY36" fmla="*/ 1288230 h 1317507"/>
                  <a:gd name="connsiteX37" fmla="*/ 642164 w 1235529"/>
                  <a:gd name="connsiteY37" fmla="*/ 1322192 h 1317507"/>
                  <a:gd name="connsiteX38" fmla="*/ 739952 w 1235529"/>
                  <a:gd name="connsiteY38" fmla="*/ 1314580 h 1317507"/>
                  <a:gd name="connsiteX39" fmla="*/ 1147501 w 1235529"/>
                  <a:gd name="connsiteY39" fmla="*/ 1157064 h 1317507"/>
                  <a:gd name="connsiteX40" fmla="*/ 1225380 w 1235529"/>
                  <a:gd name="connsiteY40" fmla="*/ 1115490 h 1317507"/>
                  <a:gd name="connsiteX41" fmla="*/ 1237677 w 1235529"/>
                  <a:gd name="connsiteY41" fmla="*/ 1108463 h 1317507"/>
                  <a:gd name="connsiteX42" fmla="*/ 796165 w 1235529"/>
                  <a:gd name="connsiteY42" fmla="*/ 950362 h 13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35529" h="1317507">
                    <a:moveTo>
                      <a:pt x="796165" y="950362"/>
                    </a:moveTo>
                    <a:cubicBezTo>
                      <a:pt x="762789" y="940408"/>
                      <a:pt x="744051" y="920499"/>
                      <a:pt x="739366" y="886536"/>
                    </a:cubicBezTo>
                    <a:cubicBezTo>
                      <a:pt x="732925" y="842619"/>
                      <a:pt x="727655" y="723165"/>
                      <a:pt x="727655" y="723165"/>
                    </a:cubicBezTo>
                    <a:cubicBezTo>
                      <a:pt x="727655" y="712625"/>
                      <a:pt x="727655" y="701500"/>
                      <a:pt x="727655" y="690960"/>
                    </a:cubicBezTo>
                    <a:cubicBezTo>
                      <a:pt x="727655" y="690960"/>
                      <a:pt x="727655" y="690960"/>
                      <a:pt x="727655" y="690960"/>
                    </a:cubicBezTo>
                    <a:cubicBezTo>
                      <a:pt x="752834" y="678077"/>
                      <a:pt x="779184" y="666366"/>
                      <a:pt x="803778" y="652312"/>
                    </a:cubicBezTo>
                    <a:cubicBezTo>
                      <a:pt x="865847" y="617179"/>
                      <a:pt x="922646" y="575019"/>
                      <a:pt x="956609" y="509436"/>
                    </a:cubicBezTo>
                    <a:cubicBezTo>
                      <a:pt x="975347" y="473132"/>
                      <a:pt x="983544" y="433899"/>
                      <a:pt x="994670" y="395252"/>
                    </a:cubicBezTo>
                    <a:cubicBezTo>
                      <a:pt x="996427" y="388226"/>
                      <a:pt x="995841" y="379442"/>
                      <a:pt x="1005796" y="377686"/>
                    </a:cubicBezTo>
                    <a:cubicBezTo>
                      <a:pt x="1038001" y="371244"/>
                      <a:pt x="1059667" y="349579"/>
                      <a:pt x="1077819" y="324985"/>
                    </a:cubicBezTo>
                    <a:cubicBezTo>
                      <a:pt x="1121736" y="267015"/>
                      <a:pt x="1151014" y="204946"/>
                      <a:pt x="1119394" y="130580"/>
                    </a:cubicBezTo>
                    <a:cubicBezTo>
                      <a:pt x="1113539" y="127652"/>
                      <a:pt x="1114710" y="117112"/>
                      <a:pt x="1105341" y="117697"/>
                    </a:cubicBezTo>
                    <a:cubicBezTo>
                      <a:pt x="1102998" y="127066"/>
                      <a:pt x="1101827" y="135850"/>
                      <a:pt x="1099485" y="144047"/>
                    </a:cubicBezTo>
                    <a:cubicBezTo>
                      <a:pt x="1093044" y="165128"/>
                      <a:pt x="1081333" y="167470"/>
                      <a:pt x="1067279" y="150489"/>
                    </a:cubicBezTo>
                    <a:cubicBezTo>
                      <a:pt x="1056739" y="138192"/>
                      <a:pt x="1050884" y="123553"/>
                      <a:pt x="1044443" y="108914"/>
                    </a:cubicBezTo>
                    <a:cubicBezTo>
                      <a:pt x="1029804" y="74951"/>
                      <a:pt x="1030975" y="39233"/>
                      <a:pt x="1034488" y="1171"/>
                    </a:cubicBezTo>
                    <a:cubicBezTo>
                      <a:pt x="878729" y="43331"/>
                      <a:pt x="722971" y="62655"/>
                      <a:pt x="564284" y="62069"/>
                    </a:cubicBezTo>
                    <a:cubicBezTo>
                      <a:pt x="405598" y="60898"/>
                      <a:pt x="249253" y="42746"/>
                      <a:pt x="91738" y="0"/>
                    </a:cubicBezTo>
                    <a:cubicBezTo>
                      <a:pt x="118088" y="61484"/>
                      <a:pt x="85882" y="105401"/>
                      <a:pt x="58361" y="150489"/>
                    </a:cubicBezTo>
                    <a:cubicBezTo>
                      <a:pt x="54848" y="156344"/>
                      <a:pt x="50163" y="162785"/>
                      <a:pt x="41966" y="161029"/>
                    </a:cubicBezTo>
                    <a:cubicBezTo>
                      <a:pt x="33768" y="159272"/>
                      <a:pt x="33182" y="151074"/>
                      <a:pt x="30840" y="144633"/>
                    </a:cubicBezTo>
                    <a:cubicBezTo>
                      <a:pt x="26155" y="132336"/>
                      <a:pt x="29083" y="118283"/>
                      <a:pt x="22057" y="106572"/>
                    </a:cubicBezTo>
                    <a:cubicBezTo>
                      <a:pt x="20885" y="111842"/>
                      <a:pt x="23228" y="117697"/>
                      <a:pt x="19714" y="122967"/>
                    </a:cubicBezTo>
                    <a:cubicBezTo>
                      <a:pt x="-13077" y="176839"/>
                      <a:pt x="-780" y="229539"/>
                      <a:pt x="26155" y="281068"/>
                    </a:cubicBezTo>
                    <a:cubicBezTo>
                      <a:pt x="46064" y="318544"/>
                      <a:pt x="70072" y="355434"/>
                      <a:pt x="111062" y="371830"/>
                    </a:cubicBezTo>
                    <a:cubicBezTo>
                      <a:pt x="132142" y="380028"/>
                      <a:pt x="138583" y="391739"/>
                      <a:pt x="142682" y="411062"/>
                    </a:cubicBezTo>
                    <a:cubicBezTo>
                      <a:pt x="159077" y="486014"/>
                      <a:pt x="188941" y="553353"/>
                      <a:pt x="252181" y="601369"/>
                    </a:cubicBezTo>
                    <a:cubicBezTo>
                      <a:pt x="253352" y="602540"/>
                      <a:pt x="275018" y="624206"/>
                      <a:pt x="285558" y="631233"/>
                    </a:cubicBezTo>
                    <a:cubicBezTo>
                      <a:pt x="340015" y="668123"/>
                      <a:pt x="399742" y="694473"/>
                      <a:pt x="461811" y="715553"/>
                    </a:cubicBezTo>
                    <a:cubicBezTo>
                      <a:pt x="480549" y="721994"/>
                      <a:pt x="496945" y="728435"/>
                      <a:pt x="499873" y="751272"/>
                    </a:cubicBezTo>
                    <a:cubicBezTo>
                      <a:pt x="500458" y="754200"/>
                      <a:pt x="505143" y="826809"/>
                      <a:pt x="501629" y="850817"/>
                    </a:cubicBezTo>
                    <a:cubicBezTo>
                      <a:pt x="495774" y="927525"/>
                      <a:pt x="458298" y="989009"/>
                      <a:pt x="406183" y="1042295"/>
                    </a:cubicBezTo>
                    <a:cubicBezTo>
                      <a:pt x="346456" y="1103193"/>
                      <a:pt x="271505" y="1133642"/>
                      <a:pt x="190112" y="1151795"/>
                    </a:cubicBezTo>
                    <a:cubicBezTo>
                      <a:pt x="157906" y="1158821"/>
                      <a:pt x="126872" y="1168190"/>
                      <a:pt x="97008" y="1181658"/>
                    </a:cubicBezTo>
                    <a:cubicBezTo>
                      <a:pt x="87054" y="1185757"/>
                      <a:pt x="75342" y="1189270"/>
                      <a:pt x="74757" y="1203324"/>
                    </a:cubicBezTo>
                    <a:cubicBezTo>
                      <a:pt x="78856" y="1209765"/>
                      <a:pt x="85882" y="1211521"/>
                      <a:pt x="92324" y="1213278"/>
                    </a:cubicBezTo>
                    <a:cubicBezTo>
                      <a:pt x="181329" y="1239043"/>
                      <a:pt x="269162" y="1267149"/>
                      <a:pt x="359339" y="1288230"/>
                    </a:cubicBezTo>
                    <a:cubicBezTo>
                      <a:pt x="452442" y="1309895"/>
                      <a:pt x="546132" y="1325120"/>
                      <a:pt x="642164" y="1322192"/>
                    </a:cubicBezTo>
                    <a:cubicBezTo>
                      <a:pt x="674955" y="1321021"/>
                      <a:pt x="707161" y="1316337"/>
                      <a:pt x="739952" y="1314580"/>
                    </a:cubicBezTo>
                    <a:cubicBezTo>
                      <a:pt x="892197" y="1304040"/>
                      <a:pt x="1029218" y="1255438"/>
                      <a:pt x="1147501" y="1157064"/>
                    </a:cubicBezTo>
                    <a:cubicBezTo>
                      <a:pt x="1170338" y="1137741"/>
                      <a:pt x="1194346" y="1119589"/>
                      <a:pt x="1225380" y="1115490"/>
                    </a:cubicBezTo>
                    <a:cubicBezTo>
                      <a:pt x="1230065" y="1114904"/>
                      <a:pt x="1234749" y="1112562"/>
                      <a:pt x="1237677" y="1108463"/>
                    </a:cubicBezTo>
                    <a:cubicBezTo>
                      <a:pt x="1217182" y="1089725"/>
                      <a:pt x="919718" y="988423"/>
                      <a:pt x="796165" y="950362"/>
                    </a:cubicBezTo>
                    <a:close/>
                  </a:path>
                </a:pathLst>
              </a:custGeom>
              <a:solidFill>
                <a:srgbClr val="C09679"/>
              </a:solidFill>
              <a:ln w="5853"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xmlns="" id="{FBFDDAC6-16CE-44E2-8C54-CBB7E8B76410}"/>
                  </a:ext>
                </a:extLst>
              </p:cNvPr>
              <p:cNvSpPr/>
              <p:nvPr/>
            </p:nvSpPr>
            <p:spPr>
              <a:xfrm>
                <a:off x="3152765" y="6016001"/>
                <a:ext cx="5856" cy="70267"/>
              </a:xfrm>
              <a:custGeom>
                <a:avLst/>
                <a:gdLst>
                  <a:gd name="connsiteX0" fmla="*/ 0 w 0"/>
                  <a:gd name="connsiteY0" fmla="*/ 74951 h 70267"/>
                  <a:gd name="connsiteX1" fmla="*/ 0 w 0"/>
                  <a:gd name="connsiteY1" fmla="*/ 0 h 70267"/>
                  <a:gd name="connsiteX2" fmla="*/ 0 w 0"/>
                  <a:gd name="connsiteY2" fmla="*/ 74951 h 70267"/>
                </a:gdLst>
                <a:ahLst/>
                <a:cxnLst>
                  <a:cxn ang="0">
                    <a:pos x="connsiteX0" y="connsiteY0"/>
                  </a:cxn>
                  <a:cxn ang="0">
                    <a:pos x="connsiteX1" y="connsiteY1"/>
                  </a:cxn>
                  <a:cxn ang="0">
                    <a:pos x="connsiteX2" y="connsiteY2"/>
                  </a:cxn>
                </a:cxnLst>
                <a:rect l="l" t="t" r="r" b="b"/>
                <a:pathLst>
                  <a:path h="70267">
                    <a:moveTo>
                      <a:pt x="0" y="74951"/>
                    </a:moveTo>
                    <a:cubicBezTo>
                      <a:pt x="0" y="49773"/>
                      <a:pt x="0" y="25179"/>
                      <a:pt x="0" y="0"/>
                    </a:cubicBezTo>
                    <a:cubicBezTo>
                      <a:pt x="5856" y="25179"/>
                      <a:pt x="5856" y="50358"/>
                      <a:pt x="0" y="74951"/>
                    </a:cubicBezTo>
                    <a:close/>
                  </a:path>
                </a:pathLst>
              </a:custGeom>
              <a:solidFill>
                <a:srgbClr val="C09679"/>
              </a:solidFill>
              <a:ln w="5853" cap="flat">
                <a:noFill/>
                <a:prstDash val="solid"/>
                <a:miter/>
              </a:ln>
            </p:spPr>
            <p:txBody>
              <a:bodyPr rtlCol="0" anchor="ctr"/>
              <a:lstStyle/>
              <a:p>
                <a:endParaRPr lang="en-US"/>
              </a:p>
            </p:txBody>
          </p:sp>
        </p:grpSp>
      </p:grpSp>
      <p:grpSp>
        <p:nvGrpSpPr>
          <p:cNvPr id="74" name="Group 73">
            <a:extLst>
              <a:ext uri="{FF2B5EF4-FFF2-40B4-BE49-F238E27FC236}">
                <a16:creationId xmlns:a16="http://schemas.microsoft.com/office/drawing/2014/main" xmlns="" id="{50299081-A429-4C75-A2DD-FE3E03AA10F9}"/>
              </a:ext>
            </a:extLst>
          </p:cNvPr>
          <p:cNvGrpSpPr/>
          <p:nvPr/>
        </p:nvGrpSpPr>
        <p:grpSpPr>
          <a:xfrm>
            <a:off x="7604319" y="2374675"/>
            <a:ext cx="952751" cy="952751"/>
            <a:chOff x="8891613" y="4163826"/>
            <a:chExt cx="1741367" cy="1741367"/>
          </a:xfrm>
        </p:grpSpPr>
        <p:sp>
          <p:nvSpPr>
            <p:cNvPr id="56" name="Oval 55">
              <a:extLst>
                <a:ext uri="{FF2B5EF4-FFF2-40B4-BE49-F238E27FC236}">
                  <a16:creationId xmlns:a16="http://schemas.microsoft.com/office/drawing/2014/main" xmlns="" id="{3FFD9CC7-2DBD-41A8-80F7-43EE19E29C9C}"/>
                </a:ext>
              </a:extLst>
            </p:cNvPr>
            <p:cNvSpPr/>
            <p:nvPr/>
          </p:nvSpPr>
          <p:spPr>
            <a:xfrm>
              <a:off x="8891613" y="4163826"/>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5309C8CF-5AB3-42EC-9A0F-B0691E0BB4E1}"/>
                </a:ext>
              </a:extLst>
            </p:cNvPr>
            <p:cNvGrpSpPr/>
            <p:nvPr/>
          </p:nvGrpSpPr>
          <p:grpSpPr>
            <a:xfrm>
              <a:off x="9213048" y="4407749"/>
              <a:ext cx="1098496" cy="1253521"/>
              <a:chOff x="10255665" y="4623530"/>
              <a:chExt cx="1780099" cy="2031315"/>
            </a:xfrm>
          </p:grpSpPr>
          <p:sp>
            <p:nvSpPr>
              <p:cNvPr id="41" name="Freeform: Shape 40">
                <a:extLst>
                  <a:ext uri="{FF2B5EF4-FFF2-40B4-BE49-F238E27FC236}">
                    <a16:creationId xmlns:a16="http://schemas.microsoft.com/office/drawing/2014/main" xmlns="" id="{4529A006-8875-4403-B2A7-826F3041FA9A}"/>
                  </a:ext>
                </a:extLst>
              </p:cNvPr>
              <p:cNvSpPr/>
              <p:nvPr/>
            </p:nvSpPr>
            <p:spPr>
              <a:xfrm>
                <a:off x="10527907" y="5069090"/>
                <a:ext cx="1235529" cy="1469753"/>
              </a:xfrm>
              <a:custGeom>
                <a:avLst/>
                <a:gdLst>
                  <a:gd name="connsiteX0" fmla="*/ 1210323 w 1235529"/>
                  <a:gd name="connsiteY0" fmla="*/ 283472 h 1469752"/>
                  <a:gd name="connsiteX1" fmla="*/ 1094383 w 1235529"/>
                  <a:gd name="connsiteY1" fmla="*/ 460897 h 1469752"/>
                  <a:gd name="connsiteX2" fmla="*/ 1096725 w 1235529"/>
                  <a:gd name="connsiteY2" fmla="*/ 316849 h 1469752"/>
                  <a:gd name="connsiteX3" fmla="*/ 914030 w 1235529"/>
                  <a:gd name="connsiteY3" fmla="*/ 106048 h 1469752"/>
                  <a:gd name="connsiteX4" fmla="*/ 446754 w 1235529"/>
                  <a:gd name="connsiteY4" fmla="*/ 34610 h 1469752"/>
                  <a:gd name="connsiteX5" fmla="*/ 353651 w 1235529"/>
                  <a:gd name="connsiteY5" fmla="*/ 8260 h 1469752"/>
                  <a:gd name="connsiteX6" fmla="*/ 326129 w 1235529"/>
                  <a:gd name="connsiteY6" fmla="*/ 5917 h 1469752"/>
                  <a:gd name="connsiteX7" fmla="*/ 196135 w 1235529"/>
                  <a:gd name="connsiteY7" fmla="*/ 108390 h 1469752"/>
                  <a:gd name="connsiteX8" fmla="*/ 120013 w 1235529"/>
                  <a:gd name="connsiteY8" fmla="*/ 192711 h 1469752"/>
                  <a:gd name="connsiteX9" fmla="*/ 94833 w 1235529"/>
                  <a:gd name="connsiteY9" fmla="*/ 310408 h 1469752"/>
                  <a:gd name="connsiteX10" fmla="*/ 111815 w 1235529"/>
                  <a:gd name="connsiteY10" fmla="*/ 404097 h 1469752"/>
                  <a:gd name="connsiteX11" fmla="*/ 19296 w 1235529"/>
                  <a:gd name="connsiteY11" fmla="*/ 294012 h 1469752"/>
                  <a:gd name="connsiteX12" fmla="*/ 3486 w 1235529"/>
                  <a:gd name="connsiteY12" fmla="*/ 328560 h 1469752"/>
                  <a:gd name="connsiteX13" fmla="*/ 118841 w 1235529"/>
                  <a:gd name="connsiteY13" fmla="*/ 537605 h 1469752"/>
                  <a:gd name="connsiteX14" fmla="*/ 157488 w 1235529"/>
                  <a:gd name="connsiteY14" fmla="*/ 582693 h 1469752"/>
                  <a:gd name="connsiteX15" fmla="*/ 169200 w 1235529"/>
                  <a:gd name="connsiteY15" fmla="*/ 619583 h 1469752"/>
                  <a:gd name="connsiteX16" fmla="*/ 277528 w 1235529"/>
                  <a:gd name="connsiteY16" fmla="*/ 769486 h 1469752"/>
                  <a:gd name="connsiteX17" fmla="*/ 438557 w 1235529"/>
                  <a:gd name="connsiteY17" fmla="*/ 856149 h 1469752"/>
                  <a:gd name="connsiteX18" fmla="*/ 433872 w 1235529"/>
                  <a:gd name="connsiteY18" fmla="*/ 1021862 h 1469752"/>
                  <a:gd name="connsiteX19" fmla="*/ 356579 w 1235529"/>
                  <a:gd name="connsiteY19" fmla="*/ 1120822 h 1469752"/>
                  <a:gd name="connsiteX20" fmla="*/ 110058 w 1235529"/>
                  <a:gd name="connsiteY20" fmla="*/ 1192260 h 1469752"/>
                  <a:gd name="connsiteX21" fmla="*/ 247664 w 1235529"/>
                  <a:gd name="connsiteY21" fmla="*/ 1336307 h 1469752"/>
                  <a:gd name="connsiteX22" fmla="*/ 757100 w 1235529"/>
                  <a:gd name="connsiteY22" fmla="*/ 1454590 h 1469752"/>
                  <a:gd name="connsiteX23" fmla="*/ 1135372 w 1235529"/>
                  <a:gd name="connsiteY23" fmla="*/ 1193431 h 1469752"/>
                  <a:gd name="connsiteX24" fmla="*/ 862501 w 1235529"/>
                  <a:gd name="connsiteY24" fmla="*/ 1114966 h 1469752"/>
                  <a:gd name="connsiteX25" fmla="*/ 807459 w 1235529"/>
                  <a:gd name="connsiteY25" fmla="*/ 1052897 h 1469752"/>
                  <a:gd name="connsiteX26" fmla="*/ 798089 w 1235529"/>
                  <a:gd name="connsiteY26" fmla="*/ 856149 h 1469752"/>
                  <a:gd name="connsiteX27" fmla="*/ 798089 w 1235529"/>
                  <a:gd name="connsiteY27" fmla="*/ 856149 h 1469752"/>
                  <a:gd name="connsiteX28" fmla="*/ 850790 w 1235529"/>
                  <a:gd name="connsiteY28" fmla="*/ 833312 h 1469752"/>
                  <a:gd name="connsiteX29" fmla="*/ 1077987 w 1235529"/>
                  <a:gd name="connsiteY29" fmla="*/ 586792 h 1469752"/>
                  <a:gd name="connsiteX30" fmla="*/ 1121318 w 1235529"/>
                  <a:gd name="connsiteY30" fmla="*/ 534677 h 1469752"/>
                  <a:gd name="connsiteX31" fmla="*/ 1232575 w 1235529"/>
                  <a:gd name="connsiteY31" fmla="*/ 387116 h 1469752"/>
                  <a:gd name="connsiteX32" fmla="*/ 1210323 w 1235529"/>
                  <a:gd name="connsiteY32" fmla="*/ 283472 h 1469752"/>
                  <a:gd name="connsiteX33" fmla="*/ 788721 w 1235529"/>
                  <a:gd name="connsiteY33" fmla="*/ 886012 h 1469752"/>
                  <a:gd name="connsiteX34" fmla="*/ 789306 w 1235529"/>
                  <a:gd name="connsiteY34" fmla="*/ 887183 h 1469752"/>
                  <a:gd name="connsiteX35" fmla="*/ 788135 w 1235529"/>
                  <a:gd name="connsiteY35" fmla="*/ 888940 h 1469752"/>
                  <a:gd name="connsiteX36" fmla="*/ 788721 w 1235529"/>
                  <a:gd name="connsiteY36" fmla="*/ 886012 h 14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529" h="1469752">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w="58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769444CF-80A3-4327-BB32-0A7229EC14F0}"/>
                  </a:ext>
                </a:extLst>
              </p:cNvPr>
              <p:cNvSpPr/>
              <p:nvPr/>
            </p:nvSpPr>
            <p:spPr>
              <a:xfrm>
                <a:off x="10447882" y="4623530"/>
                <a:ext cx="1370208" cy="1674699"/>
              </a:xfrm>
              <a:custGeom>
                <a:avLst/>
                <a:gdLst>
                  <a:gd name="connsiteX0" fmla="*/ 37838 w 1370207"/>
                  <a:gd name="connsiteY0" fmla="*/ 1675881 h 1674698"/>
                  <a:gd name="connsiteX1" fmla="*/ 13245 w 1370207"/>
                  <a:gd name="connsiteY1" fmla="*/ 1452783 h 1674698"/>
                  <a:gd name="connsiteX2" fmla="*/ 60675 w 1370207"/>
                  <a:gd name="connsiteY2" fmla="*/ 1167616 h 1674698"/>
                  <a:gd name="connsiteX3" fmla="*/ 36082 w 1370207"/>
                  <a:gd name="connsiteY3" fmla="*/ 907042 h 1674698"/>
                  <a:gd name="connsiteX4" fmla="*/ 20857 w 1370207"/>
                  <a:gd name="connsiteY4" fmla="*/ 678674 h 1674698"/>
                  <a:gd name="connsiteX5" fmla="*/ 75314 w 1370207"/>
                  <a:gd name="connsiteY5" fmla="*/ 383553 h 1674698"/>
                  <a:gd name="connsiteX6" fmla="*/ 378048 w 1370207"/>
                  <a:gd name="connsiteY6" fmla="*/ 66765 h 1674698"/>
                  <a:gd name="connsiteX7" fmla="*/ 1088331 w 1370207"/>
                  <a:gd name="connsiteY7" fmla="*/ 116538 h 1674698"/>
                  <a:gd name="connsiteX8" fmla="*/ 1327239 w 1370207"/>
                  <a:gd name="connsiteY8" fmla="*/ 439181 h 1674698"/>
                  <a:gd name="connsiteX9" fmla="*/ 1342463 w 1370207"/>
                  <a:gd name="connsiteY9" fmla="*/ 516475 h 1674698"/>
                  <a:gd name="connsiteX10" fmla="*/ 1358273 w 1370207"/>
                  <a:gd name="connsiteY10" fmla="*/ 664621 h 1674698"/>
                  <a:gd name="connsiteX11" fmla="*/ 1346562 w 1370207"/>
                  <a:gd name="connsiteY11" fmla="*/ 891232 h 1674698"/>
                  <a:gd name="connsiteX12" fmla="*/ 1324311 w 1370207"/>
                  <a:gd name="connsiteY12" fmla="*/ 1147122 h 1674698"/>
                  <a:gd name="connsiteX13" fmla="*/ 1357688 w 1370207"/>
                  <a:gd name="connsiteY13" fmla="*/ 1415893 h 1674698"/>
                  <a:gd name="connsiteX14" fmla="*/ 1364129 w 1370207"/>
                  <a:gd name="connsiteY14" fmla="*/ 1602101 h 1674698"/>
                  <a:gd name="connsiteX15" fmla="*/ 1333680 w 1370207"/>
                  <a:gd name="connsiteY15" fmla="*/ 1653630 h 1674698"/>
                  <a:gd name="connsiteX16" fmla="*/ 1271611 w 1370207"/>
                  <a:gd name="connsiteY16" fmla="*/ 1650702 h 1674698"/>
                  <a:gd name="connsiteX17" fmla="*/ 1215397 w 1370207"/>
                  <a:gd name="connsiteY17" fmla="*/ 1646603 h 1674698"/>
                  <a:gd name="connsiteX18" fmla="*/ 934329 w 1370207"/>
                  <a:gd name="connsiteY18" fmla="*/ 1566967 h 1674698"/>
                  <a:gd name="connsiteX19" fmla="*/ 881043 w 1370207"/>
                  <a:gd name="connsiteY19" fmla="*/ 1503727 h 1674698"/>
                  <a:gd name="connsiteX20" fmla="*/ 870503 w 1370207"/>
                  <a:gd name="connsiteY20" fmla="*/ 1384859 h 1674698"/>
                  <a:gd name="connsiteX21" fmla="*/ 872259 w 1370207"/>
                  <a:gd name="connsiteY21" fmla="*/ 1309322 h 1674698"/>
                  <a:gd name="connsiteX22" fmla="*/ 898024 w 1370207"/>
                  <a:gd name="connsiteY22" fmla="*/ 1288242 h 1674698"/>
                  <a:gd name="connsiteX23" fmla="*/ 1043828 w 1370207"/>
                  <a:gd name="connsiteY23" fmla="*/ 1205092 h 1674698"/>
                  <a:gd name="connsiteX24" fmla="*/ 1136347 w 1370207"/>
                  <a:gd name="connsiteY24" fmla="*/ 1076269 h 1674698"/>
                  <a:gd name="connsiteX25" fmla="*/ 1157427 w 1370207"/>
                  <a:gd name="connsiteY25" fmla="*/ 1010686 h 1674698"/>
                  <a:gd name="connsiteX26" fmla="*/ 1182606 w 1370207"/>
                  <a:gd name="connsiteY26" fmla="*/ 983165 h 1674698"/>
                  <a:gd name="connsiteX27" fmla="*/ 1307915 w 1370207"/>
                  <a:gd name="connsiteY27" fmla="*/ 815695 h 1674698"/>
                  <a:gd name="connsiteX28" fmla="*/ 1292106 w 1370207"/>
                  <a:gd name="connsiteY28" fmla="*/ 746014 h 1674698"/>
                  <a:gd name="connsiteX29" fmla="*/ 1264584 w 1370207"/>
                  <a:gd name="connsiteY29" fmla="*/ 791687 h 1674698"/>
                  <a:gd name="connsiteX30" fmla="*/ 1191975 w 1370207"/>
                  <a:gd name="connsiteY30" fmla="*/ 895331 h 1674698"/>
                  <a:gd name="connsiteX31" fmla="*/ 1173822 w 1370207"/>
                  <a:gd name="connsiteY31" fmla="*/ 906457 h 1674698"/>
                  <a:gd name="connsiteX32" fmla="*/ 1170894 w 1370207"/>
                  <a:gd name="connsiteY32" fmla="*/ 887719 h 1674698"/>
                  <a:gd name="connsiteX33" fmla="*/ 1166210 w 1370207"/>
                  <a:gd name="connsiteY33" fmla="*/ 729618 h 1674698"/>
                  <a:gd name="connsiteX34" fmla="*/ 947797 w 1370207"/>
                  <a:gd name="connsiteY34" fmla="*/ 553950 h 1674698"/>
                  <a:gd name="connsiteX35" fmla="*/ 635694 w 1370207"/>
                  <a:gd name="connsiteY35" fmla="*/ 489539 h 1674698"/>
                  <a:gd name="connsiteX36" fmla="*/ 524438 w 1370207"/>
                  <a:gd name="connsiteY36" fmla="*/ 495395 h 1674698"/>
                  <a:gd name="connsiteX37" fmla="*/ 434262 w 1370207"/>
                  <a:gd name="connsiteY37" fmla="*/ 463774 h 1674698"/>
                  <a:gd name="connsiteX38" fmla="*/ 403812 w 1370207"/>
                  <a:gd name="connsiteY38" fmla="*/ 462018 h 1674698"/>
                  <a:gd name="connsiteX39" fmla="*/ 238685 w 1370207"/>
                  <a:gd name="connsiteY39" fmla="*/ 616020 h 1674698"/>
                  <a:gd name="connsiteX40" fmla="*/ 201794 w 1370207"/>
                  <a:gd name="connsiteY40" fmla="*/ 682188 h 1674698"/>
                  <a:gd name="connsiteX41" fmla="*/ 180129 w 1370207"/>
                  <a:gd name="connsiteY41" fmla="*/ 794615 h 1674698"/>
                  <a:gd name="connsiteX42" fmla="*/ 194768 w 1370207"/>
                  <a:gd name="connsiteY42" fmla="*/ 863126 h 1674698"/>
                  <a:gd name="connsiteX43" fmla="*/ 96394 w 1370207"/>
                  <a:gd name="connsiteY43" fmla="*/ 758311 h 1674698"/>
                  <a:gd name="connsiteX44" fmla="*/ 92295 w 1370207"/>
                  <a:gd name="connsiteY44" fmla="*/ 847315 h 1674698"/>
                  <a:gd name="connsiteX45" fmla="*/ 181300 w 1370207"/>
                  <a:gd name="connsiteY45" fmla="*/ 970283 h 1674698"/>
                  <a:gd name="connsiteX46" fmla="*/ 195353 w 1370207"/>
                  <a:gd name="connsiteY46" fmla="*/ 977895 h 1674698"/>
                  <a:gd name="connsiteX47" fmla="*/ 243370 w 1370207"/>
                  <a:gd name="connsiteY47" fmla="*/ 1033523 h 1674698"/>
                  <a:gd name="connsiteX48" fmla="*/ 292556 w 1370207"/>
                  <a:gd name="connsiteY48" fmla="*/ 1147122 h 1674698"/>
                  <a:gd name="connsiteX49" fmla="*/ 436018 w 1370207"/>
                  <a:gd name="connsiteY49" fmla="*/ 1260134 h 1674698"/>
                  <a:gd name="connsiteX50" fmla="*/ 493988 w 1370207"/>
                  <a:gd name="connsiteY50" fmla="*/ 1287656 h 1674698"/>
                  <a:gd name="connsiteX51" fmla="*/ 521510 w 1370207"/>
                  <a:gd name="connsiteY51" fmla="*/ 1310493 h 1674698"/>
                  <a:gd name="connsiteX52" fmla="*/ 523266 w 1370207"/>
                  <a:gd name="connsiteY52" fmla="*/ 1416479 h 1674698"/>
                  <a:gd name="connsiteX53" fmla="*/ 515068 w 1370207"/>
                  <a:gd name="connsiteY53" fmla="*/ 1499043 h 1674698"/>
                  <a:gd name="connsiteX54" fmla="*/ 452999 w 1370207"/>
                  <a:gd name="connsiteY54" fmla="*/ 1570481 h 1674698"/>
                  <a:gd name="connsiteX55" fmla="*/ 189498 w 1370207"/>
                  <a:gd name="connsiteY55" fmla="*/ 1646018 h 1674698"/>
                  <a:gd name="connsiteX56" fmla="*/ 56576 w 1370207"/>
                  <a:gd name="connsiteY56" fmla="*/ 1676467 h 1674698"/>
                  <a:gd name="connsiteX57" fmla="*/ 37838 w 1370207"/>
                  <a:gd name="connsiteY57" fmla="*/ 1675881 h 167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70207" h="1674698">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C09200"/>
              </a:solidFill>
              <a:ln w="5853" cap="flat">
                <a:noFill/>
                <a:prstDash val="solid"/>
                <a:miter/>
              </a:ln>
            </p:spPr>
            <p:txBody>
              <a:bodyPr rtlCol="0" anchor="ctr"/>
              <a:lstStyle/>
              <a:p>
                <a:r>
                  <a:rPr lang="en-US" dirty="0"/>
                  <a:t>	</a:t>
                </a:r>
              </a:p>
            </p:txBody>
          </p:sp>
          <p:sp>
            <p:nvSpPr>
              <p:cNvPr id="43" name="Freeform: Shape 42">
                <a:extLst>
                  <a:ext uri="{FF2B5EF4-FFF2-40B4-BE49-F238E27FC236}">
                    <a16:creationId xmlns:a16="http://schemas.microsoft.com/office/drawing/2014/main" xmlns="" id="{03D63CA4-465C-4193-95CE-BFFF4CE0868A}"/>
                  </a:ext>
                </a:extLst>
              </p:cNvPr>
              <p:cNvSpPr/>
              <p:nvPr/>
            </p:nvSpPr>
            <p:spPr>
              <a:xfrm>
                <a:off x="10255665" y="6262521"/>
                <a:ext cx="1780099" cy="392324"/>
              </a:xfrm>
              <a:custGeom>
                <a:avLst/>
                <a:gdLst>
                  <a:gd name="connsiteX0" fmla="*/ 1407028 w 1780099"/>
                  <a:gd name="connsiteY0" fmla="*/ 1171 h 392324"/>
                  <a:gd name="connsiteX1" fmla="*/ 1525897 w 1780099"/>
                  <a:gd name="connsiteY1" fmla="*/ 13468 h 392324"/>
                  <a:gd name="connsiteX2" fmla="*/ 1717375 w 1780099"/>
                  <a:gd name="connsiteY2" fmla="*/ 140534 h 392324"/>
                  <a:gd name="connsiteX3" fmla="*/ 1781201 w 1780099"/>
                  <a:gd name="connsiteY3" fmla="*/ 381785 h 392324"/>
                  <a:gd name="connsiteX4" fmla="*/ 1764219 w 1780099"/>
                  <a:gd name="connsiteY4" fmla="*/ 397009 h 392324"/>
                  <a:gd name="connsiteX5" fmla="*/ 1747824 w 1780099"/>
                  <a:gd name="connsiteY5" fmla="*/ 397009 h 392324"/>
                  <a:gd name="connsiteX6" fmla="*/ 26281 w 1780099"/>
                  <a:gd name="connsiteY6" fmla="*/ 397009 h 392324"/>
                  <a:gd name="connsiteX7" fmla="*/ 1687 w 1780099"/>
                  <a:gd name="connsiteY7" fmla="*/ 367731 h 392324"/>
                  <a:gd name="connsiteX8" fmla="*/ 229469 w 1780099"/>
                  <a:gd name="connsiteY8" fmla="*/ 36890 h 392324"/>
                  <a:gd name="connsiteX9" fmla="*/ 381715 w 1780099"/>
                  <a:gd name="connsiteY9" fmla="*/ 0 h 392324"/>
                  <a:gd name="connsiteX10" fmla="*/ 408065 w 1780099"/>
                  <a:gd name="connsiteY10" fmla="*/ 22837 h 392324"/>
                  <a:gd name="connsiteX11" fmla="*/ 723681 w 1780099"/>
                  <a:gd name="connsiteY11" fmla="*/ 247106 h 392324"/>
                  <a:gd name="connsiteX12" fmla="*/ 1176904 w 1780099"/>
                  <a:gd name="connsiteY12" fmla="*/ 197333 h 392324"/>
                  <a:gd name="connsiteX13" fmla="*/ 1384192 w 1780099"/>
                  <a:gd name="connsiteY13" fmla="*/ 21080 h 392324"/>
                  <a:gd name="connsiteX14" fmla="*/ 1407028 w 1780099"/>
                  <a:gd name="connsiteY14" fmla="*/ 1171 h 39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0099" h="392324">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2"/>
              </a:solidFill>
              <a:ln w="585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0ED18EC0-CEA0-464A-947A-63269152E570}"/>
                  </a:ext>
                </a:extLst>
              </p:cNvPr>
              <p:cNvSpPr/>
              <p:nvPr/>
            </p:nvSpPr>
            <p:spPr>
              <a:xfrm>
                <a:off x="10603708" y="5246212"/>
                <a:ext cx="1036439" cy="339624"/>
              </a:xfrm>
              <a:custGeom>
                <a:avLst/>
                <a:gdLst>
                  <a:gd name="connsiteX0" fmla="*/ 1019752 w 1036439"/>
                  <a:gd name="connsiteY0" fmla="*/ 20859 h 339624"/>
                  <a:gd name="connsiteX1" fmla="*/ 899713 w 1036439"/>
                  <a:gd name="connsiteY1" fmla="*/ 3292 h 339624"/>
                  <a:gd name="connsiteX2" fmla="*/ 776160 w 1036439"/>
                  <a:gd name="connsiteY2" fmla="*/ 364 h 339624"/>
                  <a:gd name="connsiteX3" fmla="*/ 625671 w 1036439"/>
                  <a:gd name="connsiteY3" fmla="*/ 26129 h 339624"/>
                  <a:gd name="connsiteX4" fmla="*/ 571800 w 1036439"/>
                  <a:gd name="connsiteY4" fmla="*/ 80586 h 339624"/>
                  <a:gd name="connsiteX5" fmla="*/ 466985 w 1036439"/>
                  <a:gd name="connsiteY5" fmla="*/ 80586 h 339624"/>
                  <a:gd name="connsiteX6" fmla="*/ 413114 w 1036439"/>
                  <a:gd name="connsiteY6" fmla="*/ 26129 h 339624"/>
                  <a:gd name="connsiteX7" fmla="*/ 262624 w 1036439"/>
                  <a:gd name="connsiteY7" fmla="*/ 364 h 339624"/>
                  <a:gd name="connsiteX8" fmla="*/ 45382 w 1036439"/>
                  <a:gd name="connsiteY8" fmla="*/ 16760 h 339624"/>
                  <a:gd name="connsiteX9" fmla="*/ 18447 w 1036439"/>
                  <a:gd name="connsiteY9" fmla="*/ 21444 h 339624"/>
                  <a:gd name="connsiteX10" fmla="*/ 2051 w 1036439"/>
                  <a:gd name="connsiteY10" fmla="*/ 47209 h 339624"/>
                  <a:gd name="connsiteX11" fmla="*/ 23717 w 1036439"/>
                  <a:gd name="connsiteY11" fmla="*/ 99909 h 339624"/>
                  <a:gd name="connsiteX12" fmla="*/ 45968 w 1036439"/>
                  <a:gd name="connsiteY12" fmla="*/ 172518 h 339624"/>
                  <a:gd name="connsiteX13" fmla="*/ 150783 w 1036439"/>
                  <a:gd name="connsiteY13" fmla="*/ 318322 h 339624"/>
                  <a:gd name="connsiteX14" fmla="*/ 322352 w 1036439"/>
                  <a:gd name="connsiteY14" fmla="*/ 336475 h 339624"/>
                  <a:gd name="connsiteX15" fmla="*/ 477525 w 1036439"/>
                  <a:gd name="connsiteY15" fmla="*/ 161393 h 339624"/>
                  <a:gd name="connsiteX16" fmla="*/ 563602 w 1036439"/>
                  <a:gd name="connsiteY16" fmla="*/ 156708 h 339624"/>
                  <a:gd name="connsiteX17" fmla="*/ 708821 w 1036439"/>
                  <a:gd name="connsiteY17" fmla="*/ 335304 h 339624"/>
                  <a:gd name="connsiteX18" fmla="*/ 844085 w 1036439"/>
                  <a:gd name="connsiteY18" fmla="*/ 333547 h 339624"/>
                  <a:gd name="connsiteX19" fmla="*/ 996330 w 1036439"/>
                  <a:gd name="connsiteY19" fmla="*/ 161978 h 339624"/>
                  <a:gd name="connsiteX20" fmla="*/ 1013311 w 1036439"/>
                  <a:gd name="connsiteY20" fmla="*/ 108692 h 339624"/>
                  <a:gd name="connsiteX21" fmla="*/ 1038490 w 1036439"/>
                  <a:gd name="connsiteY21" fmla="*/ 47209 h 339624"/>
                  <a:gd name="connsiteX22" fmla="*/ 1019752 w 1036439"/>
                  <a:gd name="connsiteY22" fmla="*/ 20859 h 339624"/>
                  <a:gd name="connsiteX23" fmla="*/ 440049 w 1036439"/>
                  <a:gd name="connsiteY23" fmla="*/ 166077 h 339624"/>
                  <a:gd name="connsiteX24" fmla="*/ 294830 w 1036439"/>
                  <a:gd name="connsiteY24" fmla="*/ 315395 h 339624"/>
                  <a:gd name="connsiteX25" fmla="*/ 201141 w 1036439"/>
                  <a:gd name="connsiteY25" fmla="*/ 311881 h 339624"/>
                  <a:gd name="connsiteX26" fmla="*/ 91642 w 1036439"/>
                  <a:gd name="connsiteY26" fmla="*/ 222291 h 339624"/>
                  <a:gd name="connsiteX27" fmla="*/ 72318 w 1036439"/>
                  <a:gd name="connsiteY27" fmla="*/ 112206 h 339624"/>
                  <a:gd name="connsiteX28" fmla="*/ 154296 w 1036439"/>
                  <a:gd name="connsiteY28" fmla="*/ 39596 h 339624"/>
                  <a:gd name="connsiteX29" fmla="*/ 230419 w 1036439"/>
                  <a:gd name="connsiteY29" fmla="*/ 39596 h 339624"/>
                  <a:gd name="connsiteX30" fmla="*/ 351630 w 1036439"/>
                  <a:gd name="connsiteY30" fmla="*/ 47794 h 339624"/>
                  <a:gd name="connsiteX31" fmla="*/ 440049 w 1036439"/>
                  <a:gd name="connsiteY31" fmla="*/ 166077 h 339624"/>
                  <a:gd name="connsiteX32" fmla="*/ 949485 w 1036439"/>
                  <a:gd name="connsiteY32" fmla="*/ 215264 h 339624"/>
                  <a:gd name="connsiteX33" fmla="*/ 767377 w 1036439"/>
                  <a:gd name="connsiteY33" fmla="*/ 317152 h 339624"/>
                  <a:gd name="connsiteX34" fmla="*/ 656121 w 1036439"/>
                  <a:gd name="connsiteY34" fmla="*/ 284360 h 339624"/>
                  <a:gd name="connsiteX35" fmla="*/ 615717 w 1036439"/>
                  <a:gd name="connsiteY35" fmla="*/ 87027 h 339624"/>
                  <a:gd name="connsiteX36" fmla="*/ 650850 w 1036439"/>
                  <a:gd name="connsiteY36" fmla="*/ 58920 h 339624"/>
                  <a:gd name="connsiteX37" fmla="*/ 735756 w 1036439"/>
                  <a:gd name="connsiteY37" fmla="*/ 40182 h 339624"/>
                  <a:gd name="connsiteX38" fmla="*/ 883317 w 1036439"/>
                  <a:gd name="connsiteY38" fmla="*/ 40182 h 339624"/>
                  <a:gd name="connsiteX39" fmla="*/ 966467 w 1036439"/>
                  <a:gd name="connsiteY39" fmla="*/ 128016 h 339624"/>
                  <a:gd name="connsiteX40" fmla="*/ 949485 w 1036439"/>
                  <a:gd name="connsiteY40" fmla="*/ 215264 h 3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36439" h="339624">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w="5853" cap="flat">
                <a:noFill/>
                <a:prstDash val="solid"/>
                <a:miter/>
              </a:ln>
            </p:spPr>
            <p:txBody>
              <a:bodyPr rtlCol="0" anchor="ctr"/>
              <a:lstStyle/>
              <a:p>
                <a:endParaRPr lang="en-US"/>
              </a:p>
            </p:txBody>
          </p:sp>
        </p:grpSp>
      </p:grpSp>
      <p:grpSp>
        <p:nvGrpSpPr>
          <p:cNvPr id="73" name="Group 72">
            <a:extLst>
              <a:ext uri="{FF2B5EF4-FFF2-40B4-BE49-F238E27FC236}">
                <a16:creationId xmlns:a16="http://schemas.microsoft.com/office/drawing/2014/main" xmlns="" id="{08695FAA-D295-47FC-B239-897948929260}"/>
              </a:ext>
            </a:extLst>
          </p:cNvPr>
          <p:cNvGrpSpPr/>
          <p:nvPr/>
        </p:nvGrpSpPr>
        <p:grpSpPr>
          <a:xfrm>
            <a:off x="4503002" y="2327579"/>
            <a:ext cx="1232184" cy="1232184"/>
            <a:chOff x="7542250" y="1837207"/>
            <a:chExt cx="1468221" cy="1468221"/>
          </a:xfrm>
        </p:grpSpPr>
        <p:sp>
          <p:nvSpPr>
            <p:cNvPr id="3" name="Oval 2">
              <a:extLst>
                <a:ext uri="{FF2B5EF4-FFF2-40B4-BE49-F238E27FC236}">
                  <a16:creationId xmlns:a16="http://schemas.microsoft.com/office/drawing/2014/main" xmlns="" id="{95282217-D7B3-49FE-A24C-E9CBBE3ECE19}"/>
                </a:ext>
              </a:extLst>
            </p:cNvPr>
            <p:cNvSpPr/>
            <p:nvPr/>
          </p:nvSpPr>
          <p:spPr>
            <a:xfrm>
              <a:off x="7542250" y="1837207"/>
              <a:ext cx="1468221" cy="14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485AE733-A4E0-4DEF-A857-E0657C99BCD3}"/>
                </a:ext>
              </a:extLst>
            </p:cNvPr>
            <p:cNvGrpSpPr/>
            <p:nvPr/>
          </p:nvGrpSpPr>
          <p:grpSpPr>
            <a:xfrm>
              <a:off x="7792152" y="2049096"/>
              <a:ext cx="968417" cy="1044442"/>
              <a:chOff x="7505528" y="4464029"/>
              <a:chExt cx="2031890" cy="2191402"/>
            </a:xfrm>
          </p:grpSpPr>
          <p:sp>
            <p:nvSpPr>
              <p:cNvPr id="46" name="Freeform: Shape 45">
                <a:extLst>
                  <a:ext uri="{FF2B5EF4-FFF2-40B4-BE49-F238E27FC236}">
                    <a16:creationId xmlns:a16="http://schemas.microsoft.com/office/drawing/2014/main" xmlns="" id="{C0478CA1-CA13-4E1C-9922-09B9905FE569}"/>
                  </a:ext>
                </a:extLst>
              </p:cNvPr>
              <p:cNvSpPr/>
              <p:nvPr/>
            </p:nvSpPr>
            <p:spPr>
              <a:xfrm>
                <a:off x="7929965" y="4622475"/>
                <a:ext cx="1182829" cy="1879644"/>
              </a:xfrm>
              <a:custGeom>
                <a:avLst/>
                <a:gdLst>
                  <a:gd name="connsiteX0" fmla="*/ 1174422 w 1182829"/>
                  <a:gd name="connsiteY0" fmla="*/ 672117 h 1879644"/>
                  <a:gd name="connsiteX1" fmla="*/ 1112352 w 1182829"/>
                  <a:gd name="connsiteY1" fmla="*/ 617074 h 1879644"/>
                  <a:gd name="connsiteX2" fmla="*/ 1101812 w 1182829"/>
                  <a:gd name="connsiteY2" fmla="*/ 599508 h 1879644"/>
                  <a:gd name="connsiteX3" fmla="*/ 1054968 w 1182829"/>
                  <a:gd name="connsiteY3" fmla="*/ 302044 h 1879644"/>
                  <a:gd name="connsiteX4" fmla="*/ 943712 w 1182829"/>
                  <a:gd name="connsiteY4" fmla="*/ 123448 h 1879644"/>
                  <a:gd name="connsiteX5" fmla="*/ 809033 w 1182829"/>
                  <a:gd name="connsiteY5" fmla="*/ 37371 h 1879644"/>
                  <a:gd name="connsiteX6" fmla="*/ 441887 w 1182829"/>
                  <a:gd name="connsiteY6" fmla="*/ 23903 h 1879644"/>
                  <a:gd name="connsiteX7" fmla="*/ 219375 w 1182829"/>
                  <a:gd name="connsiteY7" fmla="*/ 134574 h 1879644"/>
                  <a:gd name="connsiteX8" fmla="*/ 129785 w 1182829"/>
                  <a:gd name="connsiteY8" fmla="*/ 285063 h 1879644"/>
                  <a:gd name="connsiteX9" fmla="*/ 84696 w 1182829"/>
                  <a:gd name="connsiteY9" fmla="*/ 613561 h 1879644"/>
                  <a:gd name="connsiteX10" fmla="*/ 5060 w 1182829"/>
                  <a:gd name="connsiteY10" fmla="*/ 687927 h 1879644"/>
                  <a:gd name="connsiteX11" fmla="*/ 125686 w 1182829"/>
                  <a:gd name="connsiteY11" fmla="*/ 953185 h 1879644"/>
                  <a:gd name="connsiteX12" fmla="*/ 135054 w 1182829"/>
                  <a:gd name="connsiteY12" fmla="*/ 961969 h 1879644"/>
                  <a:gd name="connsiteX13" fmla="*/ 163161 w 1182829"/>
                  <a:gd name="connsiteY13" fmla="*/ 1058000 h 1879644"/>
                  <a:gd name="connsiteX14" fmla="*/ 315406 w 1182829"/>
                  <a:gd name="connsiteY14" fmla="*/ 1238353 h 1879644"/>
                  <a:gd name="connsiteX15" fmla="*/ 373377 w 1182829"/>
                  <a:gd name="connsiteY15" fmla="*/ 1282855 h 1879644"/>
                  <a:gd name="connsiteX16" fmla="*/ 364008 w 1182829"/>
                  <a:gd name="connsiteY16" fmla="*/ 1419876 h 1879644"/>
                  <a:gd name="connsiteX17" fmla="*/ 304281 w 1182829"/>
                  <a:gd name="connsiteY17" fmla="*/ 1492485 h 1879644"/>
                  <a:gd name="connsiteX18" fmla="*/ 257436 w 1182829"/>
                  <a:gd name="connsiteY18" fmla="*/ 1510052 h 1879644"/>
                  <a:gd name="connsiteX19" fmla="*/ 371620 w 1182829"/>
                  <a:gd name="connsiteY19" fmla="*/ 1686891 h 1879644"/>
                  <a:gd name="connsiteX20" fmla="*/ 541432 w 1182829"/>
                  <a:gd name="connsiteY20" fmla="*/ 1861387 h 1879644"/>
                  <a:gd name="connsiteX21" fmla="*/ 648004 w 1182829"/>
                  <a:gd name="connsiteY21" fmla="*/ 1868414 h 1879644"/>
                  <a:gd name="connsiteX22" fmla="*/ 725883 w 1182829"/>
                  <a:gd name="connsiteY22" fmla="*/ 1809858 h 1879644"/>
                  <a:gd name="connsiteX23" fmla="*/ 927316 w 1182829"/>
                  <a:gd name="connsiteY23" fmla="*/ 1510637 h 1879644"/>
                  <a:gd name="connsiteX24" fmla="*/ 886326 w 1182829"/>
                  <a:gd name="connsiteY24" fmla="*/ 1495999 h 1879644"/>
                  <a:gd name="connsiteX25" fmla="*/ 817816 w 1182829"/>
                  <a:gd name="connsiteY25" fmla="*/ 1410507 h 1879644"/>
                  <a:gd name="connsiteX26" fmla="*/ 817231 w 1182829"/>
                  <a:gd name="connsiteY26" fmla="*/ 1288125 h 1879644"/>
                  <a:gd name="connsiteX27" fmla="*/ 1029788 w 1182829"/>
                  <a:gd name="connsiteY27" fmla="*/ 1000615 h 1879644"/>
                  <a:gd name="connsiteX28" fmla="*/ 1037986 w 1182829"/>
                  <a:gd name="connsiteY28" fmla="*/ 968995 h 1879644"/>
                  <a:gd name="connsiteX29" fmla="*/ 1050283 w 1182829"/>
                  <a:gd name="connsiteY29" fmla="*/ 954942 h 1879644"/>
                  <a:gd name="connsiteX30" fmla="*/ 1107083 w 1182829"/>
                  <a:gd name="connsiteY30" fmla="*/ 918637 h 1879644"/>
                  <a:gd name="connsiteX31" fmla="*/ 1179691 w 1182829"/>
                  <a:gd name="connsiteY31" fmla="*/ 776346 h 1879644"/>
                  <a:gd name="connsiteX32" fmla="*/ 1174422 w 1182829"/>
                  <a:gd name="connsiteY32" fmla="*/ 672117 h 187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2829" h="1879644">
                    <a:moveTo>
                      <a:pt x="1174422" y="672117"/>
                    </a:moveTo>
                    <a:cubicBezTo>
                      <a:pt x="1163296" y="644010"/>
                      <a:pt x="1145729" y="620588"/>
                      <a:pt x="1112352" y="617074"/>
                    </a:cubicBezTo>
                    <a:cubicBezTo>
                      <a:pt x="1097713" y="615903"/>
                      <a:pt x="1102983" y="606534"/>
                      <a:pt x="1101812" y="599508"/>
                    </a:cubicBezTo>
                    <a:cubicBezTo>
                      <a:pt x="1091858" y="600093"/>
                      <a:pt x="1074877" y="360014"/>
                      <a:pt x="1054968" y="302044"/>
                    </a:cubicBezTo>
                    <a:cubicBezTo>
                      <a:pt x="1037401" y="251100"/>
                      <a:pt x="965377" y="149213"/>
                      <a:pt x="943712" y="123448"/>
                    </a:cubicBezTo>
                    <a:cubicBezTo>
                      <a:pt x="915604" y="89486"/>
                      <a:pt x="850022" y="53767"/>
                      <a:pt x="809033" y="37371"/>
                    </a:cubicBezTo>
                    <a:cubicBezTo>
                      <a:pt x="686066" y="-11816"/>
                      <a:pt x="567197" y="-8303"/>
                      <a:pt x="441887" y="23903"/>
                    </a:cubicBezTo>
                    <a:cubicBezTo>
                      <a:pt x="371620" y="42056"/>
                      <a:pt x="285543" y="77775"/>
                      <a:pt x="219375" y="134574"/>
                    </a:cubicBezTo>
                    <a:cubicBezTo>
                      <a:pt x="197709" y="152726"/>
                      <a:pt x="140325" y="258127"/>
                      <a:pt x="129785" y="285063"/>
                    </a:cubicBezTo>
                    <a:cubicBezTo>
                      <a:pt x="110461" y="333664"/>
                      <a:pt x="80597" y="612976"/>
                      <a:pt x="84696" y="613561"/>
                    </a:cubicBezTo>
                    <a:cubicBezTo>
                      <a:pt x="40779" y="619417"/>
                      <a:pt x="16186" y="646352"/>
                      <a:pt x="5060" y="687927"/>
                    </a:cubicBezTo>
                    <a:cubicBezTo>
                      <a:pt x="-18362" y="778103"/>
                      <a:pt x="42536" y="912196"/>
                      <a:pt x="125686" y="953185"/>
                    </a:cubicBezTo>
                    <a:cubicBezTo>
                      <a:pt x="129785" y="955528"/>
                      <a:pt x="134469" y="956698"/>
                      <a:pt x="135054" y="961969"/>
                    </a:cubicBezTo>
                    <a:cubicBezTo>
                      <a:pt x="137982" y="978950"/>
                      <a:pt x="158477" y="1051559"/>
                      <a:pt x="163161" y="1058000"/>
                    </a:cubicBezTo>
                    <a:cubicBezTo>
                      <a:pt x="197124" y="1130610"/>
                      <a:pt x="252166" y="1187994"/>
                      <a:pt x="315406" y="1238353"/>
                    </a:cubicBezTo>
                    <a:cubicBezTo>
                      <a:pt x="334730" y="1253577"/>
                      <a:pt x="355810" y="1265874"/>
                      <a:pt x="373377" y="1282855"/>
                    </a:cubicBezTo>
                    <a:cubicBezTo>
                      <a:pt x="370449" y="1328528"/>
                      <a:pt x="371620" y="1374202"/>
                      <a:pt x="364008" y="1419876"/>
                    </a:cubicBezTo>
                    <a:cubicBezTo>
                      <a:pt x="357567" y="1456766"/>
                      <a:pt x="341171" y="1483116"/>
                      <a:pt x="304281" y="1492485"/>
                    </a:cubicBezTo>
                    <a:cubicBezTo>
                      <a:pt x="288471" y="1496584"/>
                      <a:pt x="272661" y="1504196"/>
                      <a:pt x="257436" y="1510052"/>
                    </a:cubicBezTo>
                    <a:cubicBezTo>
                      <a:pt x="289642" y="1573292"/>
                      <a:pt x="328289" y="1631848"/>
                      <a:pt x="371620" y="1686891"/>
                    </a:cubicBezTo>
                    <a:cubicBezTo>
                      <a:pt x="421978" y="1751302"/>
                      <a:pt x="474679" y="1813957"/>
                      <a:pt x="541432" y="1861387"/>
                    </a:cubicBezTo>
                    <a:cubicBezTo>
                      <a:pt x="575980" y="1885395"/>
                      <a:pt x="610528" y="1888323"/>
                      <a:pt x="648004" y="1868414"/>
                    </a:cubicBezTo>
                    <a:cubicBezTo>
                      <a:pt x="677282" y="1853189"/>
                      <a:pt x="703047" y="1833866"/>
                      <a:pt x="725883" y="1809858"/>
                    </a:cubicBezTo>
                    <a:cubicBezTo>
                      <a:pt x="811375" y="1723195"/>
                      <a:pt x="871102" y="1618380"/>
                      <a:pt x="927316" y="1510637"/>
                    </a:cubicBezTo>
                    <a:cubicBezTo>
                      <a:pt x="913848" y="1505367"/>
                      <a:pt x="900380" y="1499512"/>
                      <a:pt x="886326" y="1495999"/>
                    </a:cubicBezTo>
                    <a:cubicBezTo>
                      <a:pt x="842995" y="1484873"/>
                      <a:pt x="823672" y="1454424"/>
                      <a:pt x="817816" y="1410507"/>
                    </a:cubicBezTo>
                    <a:cubicBezTo>
                      <a:pt x="813132" y="1370689"/>
                      <a:pt x="815474" y="1289296"/>
                      <a:pt x="817231" y="1288125"/>
                    </a:cubicBezTo>
                    <a:cubicBezTo>
                      <a:pt x="926145" y="1219615"/>
                      <a:pt x="1004610" y="1129438"/>
                      <a:pt x="1029788" y="1000615"/>
                    </a:cubicBezTo>
                    <a:cubicBezTo>
                      <a:pt x="1033888" y="990661"/>
                      <a:pt x="1035059" y="979535"/>
                      <a:pt x="1037986" y="968995"/>
                    </a:cubicBezTo>
                    <a:cubicBezTo>
                      <a:pt x="1040329" y="961969"/>
                      <a:pt x="1040914" y="956113"/>
                      <a:pt x="1050283" y="954942"/>
                    </a:cubicBezTo>
                    <a:cubicBezTo>
                      <a:pt x="1074877" y="952014"/>
                      <a:pt x="1091858" y="936204"/>
                      <a:pt x="1107083" y="918637"/>
                    </a:cubicBezTo>
                    <a:cubicBezTo>
                      <a:pt x="1142802" y="877648"/>
                      <a:pt x="1167980" y="830218"/>
                      <a:pt x="1179691" y="776346"/>
                    </a:cubicBezTo>
                    <a:cubicBezTo>
                      <a:pt x="1187889" y="741213"/>
                      <a:pt x="1188475" y="706079"/>
                      <a:pt x="1174422" y="672117"/>
                    </a:cubicBezTo>
                    <a:close/>
                  </a:path>
                </a:pathLst>
              </a:custGeom>
              <a:solidFill>
                <a:srgbClr val="998675"/>
              </a:solidFill>
              <a:ln w="585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EDAFA3BA-301D-4104-817A-53A4C41A57B9}"/>
                  </a:ext>
                </a:extLst>
              </p:cNvPr>
              <p:cNvSpPr/>
              <p:nvPr/>
            </p:nvSpPr>
            <p:spPr>
              <a:xfrm>
                <a:off x="7505528" y="6134284"/>
                <a:ext cx="2031890" cy="521147"/>
              </a:xfrm>
              <a:custGeom>
                <a:avLst/>
                <a:gdLst>
                  <a:gd name="connsiteX0" fmla="*/ 1352337 w 2031889"/>
                  <a:gd name="connsiteY0" fmla="*/ 0 h 521147"/>
                  <a:gd name="connsiteX1" fmla="*/ 1485260 w 2031889"/>
                  <a:gd name="connsiteY1" fmla="*/ 42160 h 521147"/>
                  <a:gd name="connsiteX2" fmla="*/ 1774526 w 2031889"/>
                  <a:gd name="connsiteY2" fmla="*/ 137606 h 521147"/>
                  <a:gd name="connsiteX3" fmla="*/ 2026316 w 2031889"/>
                  <a:gd name="connsiteY3" fmla="*/ 463177 h 521147"/>
                  <a:gd name="connsiteX4" fmla="*/ 2032757 w 2031889"/>
                  <a:gd name="connsiteY4" fmla="*/ 510022 h 521147"/>
                  <a:gd name="connsiteX5" fmla="*/ 2018704 w 2031889"/>
                  <a:gd name="connsiteY5" fmla="*/ 525832 h 521147"/>
                  <a:gd name="connsiteX6" fmla="*/ 2006993 w 2031889"/>
                  <a:gd name="connsiteY6" fmla="*/ 525832 h 521147"/>
                  <a:gd name="connsiteX7" fmla="*/ 26632 w 2031889"/>
                  <a:gd name="connsiteY7" fmla="*/ 525832 h 521147"/>
                  <a:gd name="connsiteX8" fmla="*/ 2038 w 2031889"/>
                  <a:gd name="connsiteY8" fmla="*/ 495968 h 521147"/>
                  <a:gd name="connsiteX9" fmla="*/ 84017 w 2031889"/>
                  <a:gd name="connsiteY9" fmla="*/ 273456 h 521147"/>
                  <a:gd name="connsiteX10" fmla="*/ 280765 w 2031889"/>
                  <a:gd name="connsiteY10" fmla="*/ 128823 h 521147"/>
                  <a:gd name="connsiteX11" fmla="*/ 655523 w 2031889"/>
                  <a:gd name="connsiteY11" fmla="*/ 6441 h 521147"/>
                  <a:gd name="connsiteX12" fmla="*/ 681873 w 2031889"/>
                  <a:gd name="connsiteY12" fmla="*/ 0 h 521147"/>
                  <a:gd name="connsiteX13" fmla="*/ 722276 w 2031889"/>
                  <a:gd name="connsiteY13" fmla="*/ 59141 h 521147"/>
                  <a:gd name="connsiteX14" fmla="*/ 953572 w 2031889"/>
                  <a:gd name="connsiteY14" fmla="*/ 329670 h 521147"/>
                  <a:gd name="connsiteX15" fmla="*/ 1085323 w 2031889"/>
                  <a:gd name="connsiteY15" fmla="*/ 339038 h 521147"/>
                  <a:gd name="connsiteX16" fmla="*/ 1214731 w 2031889"/>
                  <a:gd name="connsiteY16" fmla="*/ 212558 h 521147"/>
                  <a:gd name="connsiteX17" fmla="*/ 1332429 w 2031889"/>
                  <a:gd name="connsiteY17" fmla="*/ 23422 h 521147"/>
                  <a:gd name="connsiteX18" fmla="*/ 1352337 w 2031889"/>
                  <a:gd name="connsiteY18" fmla="*/ 0 h 5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31889" h="521147">
                    <a:moveTo>
                      <a:pt x="1352337" y="0"/>
                    </a:moveTo>
                    <a:cubicBezTo>
                      <a:pt x="1398011" y="10540"/>
                      <a:pt x="1441343" y="28107"/>
                      <a:pt x="1485260" y="42160"/>
                    </a:cubicBezTo>
                    <a:cubicBezTo>
                      <a:pt x="1581877" y="73780"/>
                      <a:pt x="1679665" y="101302"/>
                      <a:pt x="1774526" y="137606"/>
                    </a:cubicBezTo>
                    <a:cubicBezTo>
                      <a:pt x="1920330" y="193234"/>
                      <a:pt x="1998795" y="308589"/>
                      <a:pt x="2026316" y="463177"/>
                    </a:cubicBezTo>
                    <a:cubicBezTo>
                      <a:pt x="2029244" y="478401"/>
                      <a:pt x="2029244" y="494797"/>
                      <a:pt x="2032757" y="510022"/>
                    </a:cubicBezTo>
                    <a:cubicBezTo>
                      <a:pt x="2036270" y="524661"/>
                      <a:pt x="2029829" y="526418"/>
                      <a:pt x="2018704" y="525832"/>
                    </a:cubicBezTo>
                    <a:cubicBezTo>
                      <a:pt x="2014605" y="525832"/>
                      <a:pt x="2011091" y="525832"/>
                      <a:pt x="2006993" y="525832"/>
                    </a:cubicBezTo>
                    <a:cubicBezTo>
                      <a:pt x="1347068" y="525832"/>
                      <a:pt x="686557" y="525832"/>
                      <a:pt x="26632" y="525832"/>
                    </a:cubicBezTo>
                    <a:cubicBezTo>
                      <a:pt x="-2646" y="525832"/>
                      <a:pt x="-2060" y="525832"/>
                      <a:pt x="2038" y="495968"/>
                    </a:cubicBezTo>
                    <a:cubicBezTo>
                      <a:pt x="13164" y="415161"/>
                      <a:pt x="36587" y="339624"/>
                      <a:pt x="84017" y="273456"/>
                    </a:cubicBezTo>
                    <a:cubicBezTo>
                      <a:pt x="134375" y="203189"/>
                      <a:pt x="199372" y="153416"/>
                      <a:pt x="280765" y="128823"/>
                    </a:cubicBezTo>
                    <a:cubicBezTo>
                      <a:pt x="406660" y="90762"/>
                      <a:pt x="530213" y="46845"/>
                      <a:pt x="655523" y="6441"/>
                    </a:cubicBezTo>
                    <a:cubicBezTo>
                      <a:pt x="664306" y="3513"/>
                      <a:pt x="673089" y="2342"/>
                      <a:pt x="681873" y="0"/>
                    </a:cubicBezTo>
                    <a:cubicBezTo>
                      <a:pt x="702367" y="14639"/>
                      <a:pt x="709394" y="39232"/>
                      <a:pt x="722276" y="59141"/>
                    </a:cubicBezTo>
                    <a:cubicBezTo>
                      <a:pt x="787859" y="159858"/>
                      <a:pt x="859882" y="254718"/>
                      <a:pt x="953572" y="329670"/>
                    </a:cubicBezTo>
                    <a:cubicBezTo>
                      <a:pt x="996318" y="364217"/>
                      <a:pt x="1039063" y="368316"/>
                      <a:pt x="1085323" y="339038"/>
                    </a:cubicBezTo>
                    <a:cubicBezTo>
                      <a:pt x="1137437" y="306247"/>
                      <a:pt x="1177841" y="261159"/>
                      <a:pt x="1214731" y="212558"/>
                    </a:cubicBezTo>
                    <a:cubicBezTo>
                      <a:pt x="1259234" y="153416"/>
                      <a:pt x="1298466" y="90176"/>
                      <a:pt x="1332429" y="23422"/>
                    </a:cubicBezTo>
                    <a:cubicBezTo>
                      <a:pt x="1337698" y="13468"/>
                      <a:pt x="1342383" y="4099"/>
                      <a:pt x="1352337" y="0"/>
                    </a:cubicBezTo>
                    <a:close/>
                  </a:path>
                </a:pathLst>
              </a:custGeom>
              <a:solidFill>
                <a:schemeClr val="accent2"/>
              </a:solidFill>
              <a:ln w="5853"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xmlns="" id="{47FC3BCA-09C8-4DD2-8E93-1BFD1B0BCF04}"/>
                  </a:ext>
                </a:extLst>
              </p:cNvPr>
              <p:cNvSpPr/>
              <p:nvPr/>
            </p:nvSpPr>
            <p:spPr>
              <a:xfrm>
                <a:off x="7984359" y="4464029"/>
                <a:ext cx="1059862" cy="1100851"/>
              </a:xfrm>
              <a:custGeom>
                <a:avLst/>
                <a:gdLst>
                  <a:gd name="connsiteX0" fmla="*/ 1048004 w 1059861"/>
                  <a:gd name="connsiteY0" fmla="*/ 757953 h 1100850"/>
                  <a:gd name="connsiteX1" fmla="*/ 960755 w 1059861"/>
                  <a:gd name="connsiteY1" fmla="*/ 1048976 h 1100850"/>
                  <a:gd name="connsiteX2" fmla="*/ 959584 w 1059861"/>
                  <a:gd name="connsiteY2" fmla="*/ 972268 h 1100850"/>
                  <a:gd name="connsiteX3" fmla="*/ 984178 w 1059861"/>
                  <a:gd name="connsiteY3" fmla="*/ 727505 h 1100850"/>
                  <a:gd name="connsiteX4" fmla="*/ 949044 w 1059861"/>
                  <a:gd name="connsiteY4" fmla="*/ 534270 h 1100850"/>
                  <a:gd name="connsiteX5" fmla="*/ 927379 w 1059861"/>
                  <a:gd name="connsiteY5" fmla="*/ 478642 h 1100850"/>
                  <a:gd name="connsiteX6" fmla="*/ 868823 w 1059861"/>
                  <a:gd name="connsiteY6" fmla="*/ 418329 h 1100850"/>
                  <a:gd name="connsiteX7" fmla="*/ 648653 w 1059861"/>
                  <a:gd name="connsiteY7" fmla="*/ 365043 h 1100850"/>
                  <a:gd name="connsiteX8" fmla="*/ 348261 w 1059861"/>
                  <a:gd name="connsiteY8" fmla="*/ 373827 h 1100850"/>
                  <a:gd name="connsiteX9" fmla="*/ 195430 w 1059861"/>
                  <a:gd name="connsiteY9" fmla="*/ 421843 h 1100850"/>
                  <a:gd name="connsiteX10" fmla="*/ 155026 w 1059861"/>
                  <a:gd name="connsiteY10" fmla="*/ 464003 h 1100850"/>
                  <a:gd name="connsiteX11" fmla="*/ 91786 w 1059861"/>
                  <a:gd name="connsiteY11" fmla="*/ 672462 h 1100850"/>
                  <a:gd name="connsiteX12" fmla="*/ 96470 w 1059861"/>
                  <a:gd name="connsiteY12" fmla="*/ 824122 h 1100850"/>
                  <a:gd name="connsiteX13" fmla="*/ 105254 w 1059861"/>
                  <a:gd name="connsiteY13" fmla="*/ 1102262 h 1100850"/>
                  <a:gd name="connsiteX14" fmla="*/ 30888 w 1059861"/>
                  <a:gd name="connsiteY14" fmla="*/ 770836 h 1100850"/>
                  <a:gd name="connsiteX15" fmla="*/ 1024 w 1059861"/>
                  <a:gd name="connsiteY15" fmla="*/ 550666 h 1100850"/>
                  <a:gd name="connsiteX16" fmla="*/ 9222 w 1059861"/>
                  <a:gd name="connsiteY16" fmla="*/ 403690 h 1100850"/>
                  <a:gd name="connsiteX17" fmla="*/ 127505 w 1059861"/>
                  <a:gd name="connsiteY17" fmla="*/ 161854 h 1100850"/>
                  <a:gd name="connsiteX18" fmla="*/ 299074 w 1059861"/>
                  <a:gd name="connsiteY18" fmla="*/ 47085 h 1100850"/>
                  <a:gd name="connsiteX19" fmla="*/ 810852 w 1059861"/>
                  <a:gd name="connsiteY19" fmla="*/ 55868 h 1100850"/>
                  <a:gd name="connsiteX20" fmla="*/ 1032194 w 1059861"/>
                  <a:gd name="connsiteY20" fmla="*/ 321127 h 1100850"/>
                  <a:gd name="connsiteX21" fmla="*/ 1048004 w 1059861"/>
                  <a:gd name="connsiteY21" fmla="*/ 757953 h 11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9861" h="1100850">
                    <a:moveTo>
                      <a:pt x="1048004" y="757953"/>
                    </a:moveTo>
                    <a:cubicBezTo>
                      <a:pt x="1028095" y="857498"/>
                      <a:pt x="991790" y="952359"/>
                      <a:pt x="960755" y="1048976"/>
                    </a:cubicBezTo>
                    <a:cubicBezTo>
                      <a:pt x="956071" y="1023212"/>
                      <a:pt x="956657" y="998033"/>
                      <a:pt x="959584" y="972268"/>
                    </a:cubicBezTo>
                    <a:cubicBezTo>
                      <a:pt x="967782" y="890875"/>
                      <a:pt x="975394" y="808897"/>
                      <a:pt x="984178" y="727505"/>
                    </a:cubicBezTo>
                    <a:cubicBezTo>
                      <a:pt x="991790" y="659580"/>
                      <a:pt x="970710" y="596925"/>
                      <a:pt x="949044" y="534270"/>
                    </a:cubicBezTo>
                    <a:cubicBezTo>
                      <a:pt x="942603" y="515532"/>
                      <a:pt x="932649" y="497380"/>
                      <a:pt x="927379" y="478642"/>
                    </a:cubicBezTo>
                    <a:cubicBezTo>
                      <a:pt x="918595" y="447607"/>
                      <a:pt x="896929" y="431212"/>
                      <a:pt x="868823" y="418329"/>
                    </a:cubicBezTo>
                    <a:cubicBezTo>
                      <a:pt x="798556" y="386123"/>
                      <a:pt x="724189" y="372656"/>
                      <a:pt x="648653" y="365043"/>
                    </a:cubicBezTo>
                    <a:cubicBezTo>
                      <a:pt x="548522" y="355089"/>
                      <a:pt x="447806" y="356845"/>
                      <a:pt x="348261" y="373827"/>
                    </a:cubicBezTo>
                    <a:cubicBezTo>
                      <a:pt x="294975" y="383196"/>
                      <a:pt x="243446" y="396078"/>
                      <a:pt x="195430" y="421843"/>
                    </a:cubicBezTo>
                    <a:cubicBezTo>
                      <a:pt x="177277" y="431797"/>
                      <a:pt x="163224" y="444094"/>
                      <a:pt x="155026" y="464003"/>
                    </a:cubicBezTo>
                    <a:cubicBezTo>
                      <a:pt x="127505" y="531928"/>
                      <a:pt x="100569" y="599267"/>
                      <a:pt x="91786" y="672462"/>
                    </a:cubicBezTo>
                    <a:cubicBezTo>
                      <a:pt x="85930" y="722820"/>
                      <a:pt x="93543" y="773764"/>
                      <a:pt x="96470" y="824122"/>
                    </a:cubicBezTo>
                    <a:cubicBezTo>
                      <a:pt x="101155" y="916640"/>
                      <a:pt x="112281" y="1009158"/>
                      <a:pt x="105254" y="1102262"/>
                    </a:cubicBezTo>
                    <a:cubicBezTo>
                      <a:pt x="73048" y="993348"/>
                      <a:pt x="51968" y="882092"/>
                      <a:pt x="30888" y="770836"/>
                    </a:cubicBezTo>
                    <a:cubicBezTo>
                      <a:pt x="15663" y="697641"/>
                      <a:pt x="-4831" y="624446"/>
                      <a:pt x="1024" y="550666"/>
                    </a:cubicBezTo>
                    <a:cubicBezTo>
                      <a:pt x="5123" y="501479"/>
                      <a:pt x="8637" y="452877"/>
                      <a:pt x="9222" y="403690"/>
                    </a:cubicBezTo>
                    <a:cubicBezTo>
                      <a:pt x="10393" y="310587"/>
                      <a:pt x="73048" y="233878"/>
                      <a:pt x="127505" y="161854"/>
                    </a:cubicBezTo>
                    <a:cubicBezTo>
                      <a:pt x="172008" y="103299"/>
                      <a:pt x="233491" y="72264"/>
                      <a:pt x="299074" y="47085"/>
                    </a:cubicBezTo>
                    <a:cubicBezTo>
                      <a:pt x="470643" y="-18498"/>
                      <a:pt x="642211" y="-15570"/>
                      <a:pt x="810852" y="55868"/>
                    </a:cubicBezTo>
                    <a:cubicBezTo>
                      <a:pt x="929135" y="105641"/>
                      <a:pt x="1002330" y="195817"/>
                      <a:pt x="1032194" y="321127"/>
                    </a:cubicBezTo>
                    <a:cubicBezTo>
                      <a:pt x="1066741" y="466345"/>
                      <a:pt x="1073183" y="611564"/>
                      <a:pt x="1048004" y="757953"/>
                    </a:cubicBezTo>
                    <a:close/>
                  </a:path>
                </a:pathLst>
              </a:custGeom>
              <a:solidFill>
                <a:srgbClr val="2D1F1F"/>
              </a:solidFill>
              <a:ln w="585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F0B5FE92-8AC5-4716-A408-89AE5E8E495F}"/>
                  </a:ext>
                </a:extLst>
              </p:cNvPr>
              <p:cNvSpPr/>
              <p:nvPr/>
            </p:nvSpPr>
            <p:spPr>
              <a:xfrm>
                <a:off x="8076145" y="5624110"/>
                <a:ext cx="878338" cy="363047"/>
              </a:xfrm>
              <a:custGeom>
                <a:avLst/>
                <a:gdLst>
                  <a:gd name="connsiteX0" fmla="*/ 668708 w 878338"/>
                  <a:gd name="connsiteY0" fmla="*/ 295859 h 363046"/>
                  <a:gd name="connsiteX1" fmla="*/ 247106 w 878338"/>
                  <a:gd name="connsiteY1" fmla="*/ 302886 h 363046"/>
                  <a:gd name="connsiteX2" fmla="*/ 230710 w 878338"/>
                  <a:gd name="connsiteY2" fmla="*/ 294103 h 363046"/>
                  <a:gd name="connsiteX3" fmla="*/ 169812 w 878338"/>
                  <a:gd name="connsiteY3" fmla="*/ 246087 h 363046"/>
                  <a:gd name="connsiteX4" fmla="*/ 3513 w 878338"/>
                  <a:gd name="connsiteY4" fmla="*/ 30601 h 363046"/>
                  <a:gd name="connsiteX5" fmla="*/ 0 w 878338"/>
                  <a:gd name="connsiteY5" fmla="*/ 19475 h 363046"/>
                  <a:gd name="connsiteX6" fmla="*/ 10540 w 878338"/>
                  <a:gd name="connsiteY6" fmla="*/ 27088 h 363046"/>
                  <a:gd name="connsiteX7" fmla="*/ 307418 w 878338"/>
                  <a:gd name="connsiteY7" fmla="*/ 235547 h 363046"/>
                  <a:gd name="connsiteX8" fmla="*/ 423359 w 878338"/>
                  <a:gd name="connsiteY8" fmla="*/ 222664 h 363046"/>
                  <a:gd name="connsiteX9" fmla="*/ 462591 w 878338"/>
                  <a:gd name="connsiteY9" fmla="*/ 219737 h 363046"/>
                  <a:gd name="connsiteX10" fmla="*/ 666951 w 878338"/>
                  <a:gd name="connsiteY10" fmla="*/ 200413 h 363046"/>
                  <a:gd name="connsiteX11" fmla="*/ 869555 w 878338"/>
                  <a:gd name="connsiteY11" fmla="*/ 8935 h 363046"/>
                  <a:gd name="connsiteX12" fmla="*/ 881266 w 878338"/>
                  <a:gd name="connsiteY12" fmla="*/ 152 h 363046"/>
                  <a:gd name="connsiteX13" fmla="*/ 668708 w 878338"/>
                  <a:gd name="connsiteY13" fmla="*/ 295859 h 36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338" h="363046">
                    <a:moveTo>
                      <a:pt x="668708" y="295859"/>
                    </a:moveTo>
                    <a:cubicBezTo>
                      <a:pt x="529345" y="382522"/>
                      <a:pt x="389396" y="391891"/>
                      <a:pt x="247106" y="302886"/>
                    </a:cubicBezTo>
                    <a:cubicBezTo>
                      <a:pt x="241836" y="299958"/>
                      <a:pt x="236566" y="297030"/>
                      <a:pt x="230710" y="294103"/>
                    </a:cubicBezTo>
                    <a:cubicBezTo>
                      <a:pt x="212558" y="275365"/>
                      <a:pt x="189721" y="262482"/>
                      <a:pt x="169812" y="246087"/>
                    </a:cubicBezTo>
                    <a:cubicBezTo>
                      <a:pt x="96617" y="187531"/>
                      <a:pt x="35134" y="120777"/>
                      <a:pt x="3513" y="30601"/>
                    </a:cubicBezTo>
                    <a:cubicBezTo>
                      <a:pt x="2342" y="27088"/>
                      <a:pt x="1171" y="23574"/>
                      <a:pt x="0" y="19475"/>
                    </a:cubicBezTo>
                    <a:cubicBezTo>
                      <a:pt x="6441" y="18890"/>
                      <a:pt x="7612" y="24160"/>
                      <a:pt x="10540" y="27088"/>
                    </a:cubicBezTo>
                    <a:cubicBezTo>
                      <a:pt x="89005" y="125462"/>
                      <a:pt x="182694" y="203926"/>
                      <a:pt x="307418" y="235547"/>
                    </a:cubicBezTo>
                    <a:cubicBezTo>
                      <a:pt x="346651" y="245501"/>
                      <a:pt x="386469" y="243159"/>
                      <a:pt x="423359" y="222664"/>
                    </a:cubicBezTo>
                    <a:cubicBezTo>
                      <a:pt x="436241" y="215638"/>
                      <a:pt x="449124" y="212710"/>
                      <a:pt x="462591" y="219737"/>
                    </a:cubicBezTo>
                    <a:cubicBezTo>
                      <a:pt x="534615" y="254870"/>
                      <a:pt x="601369" y="240817"/>
                      <a:pt x="666951" y="200413"/>
                    </a:cubicBezTo>
                    <a:cubicBezTo>
                      <a:pt x="747759" y="150055"/>
                      <a:pt x="815684" y="87400"/>
                      <a:pt x="869555" y="8935"/>
                    </a:cubicBezTo>
                    <a:cubicBezTo>
                      <a:pt x="872483" y="4836"/>
                      <a:pt x="874239" y="-1019"/>
                      <a:pt x="881266" y="152"/>
                    </a:cubicBezTo>
                    <a:cubicBezTo>
                      <a:pt x="858430" y="133074"/>
                      <a:pt x="779379" y="225592"/>
                      <a:pt x="668708" y="295859"/>
                    </a:cubicBezTo>
                    <a:close/>
                  </a:path>
                </a:pathLst>
              </a:custGeom>
              <a:solidFill>
                <a:srgbClr val="2D1F1F"/>
              </a:solidFill>
              <a:ln w="5853" cap="flat">
                <a:noFill/>
                <a:prstDash val="solid"/>
                <a:miter/>
              </a:ln>
            </p:spPr>
            <p:txBody>
              <a:bodyPr rtlCol="0" anchor="ctr"/>
              <a:lstStyle/>
              <a:p>
                <a:endParaRPr lang="en-US"/>
              </a:p>
            </p:txBody>
          </p:sp>
        </p:grpSp>
      </p:grpSp>
      <p:grpSp>
        <p:nvGrpSpPr>
          <p:cNvPr id="71" name="Group 70">
            <a:extLst>
              <a:ext uri="{FF2B5EF4-FFF2-40B4-BE49-F238E27FC236}">
                <a16:creationId xmlns:a16="http://schemas.microsoft.com/office/drawing/2014/main" xmlns="" id="{DC9C3066-7724-4E0D-B7B7-85B4B2C32BE8}"/>
              </a:ext>
            </a:extLst>
          </p:cNvPr>
          <p:cNvGrpSpPr/>
          <p:nvPr/>
        </p:nvGrpSpPr>
        <p:grpSpPr>
          <a:xfrm>
            <a:off x="7327071" y="4243371"/>
            <a:ext cx="1247857" cy="1247857"/>
            <a:chOff x="5914525" y="3222230"/>
            <a:chExt cx="1741367" cy="1741367"/>
          </a:xfrm>
        </p:grpSpPr>
        <p:sp>
          <p:nvSpPr>
            <p:cNvPr id="54" name="Oval 53">
              <a:extLst>
                <a:ext uri="{FF2B5EF4-FFF2-40B4-BE49-F238E27FC236}">
                  <a16:creationId xmlns:a16="http://schemas.microsoft.com/office/drawing/2014/main" xmlns="" id="{0C01228B-2E48-4E2E-ABAC-C3642B395217}"/>
                </a:ext>
              </a:extLst>
            </p:cNvPr>
            <p:cNvSpPr/>
            <p:nvPr/>
          </p:nvSpPr>
          <p:spPr>
            <a:xfrm>
              <a:off x="5914525" y="322223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xmlns="" id="{8AE3239D-AFD7-4E9D-998D-850D91A18BC4}"/>
                </a:ext>
              </a:extLst>
            </p:cNvPr>
            <p:cNvGrpSpPr/>
            <p:nvPr/>
          </p:nvGrpSpPr>
          <p:grpSpPr>
            <a:xfrm>
              <a:off x="6188520" y="3478652"/>
              <a:ext cx="1193376" cy="1228522"/>
              <a:chOff x="6162914" y="3415961"/>
              <a:chExt cx="1193376" cy="1228522"/>
            </a:xfrm>
          </p:grpSpPr>
          <p:sp>
            <p:nvSpPr>
              <p:cNvPr id="51" name="Freeform: Shape 50">
                <a:extLst>
                  <a:ext uri="{FF2B5EF4-FFF2-40B4-BE49-F238E27FC236}">
                    <a16:creationId xmlns:a16="http://schemas.microsoft.com/office/drawing/2014/main" xmlns="" id="{B8642E2B-E707-42CF-96EB-A05AB32C9A09}"/>
                  </a:ext>
                </a:extLst>
              </p:cNvPr>
              <p:cNvSpPr/>
              <p:nvPr/>
            </p:nvSpPr>
            <p:spPr>
              <a:xfrm>
                <a:off x="6461289" y="3415961"/>
                <a:ext cx="605647" cy="1035692"/>
              </a:xfrm>
              <a:custGeom>
                <a:avLst/>
                <a:gdLst>
                  <a:gd name="connsiteX0" fmla="*/ 216364 w 989594"/>
                  <a:gd name="connsiteY0" fmla="*/ 1501182 h 1692265"/>
                  <a:gd name="connsiteX1" fmla="*/ 128530 w 989594"/>
                  <a:gd name="connsiteY1" fmla="*/ 1386412 h 1692265"/>
                  <a:gd name="connsiteX2" fmla="*/ 36597 w 989594"/>
                  <a:gd name="connsiteY2" fmla="*/ 1159215 h 1692265"/>
                  <a:gd name="connsiteX3" fmla="*/ 35426 w 989594"/>
                  <a:gd name="connsiteY3" fmla="*/ 1145162 h 1692265"/>
                  <a:gd name="connsiteX4" fmla="*/ 13175 w 989594"/>
                  <a:gd name="connsiteY4" fmla="*/ 938460 h 1692265"/>
                  <a:gd name="connsiteX5" fmla="*/ 2635 w 989594"/>
                  <a:gd name="connsiteY5" fmla="*/ 839500 h 1692265"/>
                  <a:gd name="connsiteX6" fmla="*/ 6734 w 989594"/>
                  <a:gd name="connsiteY6" fmla="*/ 783872 h 1692265"/>
                  <a:gd name="connsiteX7" fmla="*/ 1464 w 989594"/>
                  <a:gd name="connsiteY7" fmla="*/ 670274 h 1692265"/>
                  <a:gd name="connsiteX8" fmla="*/ 3806 w 989594"/>
                  <a:gd name="connsiteY8" fmla="*/ 643338 h 1692265"/>
                  <a:gd name="connsiteX9" fmla="*/ 1464 w 989594"/>
                  <a:gd name="connsiteY9" fmla="*/ 458301 h 1692265"/>
                  <a:gd name="connsiteX10" fmla="*/ 43624 w 989594"/>
                  <a:gd name="connsiteY10" fmla="*/ 223492 h 1692265"/>
                  <a:gd name="connsiteX11" fmla="*/ 50065 w 989594"/>
                  <a:gd name="connsiteY11" fmla="*/ 206511 h 1692265"/>
                  <a:gd name="connsiteX12" fmla="*/ 65875 w 989594"/>
                  <a:gd name="connsiteY12" fmla="*/ 169035 h 1692265"/>
                  <a:gd name="connsiteX13" fmla="*/ 139656 w 989594"/>
                  <a:gd name="connsiteY13" fmla="*/ 101110 h 1692265"/>
                  <a:gd name="connsiteX14" fmla="*/ 165420 w 989594"/>
                  <a:gd name="connsiteY14" fmla="*/ 85300 h 1692265"/>
                  <a:gd name="connsiteX15" fmla="*/ 296000 w 989594"/>
                  <a:gd name="connsiteY15" fmla="*/ 27915 h 1692265"/>
                  <a:gd name="connsiteX16" fmla="*/ 481037 w 989594"/>
                  <a:gd name="connsiteY16" fmla="*/ 2151 h 1692265"/>
                  <a:gd name="connsiteX17" fmla="*/ 776158 w 989594"/>
                  <a:gd name="connsiteY17" fmla="*/ 57193 h 1692265"/>
                  <a:gd name="connsiteX18" fmla="*/ 900297 w 989594"/>
                  <a:gd name="connsiteY18" fmla="*/ 173720 h 1692265"/>
                  <a:gd name="connsiteX19" fmla="*/ 993401 w 989594"/>
                  <a:gd name="connsiteY19" fmla="*/ 525641 h 1692265"/>
                  <a:gd name="connsiteX20" fmla="*/ 988716 w 989594"/>
                  <a:gd name="connsiteY20" fmla="*/ 647437 h 1692265"/>
                  <a:gd name="connsiteX21" fmla="*/ 991059 w 989594"/>
                  <a:gd name="connsiteY21" fmla="*/ 674958 h 1692265"/>
                  <a:gd name="connsiteX22" fmla="*/ 981690 w 989594"/>
                  <a:gd name="connsiteY22" fmla="*/ 874634 h 1692265"/>
                  <a:gd name="connsiteX23" fmla="*/ 965880 w 989594"/>
                  <a:gd name="connsiteY23" fmla="*/ 953099 h 1692265"/>
                  <a:gd name="connsiteX24" fmla="*/ 955339 w 989594"/>
                  <a:gd name="connsiteY24" fmla="*/ 1105344 h 1692265"/>
                  <a:gd name="connsiteX25" fmla="*/ 911423 w 989594"/>
                  <a:gd name="connsiteY25" fmla="*/ 1322001 h 1692265"/>
                  <a:gd name="connsiteX26" fmla="*/ 832372 w 989594"/>
                  <a:gd name="connsiteY26" fmla="*/ 1481273 h 1692265"/>
                  <a:gd name="connsiteX27" fmla="*/ 810121 w 989594"/>
                  <a:gd name="connsiteY27" fmla="*/ 1511136 h 1692265"/>
                  <a:gd name="connsiteX28" fmla="*/ 777330 w 989594"/>
                  <a:gd name="connsiteY28" fmla="*/ 1555639 h 1692265"/>
                  <a:gd name="connsiteX29" fmla="*/ 644993 w 989594"/>
                  <a:gd name="connsiteY29" fmla="*/ 1663382 h 1692265"/>
                  <a:gd name="connsiteX30" fmla="*/ 517341 w 989594"/>
                  <a:gd name="connsiteY30" fmla="*/ 1692660 h 1692265"/>
                  <a:gd name="connsiteX31" fmla="*/ 304783 w 989594"/>
                  <a:gd name="connsiteY31" fmla="*/ 1592529 h 1692265"/>
                  <a:gd name="connsiteX32" fmla="*/ 231003 w 989594"/>
                  <a:gd name="connsiteY32" fmla="*/ 1524019 h 1692265"/>
                  <a:gd name="connsiteX33" fmla="*/ 216364 w 989594"/>
                  <a:gd name="connsiteY33" fmla="*/ 1501182 h 16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89594" h="1692265">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w="585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9066C961-C293-491B-B52A-C3431E515CFC}"/>
                  </a:ext>
                </a:extLst>
              </p:cNvPr>
              <p:cNvSpPr/>
              <p:nvPr/>
            </p:nvSpPr>
            <p:spPr>
              <a:xfrm>
                <a:off x="6162914" y="4357786"/>
                <a:ext cx="1193376" cy="286697"/>
              </a:xfrm>
              <a:custGeom>
                <a:avLst/>
                <a:gdLst>
                  <a:gd name="connsiteX0" fmla="*/ 1948526 w 1949911"/>
                  <a:gd name="connsiteY0" fmla="*/ 469970 h 468447"/>
                  <a:gd name="connsiteX1" fmla="*/ 1143968 w 1949911"/>
                  <a:gd name="connsiteY1" fmla="*/ 469970 h 468447"/>
                  <a:gd name="connsiteX2" fmla="*/ 27307 w 1949911"/>
                  <a:gd name="connsiteY2" fmla="*/ 469970 h 468447"/>
                  <a:gd name="connsiteX3" fmla="*/ 2128 w 1949911"/>
                  <a:gd name="connsiteY3" fmla="*/ 440107 h 468447"/>
                  <a:gd name="connsiteX4" fmla="*/ 53071 w 1949911"/>
                  <a:gd name="connsiteY4" fmla="*/ 275565 h 468447"/>
                  <a:gd name="connsiteX5" fmla="*/ 278511 w 1949911"/>
                  <a:gd name="connsiteY5" fmla="*/ 94041 h 468447"/>
                  <a:gd name="connsiteX6" fmla="*/ 557238 w 1949911"/>
                  <a:gd name="connsiteY6" fmla="*/ 6208 h 468447"/>
                  <a:gd name="connsiteX7" fmla="*/ 581831 w 1949911"/>
                  <a:gd name="connsiteY7" fmla="*/ 352 h 468447"/>
                  <a:gd name="connsiteX8" fmla="*/ 596470 w 1949911"/>
                  <a:gd name="connsiteY8" fmla="*/ 29044 h 468447"/>
                  <a:gd name="connsiteX9" fmla="*/ 885151 w 1949911"/>
                  <a:gd name="connsiteY9" fmla="*/ 335877 h 468447"/>
                  <a:gd name="connsiteX10" fmla="*/ 1067259 w 1949911"/>
                  <a:gd name="connsiteY10" fmla="*/ 331193 h 468447"/>
                  <a:gd name="connsiteX11" fmla="*/ 1354769 w 1949911"/>
                  <a:gd name="connsiteY11" fmla="*/ 36071 h 468447"/>
                  <a:gd name="connsiteX12" fmla="*/ 1375849 w 1949911"/>
                  <a:gd name="connsiteY12" fmla="*/ 938 h 468447"/>
                  <a:gd name="connsiteX13" fmla="*/ 1677997 w 1949911"/>
                  <a:gd name="connsiteY13" fmla="*/ 96384 h 468447"/>
                  <a:gd name="connsiteX14" fmla="*/ 1947940 w 1949911"/>
                  <a:gd name="connsiteY14" fmla="*/ 423126 h 468447"/>
                  <a:gd name="connsiteX15" fmla="*/ 1948526 w 1949911"/>
                  <a:gd name="connsiteY15" fmla="*/ 469970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49911" h="468447">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w="5853"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xmlns="" id="{C5963E67-371E-4F8A-8BA8-896715128485}"/>
                  </a:ext>
                </a:extLst>
              </p:cNvPr>
              <p:cNvSpPr/>
              <p:nvPr/>
            </p:nvSpPr>
            <p:spPr>
              <a:xfrm>
                <a:off x="6413005" y="3571603"/>
                <a:ext cx="696472" cy="1011170"/>
              </a:xfrm>
              <a:custGeom>
                <a:avLst/>
                <a:gdLst>
                  <a:gd name="connsiteX0" fmla="*/ 252462 w 1016287"/>
                  <a:gd name="connsiteY0" fmla="*/ 1114041 h 1475493"/>
                  <a:gd name="connsiteX1" fmla="*/ 373260 w 1016287"/>
                  <a:gd name="connsiteY1" fmla="*/ 1223335 h 1475493"/>
                  <a:gd name="connsiteX2" fmla="*/ 608580 w 1016287"/>
                  <a:gd name="connsiteY2" fmla="*/ 1265692 h 1475493"/>
                  <a:gd name="connsiteX3" fmla="*/ 689111 w 1016287"/>
                  <a:gd name="connsiteY3" fmla="*/ 1210261 h 1475493"/>
                  <a:gd name="connsiteX4" fmla="*/ 782716 w 1016287"/>
                  <a:gd name="connsiteY4" fmla="*/ 1121885 h 1475493"/>
                  <a:gd name="connsiteX5" fmla="*/ 862726 w 1016287"/>
                  <a:gd name="connsiteY5" fmla="*/ 1147509 h 1475493"/>
                  <a:gd name="connsiteX6" fmla="*/ 687543 w 1016287"/>
                  <a:gd name="connsiteY6" fmla="*/ 1389628 h 1475493"/>
                  <a:gd name="connsiteX7" fmla="*/ 520727 w 1016287"/>
                  <a:gd name="connsiteY7" fmla="*/ 1472774 h 1475493"/>
                  <a:gd name="connsiteX8" fmla="*/ 491966 w 1016287"/>
                  <a:gd name="connsiteY8" fmla="*/ 1473819 h 1475493"/>
                  <a:gd name="connsiteX9" fmla="*/ 154673 w 1016287"/>
                  <a:gd name="connsiteY9" fmla="*/ 1148555 h 1475493"/>
                  <a:gd name="connsiteX10" fmla="*/ 252462 w 1016287"/>
                  <a:gd name="connsiteY10" fmla="*/ 1114041 h 1475493"/>
                  <a:gd name="connsiteX11" fmla="*/ 943780 w 1016287"/>
                  <a:gd name="connsiteY11" fmla="*/ 350558 h 1475493"/>
                  <a:gd name="connsiteX12" fmla="*/ 999211 w 1016287"/>
                  <a:gd name="connsiteY12" fmla="*/ 378797 h 1475493"/>
                  <a:gd name="connsiteX13" fmla="*/ 1002348 w 1016287"/>
                  <a:gd name="connsiteY13" fmla="*/ 515806 h 1475493"/>
                  <a:gd name="connsiteX14" fmla="*/ 945871 w 1016287"/>
                  <a:gd name="connsiteY14" fmla="*/ 609934 h 1475493"/>
                  <a:gd name="connsiteX15" fmla="*/ 923385 w 1016287"/>
                  <a:gd name="connsiteY15" fmla="*/ 623531 h 1475493"/>
                  <a:gd name="connsiteX16" fmla="*/ 930707 w 1016287"/>
                  <a:gd name="connsiteY16" fmla="*/ 447301 h 1475493"/>
                  <a:gd name="connsiteX17" fmla="*/ 943780 w 1016287"/>
                  <a:gd name="connsiteY17" fmla="*/ 350558 h 1475493"/>
                  <a:gd name="connsiteX18" fmla="*/ 63159 w 1016287"/>
                  <a:gd name="connsiteY18" fmla="*/ 346899 h 1475493"/>
                  <a:gd name="connsiteX19" fmla="*/ 70480 w 1016287"/>
                  <a:gd name="connsiteY19" fmla="*/ 509008 h 1475493"/>
                  <a:gd name="connsiteX20" fmla="*/ 71526 w 1016287"/>
                  <a:gd name="connsiteY20" fmla="*/ 610980 h 1475493"/>
                  <a:gd name="connsiteX21" fmla="*/ 408 w 1016287"/>
                  <a:gd name="connsiteY21" fmla="*/ 428476 h 1475493"/>
                  <a:gd name="connsiteX22" fmla="*/ 63159 w 1016287"/>
                  <a:gd name="connsiteY22" fmla="*/ 346899 h 1475493"/>
                  <a:gd name="connsiteX23" fmla="*/ 537330 w 1016287"/>
                  <a:gd name="connsiteY23" fmla="*/ 781 h 1475493"/>
                  <a:gd name="connsiteX24" fmla="*/ 739313 w 1016287"/>
                  <a:gd name="connsiteY24" fmla="*/ 33138 h 1475493"/>
                  <a:gd name="connsiteX25" fmla="*/ 745589 w 1016287"/>
                  <a:gd name="connsiteY25" fmla="*/ 34707 h 1475493"/>
                  <a:gd name="connsiteX26" fmla="*/ 861157 w 1016287"/>
                  <a:gd name="connsiteY26" fmla="*/ 147660 h 1475493"/>
                  <a:gd name="connsiteX27" fmla="*/ 898285 w 1016287"/>
                  <a:gd name="connsiteY27" fmla="*/ 393962 h 1475493"/>
                  <a:gd name="connsiteX28" fmla="*/ 848083 w 1016287"/>
                  <a:gd name="connsiteY28" fmla="*/ 644970 h 1475493"/>
                  <a:gd name="connsiteX29" fmla="*/ 811478 w 1016287"/>
                  <a:gd name="connsiteY29" fmla="*/ 744850 h 1475493"/>
                  <a:gd name="connsiteX30" fmla="*/ 787423 w 1016287"/>
                  <a:gd name="connsiteY30" fmla="*/ 767859 h 1475493"/>
                  <a:gd name="connsiteX31" fmla="*/ 758661 w 1016287"/>
                  <a:gd name="connsiteY31" fmla="*/ 747987 h 1475493"/>
                  <a:gd name="connsiteX32" fmla="*/ 553149 w 1016287"/>
                  <a:gd name="connsiteY32" fmla="*/ 653859 h 1475493"/>
                  <a:gd name="connsiteX33" fmla="*/ 505038 w 1016287"/>
                  <a:gd name="connsiteY33" fmla="*/ 677914 h 1475493"/>
                  <a:gd name="connsiteX34" fmla="*/ 566222 w 1016287"/>
                  <a:gd name="connsiteY34" fmla="*/ 687327 h 1475493"/>
                  <a:gd name="connsiteX35" fmla="*/ 636295 w 1016287"/>
                  <a:gd name="connsiteY35" fmla="*/ 775180 h 1475493"/>
                  <a:gd name="connsiteX36" fmla="*/ 605965 w 1016287"/>
                  <a:gd name="connsiteY36" fmla="*/ 844207 h 1475493"/>
                  <a:gd name="connsiteX37" fmla="*/ 403066 w 1016287"/>
                  <a:gd name="connsiteY37" fmla="*/ 846822 h 1475493"/>
                  <a:gd name="connsiteX38" fmla="*/ 421369 w 1016287"/>
                  <a:gd name="connsiteY38" fmla="*/ 694648 h 1475493"/>
                  <a:gd name="connsiteX39" fmla="*/ 500332 w 1016287"/>
                  <a:gd name="connsiteY39" fmla="*/ 678437 h 1475493"/>
                  <a:gd name="connsiteX40" fmla="*/ 278086 w 1016287"/>
                  <a:gd name="connsiteY40" fmla="*/ 704061 h 1475493"/>
                  <a:gd name="connsiteX41" fmla="*/ 245663 w 1016287"/>
                  <a:gd name="connsiteY41" fmla="*/ 750079 h 1475493"/>
                  <a:gd name="connsiteX42" fmla="*/ 220040 w 1016287"/>
                  <a:gd name="connsiteY42" fmla="*/ 767859 h 1475493"/>
                  <a:gd name="connsiteX43" fmla="*/ 195985 w 1016287"/>
                  <a:gd name="connsiteY43" fmla="*/ 747987 h 1475493"/>
                  <a:gd name="connsiteX44" fmla="*/ 106563 w 1016287"/>
                  <a:gd name="connsiteY44" fmla="*/ 493841 h 1475493"/>
                  <a:gd name="connsiteX45" fmla="*/ 104995 w 1016287"/>
                  <a:gd name="connsiteY45" fmla="*/ 481291 h 1475493"/>
                  <a:gd name="connsiteX46" fmla="*/ 121729 w 1016287"/>
                  <a:gd name="connsiteY46" fmla="*/ 239173 h 1475493"/>
                  <a:gd name="connsiteX47" fmla="*/ 168269 w 1016287"/>
                  <a:gd name="connsiteY47" fmla="*/ 90138 h 1475493"/>
                  <a:gd name="connsiteX48" fmla="*/ 197554 w 1016287"/>
                  <a:gd name="connsiteY48" fmla="*/ 61376 h 1475493"/>
                  <a:gd name="connsiteX49" fmla="*/ 332993 w 1016287"/>
                  <a:gd name="connsiteY49" fmla="*/ 14312 h 1475493"/>
                  <a:gd name="connsiteX50" fmla="*/ 537330 w 1016287"/>
                  <a:gd name="connsiteY50" fmla="*/ 781 h 14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16287" h="1475493">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w="5853" cap="flat">
                <a:noFill/>
                <a:prstDash val="solid"/>
                <a:miter/>
              </a:ln>
            </p:spPr>
            <p:txBody>
              <a:bodyPr rtlCol="0" anchor="ctr"/>
              <a:lstStyle/>
              <a:p>
                <a:endParaRPr lang="en-US" dirty="0"/>
              </a:p>
            </p:txBody>
          </p:sp>
        </p:grpSp>
      </p:grpSp>
      <p:cxnSp>
        <p:nvCxnSpPr>
          <p:cNvPr id="76" name="Straight Connector 75">
            <a:extLst>
              <a:ext uri="{FF2B5EF4-FFF2-40B4-BE49-F238E27FC236}">
                <a16:creationId xmlns:a16="http://schemas.microsoft.com/office/drawing/2014/main" xmlns="" id="{7D920363-D4CA-4437-B86D-A00F14D74C9B}"/>
              </a:ext>
            </a:extLst>
          </p:cNvPr>
          <p:cNvCxnSpPr>
            <a:cxnSpLocks/>
            <a:stCxn id="27" idx="7"/>
            <a:endCxn id="111" idx="2"/>
          </p:cNvCxnSpPr>
          <p:nvPr/>
        </p:nvCxnSpPr>
        <p:spPr>
          <a:xfrm flipV="1">
            <a:off x="3058887" y="795527"/>
            <a:ext cx="1173284" cy="2020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644B8488-C121-43A9-99D0-1B28A12DA551}"/>
              </a:ext>
            </a:extLst>
          </p:cNvPr>
          <p:cNvCxnSpPr>
            <a:cxnSpLocks/>
            <a:endCxn id="55" idx="0"/>
          </p:cNvCxnSpPr>
          <p:nvPr/>
        </p:nvCxnSpPr>
        <p:spPr>
          <a:xfrm>
            <a:off x="3037867" y="2263299"/>
            <a:ext cx="698949" cy="10720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82E6A462-67EB-4176-8697-725D3121EF47}"/>
              </a:ext>
            </a:extLst>
          </p:cNvPr>
          <p:cNvCxnSpPr>
            <a:cxnSpLocks/>
            <a:stCxn id="114" idx="4"/>
            <a:endCxn id="112" idx="7"/>
          </p:cNvCxnSpPr>
          <p:nvPr/>
        </p:nvCxnSpPr>
        <p:spPr>
          <a:xfrm flipH="1">
            <a:off x="4870878" y="4552894"/>
            <a:ext cx="709951" cy="13523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D291B115-C794-40CA-BF01-8989E048B844}"/>
              </a:ext>
            </a:extLst>
          </p:cNvPr>
          <p:cNvCxnSpPr>
            <a:cxnSpLocks/>
            <a:stCxn id="56" idx="4"/>
            <a:endCxn id="54" idx="0"/>
          </p:cNvCxnSpPr>
          <p:nvPr/>
        </p:nvCxnSpPr>
        <p:spPr>
          <a:xfrm flipH="1">
            <a:off x="7951000" y="3327426"/>
            <a:ext cx="129695" cy="9159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473895CB-8F32-44BA-9082-7724AA0E2D1C}"/>
              </a:ext>
            </a:extLst>
          </p:cNvPr>
          <p:cNvCxnSpPr>
            <a:cxnSpLocks/>
            <a:stCxn id="3" idx="3"/>
            <a:endCxn id="55" idx="7"/>
          </p:cNvCxnSpPr>
          <p:nvPr/>
        </p:nvCxnSpPr>
        <p:spPr>
          <a:xfrm flipH="1">
            <a:off x="4208141" y="3379314"/>
            <a:ext cx="475310" cy="15121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8214C6B6-77F1-4AE1-A659-5D88F3151B82}"/>
              </a:ext>
            </a:extLst>
          </p:cNvPr>
          <p:cNvCxnSpPr>
            <a:cxnSpLocks/>
            <a:stCxn id="56" idx="1"/>
            <a:endCxn id="117" idx="6"/>
          </p:cNvCxnSpPr>
          <p:nvPr/>
        </p:nvCxnSpPr>
        <p:spPr>
          <a:xfrm flipH="1" flipV="1">
            <a:off x="6208183" y="1894661"/>
            <a:ext cx="1535663" cy="61954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D40710CF-8296-4333-A9E6-819BF3F8C626}"/>
              </a:ext>
            </a:extLst>
          </p:cNvPr>
          <p:cNvCxnSpPr>
            <a:cxnSpLocks/>
            <a:stCxn id="54" idx="1"/>
            <a:endCxn id="115" idx="5"/>
          </p:cNvCxnSpPr>
          <p:nvPr/>
        </p:nvCxnSpPr>
        <p:spPr>
          <a:xfrm flipH="1" flipV="1">
            <a:off x="6718468" y="3251084"/>
            <a:ext cx="791347" cy="11750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xmlns="" id="{0E21600D-D255-47B7-AED6-0552E522933C}"/>
              </a:ext>
            </a:extLst>
          </p:cNvPr>
          <p:cNvSpPr/>
          <p:nvPr/>
        </p:nvSpPr>
        <p:spPr>
          <a:xfrm>
            <a:off x="4232171" y="642894"/>
            <a:ext cx="305266" cy="305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xmlns="" id="{45E4924C-EF28-4D15-B5F7-3649F1E9BEB1}"/>
              </a:ext>
            </a:extLst>
          </p:cNvPr>
          <p:cNvSpPr/>
          <p:nvPr/>
        </p:nvSpPr>
        <p:spPr>
          <a:xfrm>
            <a:off x="4740399" y="5882820"/>
            <a:ext cx="152866" cy="1528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379CF290-E381-4F82-8C77-AA30FCE6177A}"/>
              </a:ext>
            </a:extLst>
          </p:cNvPr>
          <p:cNvSpPr/>
          <p:nvPr/>
        </p:nvSpPr>
        <p:spPr>
          <a:xfrm>
            <a:off x="1080560" y="3000081"/>
            <a:ext cx="219482" cy="219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xmlns="" id="{86EFE35E-CB4B-4E4F-96FD-8CDBFB9027E4}"/>
              </a:ext>
            </a:extLst>
          </p:cNvPr>
          <p:cNvSpPr/>
          <p:nvPr/>
        </p:nvSpPr>
        <p:spPr>
          <a:xfrm>
            <a:off x="5468051" y="4327338"/>
            <a:ext cx="225556" cy="225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xmlns="" id="{8BE943A0-BF81-4E3F-B9A1-88E846B80DD5}"/>
              </a:ext>
            </a:extLst>
          </p:cNvPr>
          <p:cNvSpPr/>
          <p:nvPr/>
        </p:nvSpPr>
        <p:spPr>
          <a:xfrm>
            <a:off x="6531128" y="3063744"/>
            <a:ext cx="219482" cy="219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xmlns="" id="{09F0199D-F940-4A6A-9F2B-77ADDA17E0CC}"/>
              </a:ext>
            </a:extLst>
          </p:cNvPr>
          <p:cNvSpPr/>
          <p:nvPr/>
        </p:nvSpPr>
        <p:spPr>
          <a:xfrm>
            <a:off x="6974537" y="860838"/>
            <a:ext cx="219482" cy="219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xmlns="" id="{01DDFEE9-2A16-4D69-AB6F-406BE040D946}"/>
              </a:ext>
            </a:extLst>
          </p:cNvPr>
          <p:cNvSpPr/>
          <p:nvPr/>
        </p:nvSpPr>
        <p:spPr>
          <a:xfrm>
            <a:off x="6051993" y="1816566"/>
            <a:ext cx="156190" cy="156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23">
            <a:extLst>
              <a:ext uri="{FF2B5EF4-FFF2-40B4-BE49-F238E27FC236}">
                <a16:creationId xmlns:a16="http://schemas.microsoft.com/office/drawing/2014/main" xmlns="" id="{591A26A0-70AD-4690-819B-2484FB72F9B9}"/>
              </a:ext>
            </a:extLst>
          </p:cNvPr>
          <p:cNvSpPr>
            <a:spLocks noChangeAspect="1"/>
          </p:cNvSpPr>
          <p:nvPr/>
        </p:nvSpPr>
        <p:spPr>
          <a:xfrm flipH="1">
            <a:off x="1624630" y="4673975"/>
            <a:ext cx="1129850" cy="71889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a:scene3d>
            <a:camera prst="isometricTopUp">
              <a:rot lat="19500000" lon="18000000" rev="3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120" name="Straight Connector 119">
            <a:extLst>
              <a:ext uri="{FF2B5EF4-FFF2-40B4-BE49-F238E27FC236}">
                <a16:creationId xmlns:a16="http://schemas.microsoft.com/office/drawing/2014/main" xmlns="" id="{9A86EFA3-F62B-4F80-BFC1-4EE4C749CB8D}"/>
              </a:ext>
            </a:extLst>
          </p:cNvPr>
          <p:cNvCxnSpPr>
            <a:cxnSpLocks/>
            <a:stCxn id="113" idx="4"/>
          </p:cNvCxnSpPr>
          <p:nvPr/>
        </p:nvCxnSpPr>
        <p:spPr>
          <a:xfrm>
            <a:off x="1190301" y="3219563"/>
            <a:ext cx="764000" cy="144884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3DF331C0-36C6-45D4-A4AB-FD0210D2D555}"/>
              </a:ext>
            </a:extLst>
          </p:cNvPr>
          <p:cNvCxnSpPr>
            <a:cxnSpLocks/>
            <a:stCxn id="27" idx="3"/>
            <a:endCxn id="113" idx="0"/>
          </p:cNvCxnSpPr>
          <p:nvPr/>
        </p:nvCxnSpPr>
        <p:spPr>
          <a:xfrm flipH="1">
            <a:off x="1190301" y="2156870"/>
            <a:ext cx="709303" cy="84321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6943F5EC-3792-4223-B9D2-772813E69E71}"/>
              </a:ext>
            </a:extLst>
          </p:cNvPr>
          <p:cNvCxnSpPr>
            <a:cxnSpLocks/>
            <a:stCxn id="55" idx="3"/>
          </p:cNvCxnSpPr>
          <p:nvPr/>
        </p:nvCxnSpPr>
        <p:spPr>
          <a:xfrm flipH="1">
            <a:off x="2508320" y="4473183"/>
            <a:ext cx="757170" cy="30338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5DDC8BCF-DDF5-4702-809A-5E4E24FF4D2B}"/>
              </a:ext>
            </a:extLst>
          </p:cNvPr>
          <p:cNvCxnSpPr>
            <a:cxnSpLocks/>
            <a:stCxn id="114" idx="2"/>
            <a:endCxn id="55" idx="6"/>
          </p:cNvCxnSpPr>
          <p:nvPr/>
        </p:nvCxnSpPr>
        <p:spPr>
          <a:xfrm flipH="1" flipV="1">
            <a:off x="4403370" y="4001858"/>
            <a:ext cx="1064681" cy="43825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6ED2D144-20CA-4593-AB24-778A783B6DA6}"/>
              </a:ext>
            </a:extLst>
          </p:cNvPr>
          <p:cNvCxnSpPr>
            <a:cxnSpLocks/>
            <a:stCxn id="114" idx="6"/>
            <a:endCxn id="54" idx="2"/>
          </p:cNvCxnSpPr>
          <p:nvPr/>
        </p:nvCxnSpPr>
        <p:spPr>
          <a:xfrm>
            <a:off x="5693607" y="4440116"/>
            <a:ext cx="1633464" cy="4271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B72FAB9B-4D2A-4916-8E05-AE89FA6F7FD7}"/>
              </a:ext>
            </a:extLst>
          </p:cNvPr>
          <p:cNvCxnSpPr>
            <a:cxnSpLocks/>
            <a:stCxn id="117" idx="3"/>
            <a:endCxn id="3" idx="7"/>
          </p:cNvCxnSpPr>
          <p:nvPr/>
        </p:nvCxnSpPr>
        <p:spPr>
          <a:xfrm flipH="1">
            <a:off x="5554737" y="1949883"/>
            <a:ext cx="520129" cy="5581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4E280BE1-6589-4F4D-953C-A5C9000F0DE0}"/>
              </a:ext>
            </a:extLst>
          </p:cNvPr>
          <p:cNvCxnSpPr>
            <a:cxnSpLocks/>
            <a:stCxn id="117" idx="3"/>
            <a:endCxn id="3" idx="7"/>
          </p:cNvCxnSpPr>
          <p:nvPr/>
        </p:nvCxnSpPr>
        <p:spPr>
          <a:xfrm flipH="1">
            <a:off x="5554737" y="1949883"/>
            <a:ext cx="520129" cy="5581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90156A78-77BC-4CAE-BA98-ACD4B3FB5F5E}"/>
              </a:ext>
            </a:extLst>
          </p:cNvPr>
          <p:cNvCxnSpPr>
            <a:cxnSpLocks/>
            <a:stCxn id="116" idx="2"/>
            <a:endCxn id="111" idx="6"/>
          </p:cNvCxnSpPr>
          <p:nvPr/>
        </p:nvCxnSpPr>
        <p:spPr>
          <a:xfrm flipH="1" flipV="1">
            <a:off x="4537437" y="795527"/>
            <a:ext cx="2437100" cy="17505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238E8F51-18A2-4383-A52A-094A946DEDBB}"/>
              </a:ext>
            </a:extLst>
          </p:cNvPr>
          <p:cNvCxnSpPr>
            <a:cxnSpLocks/>
            <a:stCxn id="111" idx="4"/>
            <a:endCxn id="3" idx="0"/>
          </p:cNvCxnSpPr>
          <p:nvPr/>
        </p:nvCxnSpPr>
        <p:spPr>
          <a:xfrm>
            <a:off x="4384804" y="948160"/>
            <a:ext cx="734290" cy="1379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E549BA6D-5E11-4B2C-936F-1D32DF9A80AD}"/>
              </a:ext>
            </a:extLst>
          </p:cNvPr>
          <p:cNvCxnSpPr>
            <a:cxnSpLocks/>
            <a:stCxn id="116" idx="3"/>
            <a:endCxn id="117" idx="7"/>
          </p:cNvCxnSpPr>
          <p:nvPr/>
        </p:nvCxnSpPr>
        <p:spPr>
          <a:xfrm flipH="1">
            <a:off x="6185310" y="1048178"/>
            <a:ext cx="821369" cy="7912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D955C761-D1D8-4B39-869E-560D484A7A86}"/>
              </a:ext>
            </a:extLst>
          </p:cNvPr>
          <p:cNvCxnSpPr>
            <a:cxnSpLocks/>
            <a:stCxn id="117" idx="1"/>
            <a:endCxn id="111" idx="5"/>
          </p:cNvCxnSpPr>
          <p:nvPr/>
        </p:nvCxnSpPr>
        <p:spPr>
          <a:xfrm flipH="1" flipV="1">
            <a:off x="4492732" y="903455"/>
            <a:ext cx="1582134" cy="9359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DCC94C4F-6A0F-4091-9E05-6BE6A15EF0AB}"/>
              </a:ext>
            </a:extLst>
          </p:cNvPr>
          <p:cNvCxnSpPr>
            <a:cxnSpLocks/>
            <a:stCxn id="27" idx="5"/>
            <a:endCxn id="3" idx="1"/>
          </p:cNvCxnSpPr>
          <p:nvPr/>
        </p:nvCxnSpPr>
        <p:spPr>
          <a:xfrm>
            <a:off x="3058887" y="2156870"/>
            <a:ext cx="1624564" cy="35115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995CCF00-CBEF-4982-B31A-8717373E3ED6}"/>
              </a:ext>
            </a:extLst>
          </p:cNvPr>
          <p:cNvCxnSpPr>
            <a:cxnSpLocks/>
            <a:stCxn id="241" idx="6"/>
            <a:endCxn id="54" idx="3"/>
          </p:cNvCxnSpPr>
          <p:nvPr/>
        </p:nvCxnSpPr>
        <p:spPr>
          <a:xfrm flipV="1">
            <a:off x="6702884" y="5308484"/>
            <a:ext cx="806931" cy="4146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0511BD75-E775-4BD7-B9EE-7EC32A6F059F}"/>
              </a:ext>
            </a:extLst>
          </p:cNvPr>
          <p:cNvCxnSpPr>
            <a:cxnSpLocks/>
            <a:stCxn id="55" idx="5"/>
            <a:endCxn id="112" idx="1"/>
          </p:cNvCxnSpPr>
          <p:nvPr/>
        </p:nvCxnSpPr>
        <p:spPr>
          <a:xfrm>
            <a:off x="4208141" y="4473183"/>
            <a:ext cx="554645" cy="143202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BF75201F-7964-4677-8C9D-612AC468463F}"/>
              </a:ext>
            </a:extLst>
          </p:cNvPr>
          <p:cNvCxnSpPr>
            <a:cxnSpLocks/>
            <a:endCxn id="112" idx="3"/>
          </p:cNvCxnSpPr>
          <p:nvPr/>
        </p:nvCxnSpPr>
        <p:spPr>
          <a:xfrm>
            <a:off x="2412560" y="5259854"/>
            <a:ext cx="2350226" cy="7534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3569A2D9-5979-496C-B672-5E8B282BC086}"/>
              </a:ext>
            </a:extLst>
          </p:cNvPr>
          <p:cNvCxnSpPr>
            <a:cxnSpLocks/>
            <a:stCxn id="55" idx="1"/>
            <a:endCxn id="113" idx="6"/>
          </p:cNvCxnSpPr>
          <p:nvPr/>
        </p:nvCxnSpPr>
        <p:spPr>
          <a:xfrm flipH="1" flipV="1">
            <a:off x="1300042" y="3109822"/>
            <a:ext cx="1965448" cy="42071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2C341FBB-A164-419F-9F68-5C2AB0609AF9}"/>
              </a:ext>
            </a:extLst>
          </p:cNvPr>
          <p:cNvCxnSpPr>
            <a:cxnSpLocks/>
            <a:stCxn id="56" idx="2"/>
            <a:endCxn id="115" idx="7"/>
          </p:cNvCxnSpPr>
          <p:nvPr/>
        </p:nvCxnSpPr>
        <p:spPr>
          <a:xfrm flipH="1">
            <a:off x="6718468" y="2851051"/>
            <a:ext cx="885851" cy="2448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875D1B45-71B2-4A0B-A625-685E63FEB42B}"/>
              </a:ext>
            </a:extLst>
          </p:cNvPr>
          <p:cNvCxnSpPr>
            <a:cxnSpLocks/>
            <a:stCxn id="3" idx="4"/>
            <a:endCxn id="114" idx="0"/>
          </p:cNvCxnSpPr>
          <p:nvPr/>
        </p:nvCxnSpPr>
        <p:spPr>
          <a:xfrm>
            <a:off x="5119094" y="3559763"/>
            <a:ext cx="461735" cy="7675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8D69D2FC-9B28-45FB-A62B-66D8719F1AF5}"/>
              </a:ext>
            </a:extLst>
          </p:cNvPr>
          <p:cNvCxnSpPr>
            <a:cxnSpLocks/>
            <a:stCxn id="116" idx="5"/>
            <a:endCxn id="56" idx="0"/>
          </p:cNvCxnSpPr>
          <p:nvPr/>
        </p:nvCxnSpPr>
        <p:spPr>
          <a:xfrm>
            <a:off x="7161877" y="1048178"/>
            <a:ext cx="918818" cy="13264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32A97B8C-3291-4E3E-8344-F813906EB07F}"/>
              </a:ext>
            </a:extLst>
          </p:cNvPr>
          <p:cNvCxnSpPr>
            <a:cxnSpLocks/>
            <a:stCxn id="3" idx="6"/>
            <a:endCxn id="115" idx="2"/>
          </p:cNvCxnSpPr>
          <p:nvPr/>
        </p:nvCxnSpPr>
        <p:spPr>
          <a:xfrm>
            <a:off x="5735186" y="2943671"/>
            <a:ext cx="795942" cy="2298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BCC1F92E-CC3A-40EE-80C4-A37A63C43F8C}"/>
              </a:ext>
            </a:extLst>
          </p:cNvPr>
          <p:cNvCxnSpPr>
            <a:cxnSpLocks/>
            <a:stCxn id="115" idx="3"/>
            <a:endCxn id="114" idx="7"/>
          </p:cNvCxnSpPr>
          <p:nvPr/>
        </p:nvCxnSpPr>
        <p:spPr>
          <a:xfrm flipH="1">
            <a:off x="5660575" y="3251084"/>
            <a:ext cx="902695" cy="110928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xmlns="" id="{C4671BCA-49C2-4F84-85E8-BAEC5289237F}"/>
              </a:ext>
            </a:extLst>
          </p:cNvPr>
          <p:cNvSpPr/>
          <p:nvPr/>
        </p:nvSpPr>
        <p:spPr>
          <a:xfrm>
            <a:off x="6546694" y="5645063"/>
            <a:ext cx="156190" cy="156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a:extLst>
              <a:ext uri="{FF2B5EF4-FFF2-40B4-BE49-F238E27FC236}">
                <a16:creationId xmlns:a16="http://schemas.microsoft.com/office/drawing/2014/main" xmlns="" id="{420F589F-17A3-43B4-B0EF-1F8F6EEB8E48}"/>
              </a:ext>
            </a:extLst>
          </p:cNvPr>
          <p:cNvCxnSpPr>
            <a:cxnSpLocks/>
            <a:stCxn id="241" idx="1"/>
            <a:endCxn id="114" idx="5"/>
          </p:cNvCxnSpPr>
          <p:nvPr/>
        </p:nvCxnSpPr>
        <p:spPr>
          <a:xfrm flipH="1" flipV="1">
            <a:off x="5660575" y="4519862"/>
            <a:ext cx="908992" cy="11480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5DB63B45-6748-4F82-891B-919D46F2432E}"/>
              </a:ext>
            </a:extLst>
          </p:cNvPr>
          <p:cNvCxnSpPr>
            <a:cxnSpLocks/>
            <a:stCxn id="241" idx="3"/>
            <a:endCxn id="112" idx="5"/>
          </p:cNvCxnSpPr>
          <p:nvPr/>
        </p:nvCxnSpPr>
        <p:spPr>
          <a:xfrm flipH="1">
            <a:off x="4870878" y="5778380"/>
            <a:ext cx="1698689" cy="2349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6" name="Rounded Rectangular Callout 47">
            <a:extLst>
              <a:ext uri="{FF2B5EF4-FFF2-40B4-BE49-F238E27FC236}">
                <a16:creationId xmlns:a16="http://schemas.microsoft.com/office/drawing/2014/main" xmlns="" id="{B546B502-BB50-4531-8E1F-F741BB199118}"/>
              </a:ext>
            </a:extLst>
          </p:cNvPr>
          <p:cNvSpPr/>
          <p:nvPr/>
        </p:nvSpPr>
        <p:spPr>
          <a:xfrm flipV="1">
            <a:off x="7175709" y="5702165"/>
            <a:ext cx="648072" cy="443458"/>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57" name="Rounded Rectangle 5">
            <a:extLst>
              <a:ext uri="{FF2B5EF4-FFF2-40B4-BE49-F238E27FC236}">
                <a16:creationId xmlns:a16="http://schemas.microsoft.com/office/drawing/2014/main" xmlns="" id="{4B672885-FED4-408A-81D1-9A3E206C87BD}"/>
              </a:ext>
            </a:extLst>
          </p:cNvPr>
          <p:cNvSpPr/>
          <p:nvPr/>
        </p:nvSpPr>
        <p:spPr>
          <a:xfrm flipH="1">
            <a:off x="7306357" y="5795735"/>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8" name="Rounded Rectangular Callout 47">
            <a:extLst>
              <a:ext uri="{FF2B5EF4-FFF2-40B4-BE49-F238E27FC236}">
                <a16:creationId xmlns:a16="http://schemas.microsoft.com/office/drawing/2014/main" xmlns="" id="{324BBF4D-6002-4CD6-9221-5D0D48CC0CBD}"/>
              </a:ext>
            </a:extLst>
          </p:cNvPr>
          <p:cNvSpPr/>
          <p:nvPr/>
        </p:nvSpPr>
        <p:spPr>
          <a:xfrm>
            <a:off x="809508" y="970579"/>
            <a:ext cx="662176" cy="453109"/>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59" name="Rounded Rectangular Callout 47">
            <a:extLst>
              <a:ext uri="{FF2B5EF4-FFF2-40B4-BE49-F238E27FC236}">
                <a16:creationId xmlns:a16="http://schemas.microsoft.com/office/drawing/2014/main" xmlns="" id="{4942BB85-EABE-4872-89CB-D26E9BEBBFE1}"/>
              </a:ext>
            </a:extLst>
          </p:cNvPr>
          <p:cNvSpPr/>
          <p:nvPr/>
        </p:nvSpPr>
        <p:spPr>
          <a:xfrm>
            <a:off x="2601508" y="2733658"/>
            <a:ext cx="662176" cy="453109"/>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67" name="Rounded Rectangular Callout 47">
            <a:extLst>
              <a:ext uri="{FF2B5EF4-FFF2-40B4-BE49-F238E27FC236}">
                <a16:creationId xmlns:a16="http://schemas.microsoft.com/office/drawing/2014/main" xmlns="" id="{7774CA0A-AD0A-4608-830C-8C0D1F5941DA}"/>
              </a:ext>
            </a:extLst>
          </p:cNvPr>
          <p:cNvSpPr/>
          <p:nvPr/>
        </p:nvSpPr>
        <p:spPr>
          <a:xfrm>
            <a:off x="3895838" y="1618406"/>
            <a:ext cx="662176" cy="453109"/>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68" name="Rounded Rectangular Callout 47">
            <a:extLst>
              <a:ext uri="{FF2B5EF4-FFF2-40B4-BE49-F238E27FC236}">
                <a16:creationId xmlns:a16="http://schemas.microsoft.com/office/drawing/2014/main" xmlns="" id="{B14C3B7F-79DD-4D9B-92BD-385D83F8C963}"/>
              </a:ext>
            </a:extLst>
          </p:cNvPr>
          <p:cNvSpPr/>
          <p:nvPr/>
        </p:nvSpPr>
        <p:spPr>
          <a:xfrm>
            <a:off x="6834814" y="1582826"/>
            <a:ext cx="648072" cy="443458"/>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69" name="Rounded Rectangular Callout 47">
            <a:extLst>
              <a:ext uri="{FF2B5EF4-FFF2-40B4-BE49-F238E27FC236}">
                <a16:creationId xmlns:a16="http://schemas.microsoft.com/office/drawing/2014/main" xmlns="" id="{A157855A-8D9E-45FF-AA19-D911FA175E75}"/>
              </a:ext>
            </a:extLst>
          </p:cNvPr>
          <p:cNvSpPr/>
          <p:nvPr/>
        </p:nvSpPr>
        <p:spPr>
          <a:xfrm flipH="1">
            <a:off x="5319111" y="5224780"/>
            <a:ext cx="648072" cy="443458"/>
          </a:xfrm>
          <a:prstGeom prst="wedgeRoundRectCallout">
            <a:avLst>
              <a:gd name="adj1" fmla="val 49715"/>
              <a:gd name="adj2" fmla="val 10003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270" name="Group 269">
            <a:extLst>
              <a:ext uri="{FF2B5EF4-FFF2-40B4-BE49-F238E27FC236}">
                <a16:creationId xmlns:a16="http://schemas.microsoft.com/office/drawing/2014/main" xmlns="" id="{5320492A-1A50-4B64-9F78-46528E960185}"/>
              </a:ext>
            </a:extLst>
          </p:cNvPr>
          <p:cNvGrpSpPr/>
          <p:nvPr/>
        </p:nvGrpSpPr>
        <p:grpSpPr>
          <a:xfrm>
            <a:off x="978320" y="1002151"/>
            <a:ext cx="357453" cy="316580"/>
            <a:chOff x="1481943" y="1694572"/>
            <a:chExt cx="3165229" cy="2803300"/>
          </a:xfrm>
        </p:grpSpPr>
        <p:sp>
          <p:nvSpPr>
            <p:cNvPr id="271" name="Rectangle 270">
              <a:extLst>
                <a:ext uri="{FF2B5EF4-FFF2-40B4-BE49-F238E27FC236}">
                  <a16:creationId xmlns:a16="http://schemas.microsoft.com/office/drawing/2014/main" xmlns="" id="{C7D42816-BB54-47C8-AFBE-D58442CBAF51}"/>
                </a:ext>
              </a:extLst>
            </p:cNvPr>
            <p:cNvSpPr/>
            <p:nvPr/>
          </p:nvSpPr>
          <p:spPr>
            <a:xfrm>
              <a:off x="1481943" y="3033346"/>
              <a:ext cx="791307" cy="1362808"/>
            </a:xfrm>
            <a:prstGeom prst="rect">
              <a:avLst/>
            </a:prstGeom>
            <a:solidFill>
              <a:schemeClr val="accent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Freeform: Shape 271">
              <a:extLst>
                <a:ext uri="{FF2B5EF4-FFF2-40B4-BE49-F238E27FC236}">
                  <a16:creationId xmlns:a16="http://schemas.microsoft.com/office/drawing/2014/main" xmlns="" id="{0594EA13-69BB-4115-8192-361F8434A86B}"/>
                </a:ext>
              </a:extLst>
            </p:cNvPr>
            <p:cNvSpPr/>
            <p:nvPr/>
          </p:nvSpPr>
          <p:spPr>
            <a:xfrm>
              <a:off x="2273250" y="1694572"/>
              <a:ext cx="2373922" cy="2803300"/>
            </a:xfrm>
            <a:custGeom>
              <a:avLst/>
              <a:gdLst>
                <a:gd name="connsiteX0" fmla="*/ 1049822 w 2373922"/>
                <a:gd name="connsiteY0" fmla="*/ 145 h 2803300"/>
                <a:gd name="connsiteX1" fmla="*/ 1317525 w 2373922"/>
                <a:gd name="connsiteY1" fmla="*/ 265693 h 2803300"/>
                <a:gd name="connsiteX2" fmla="*/ 1225576 w 2373922"/>
                <a:gd name="connsiteY2" fmla="*/ 1179047 h 2803300"/>
                <a:gd name="connsiteX3" fmla="*/ 1985680 w 2373922"/>
                <a:gd name="connsiteY3" fmla="*/ 1111618 h 2803300"/>
                <a:gd name="connsiteX4" fmla="*/ 2175707 w 2373922"/>
                <a:gd name="connsiteY4" fmla="*/ 1491671 h 2803300"/>
                <a:gd name="connsiteX5" fmla="*/ 2194096 w 2373922"/>
                <a:gd name="connsiteY5" fmla="*/ 1896244 h 2803300"/>
                <a:gd name="connsiteX6" fmla="*/ 2151187 w 2373922"/>
                <a:gd name="connsiteY6" fmla="*/ 2355986 h 2803300"/>
                <a:gd name="connsiteX7" fmla="*/ 2132798 w 2373922"/>
                <a:gd name="connsiteY7" fmla="*/ 2662480 h 2803300"/>
                <a:gd name="connsiteX8" fmla="*/ 508383 w 2373922"/>
                <a:gd name="connsiteY8" fmla="*/ 2686999 h 2803300"/>
                <a:gd name="connsiteX9" fmla="*/ 99892 w 2373922"/>
                <a:gd name="connsiteY9" fmla="*/ 2541486 h 2803300"/>
                <a:gd name="connsiteX10" fmla="*/ 0 w 2373922"/>
                <a:gd name="connsiteY10" fmla="*/ 2527191 h 2803300"/>
                <a:gd name="connsiteX11" fmla="*/ 0 w 2373922"/>
                <a:gd name="connsiteY11" fmla="*/ 1492941 h 2803300"/>
                <a:gd name="connsiteX12" fmla="*/ 15103 w 2373922"/>
                <a:gd name="connsiteY12" fmla="*/ 1488772 h 2803300"/>
                <a:gd name="connsiteX13" fmla="*/ 60902 w 2373922"/>
                <a:gd name="connsiteY13" fmla="*/ 1467152 h 2803300"/>
                <a:gd name="connsiteX14" fmla="*/ 299966 w 2373922"/>
                <a:gd name="connsiteY14" fmla="*/ 1136138 h 2803300"/>
                <a:gd name="connsiteX15" fmla="*/ 937472 w 2373922"/>
                <a:gd name="connsiteY15" fmla="*/ 161485 h 2803300"/>
                <a:gd name="connsiteX16" fmla="*/ 1049822 w 2373922"/>
                <a:gd name="connsiteY16" fmla="*/ 145 h 2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3922" h="2803300">
                  <a:moveTo>
                    <a:pt x="1049822" y="145"/>
                  </a:moveTo>
                  <a:cubicBezTo>
                    <a:pt x="1143845" y="-4724"/>
                    <a:pt x="1268997" y="113723"/>
                    <a:pt x="1317525" y="265693"/>
                  </a:cubicBezTo>
                  <a:cubicBezTo>
                    <a:pt x="1403343" y="619184"/>
                    <a:pt x="814876" y="1156571"/>
                    <a:pt x="1225576" y="1179047"/>
                  </a:cubicBezTo>
                  <a:cubicBezTo>
                    <a:pt x="1515724" y="1150441"/>
                    <a:pt x="1671014" y="1121835"/>
                    <a:pt x="1985680" y="1111618"/>
                  </a:cubicBezTo>
                  <a:cubicBezTo>
                    <a:pt x="2271741" y="1115705"/>
                    <a:pt x="2318736" y="1297558"/>
                    <a:pt x="2175707" y="1491671"/>
                  </a:cubicBezTo>
                  <a:cubicBezTo>
                    <a:pt x="2355516" y="1501888"/>
                    <a:pt x="2504676" y="1781820"/>
                    <a:pt x="2194096" y="1896244"/>
                  </a:cubicBezTo>
                  <a:cubicBezTo>
                    <a:pt x="2490372" y="2080140"/>
                    <a:pt x="2320780" y="2313076"/>
                    <a:pt x="2151187" y="2355986"/>
                  </a:cubicBezTo>
                  <a:cubicBezTo>
                    <a:pt x="2294217" y="2484713"/>
                    <a:pt x="2277871" y="2582791"/>
                    <a:pt x="2132798" y="2662480"/>
                  </a:cubicBezTo>
                  <a:cubicBezTo>
                    <a:pt x="1810980" y="2795294"/>
                    <a:pt x="979361" y="2887242"/>
                    <a:pt x="508383" y="2686999"/>
                  </a:cubicBezTo>
                  <a:cubicBezTo>
                    <a:pt x="340618" y="2629554"/>
                    <a:pt x="218316" y="2570024"/>
                    <a:pt x="99892" y="2541486"/>
                  </a:cubicBezTo>
                  <a:lnTo>
                    <a:pt x="0" y="2527191"/>
                  </a:lnTo>
                  <a:lnTo>
                    <a:pt x="0" y="1492941"/>
                  </a:lnTo>
                  <a:lnTo>
                    <a:pt x="15103" y="1488772"/>
                  </a:lnTo>
                  <a:cubicBezTo>
                    <a:pt x="28041" y="1483858"/>
                    <a:pt x="42965" y="1476900"/>
                    <a:pt x="60902" y="1467152"/>
                  </a:cubicBezTo>
                  <a:cubicBezTo>
                    <a:pt x="105854" y="1354770"/>
                    <a:pt x="162045" y="1261800"/>
                    <a:pt x="299966" y="1136138"/>
                  </a:cubicBezTo>
                  <a:cubicBezTo>
                    <a:pt x="512469" y="811254"/>
                    <a:pt x="865958" y="645747"/>
                    <a:pt x="937472" y="161485"/>
                  </a:cubicBezTo>
                  <a:cubicBezTo>
                    <a:pt x="948200" y="50382"/>
                    <a:pt x="993408" y="3067"/>
                    <a:pt x="1049822" y="145"/>
                  </a:cubicBezTo>
                  <a:close/>
                </a:path>
              </a:pathLst>
            </a:cu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73" name="Group 272">
            <a:extLst>
              <a:ext uri="{FF2B5EF4-FFF2-40B4-BE49-F238E27FC236}">
                <a16:creationId xmlns:a16="http://schemas.microsoft.com/office/drawing/2014/main" xmlns="" id="{64363847-02AB-4CAD-B00A-072D1164CDC6}"/>
              </a:ext>
            </a:extLst>
          </p:cNvPr>
          <p:cNvGrpSpPr/>
          <p:nvPr/>
        </p:nvGrpSpPr>
        <p:grpSpPr>
          <a:xfrm>
            <a:off x="4053719" y="2793242"/>
            <a:ext cx="357453" cy="316580"/>
            <a:chOff x="1481943" y="1694572"/>
            <a:chExt cx="3165229" cy="2803300"/>
          </a:xfrm>
        </p:grpSpPr>
        <p:sp>
          <p:nvSpPr>
            <p:cNvPr id="274" name="Rectangle 273">
              <a:extLst>
                <a:ext uri="{FF2B5EF4-FFF2-40B4-BE49-F238E27FC236}">
                  <a16:creationId xmlns:a16="http://schemas.microsoft.com/office/drawing/2014/main" xmlns="" id="{DCE00810-1E48-4F46-9E56-83BD9F85158E}"/>
                </a:ext>
              </a:extLst>
            </p:cNvPr>
            <p:cNvSpPr/>
            <p:nvPr/>
          </p:nvSpPr>
          <p:spPr>
            <a:xfrm>
              <a:off x="1481943" y="3033346"/>
              <a:ext cx="791307" cy="1362808"/>
            </a:xfrm>
            <a:prstGeom prst="rect">
              <a:avLst/>
            </a:prstGeom>
            <a:solidFill>
              <a:schemeClr val="accent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Freeform: Shape 274">
              <a:extLst>
                <a:ext uri="{FF2B5EF4-FFF2-40B4-BE49-F238E27FC236}">
                  <a16:creationId xmlns:a16="http://schemas.microsoft.com/office/drawing/2014/main" xmlns="" id="{8D56F82B-5901-4C7B-8F96-5979ADC808DC}"/>
                </a:ext>
              </a:extLst>
            </p:cNvPr>
            <p:cNvSpPr/>
            <p:nvPr/>
          </p:nvSpPr>
          <p:spPr>
            <a:xfrm>
              <a:off x="2273250" y="1694572"/>
              <a:ext cx="2373922" cy="2803300"/>
            </a:xfrm>
            <a:custGeom>
              <a:avLst/>
              <a:gdLst>
                <a:gd name="connsiteX0" fmla="*/ 1049822 w 2373922"/>
                <a:gd name="connsiteY0" fmla="*/ 145 h 2803300"/>
                <a:gd name="connsiteX1" fmla="*/ 1317525 w 2373922"/>
                <a:gd name="connsiteY1" fmla="*/ 265693 h 2803300"/>
                <a:gd name="connsiteX2" fmla="*/ 1225576 w 2373922"/>
                <a:gd name="connsiteY2" fmla="*/ 1179047 h 2803300"/>
                <a:gd name="connsiteX3" fmla="*/ 1985680 w 2373922"/>
                <a:gd name="connsiteY3" fmla="*/ 1111618 h 2803300"/>
                <a:gd name="connsiteX4" fmla="*/ 2175707 w 2373922"/>
                <a:gd name="connsiteY4" fmla="*/ 1491671 h 2803300"/>
                <a:gd name="connsiteX5" fmla="*/ 2194096 w 2373922"/>
                <a:gd name="connsiteY5" fmla="*/ 1896244 h 2803300"/>
                <a:gd name="connsiteX6" fmla="*/ 2151187 w 2373922"/>
                <a:gd name="connsiteY6" fmla="*/ 2355986 h 2803300"/>
                <a:gd name="connsiteX7" fmla="*/ 2132798 w 2373922"/>
                <a:gd name="connsiteY7" fmla="*/ 2662480 h 2803300"/>
                <a:gd name="connsiteX8" fmla="*/ 508383 w 2373922"/>
                <a:gd name="connsiteY8" fmla="*/ 2686999 h 2803300"/>
                <a:gd name="connsiteX9" fmla="*/ 99892 w 2373922"/>
                <a:gd name="connsiteY9" fmla="*/ 2541486 h 2803300"/>
                <a:gd name="connsiteX10" fmla="*/ 0 w 2373922"/>
                <a:gd name="connsiteY10" fmla="*/ 2527191 h 2803300"/>
                <a:gd name="connsiteX11" fmla="*/ 0 w 2373922"/>
                <a:gd name="connsiteY11" fmla="*/ 1492941 h 2803300"/>
                <a:gd name="connsiteX12" fmla="*/ 15103 w 2373922"/>
                <a:gd name="connsiteY12" fmla="*/ 1488772 h 2803300"/>
                <a:gd name="connsiteX13" fmla="*/ 60902 w 2373922"/>
                <a:gd name="connsiteY13" fmla="*/ 1467152 h 2803300"/>
                <a:gd name="connsiteX14" fmla="*/ 299966 w 2373922"/>
                <a:gd name="connsiteY14" fmla="*/ 1136138 h 2803300"/>
                <a:gd name="connsiteX15" fmla="*/ 937472 w 2373922"/>
                <a:gd name="connsiteY15" fmla="*/ 161485 h 2803300"/>
                <a:gd name="connsiteX16" fmla="*/ 1049822 w 2373922"/>
                <a:gd name="connsiteY16" fmla="*/ 145 h 2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3922" h="2803300">
                  <a:moveTo>
                    <a:pt x="1049822" y="145"/>
                  </a:moveTo>
                  <a:cubicBezTo>
                    <a:pt x="1143845" y="-4724"/>
                    <a:pt x="1268997" y="113723"/>
                    <a:pt x="1317525" y="265693"/>
                  </a:cubicBezTo>
                  <a:cubicBezTo>
                    <a:pt x="1403343" y="619184"/>
                    <a:pt x="814876" y="1156571"/>
                    <a:pt x="1225576" y="1179047"/>
                  </a:cubicBezTo>
                  <a:cubicBezTo>
                    <a:pt x="1515724" y="1150441"/>
                    <a:pt x="1671014" y="1121835"/>
                    <a:pt x="1985680" y="1111618"/>
                  </a:cubicBezTo>
                  <a:cubicBezTo>
                    <a:pt x="2271741" y="1115705"/>
                    <a:pt x="2318736" y="1297558"/>
                    <a:pt x="2175707" y="1491671"/>
                  </a:cubicBezTo>
                  <a:cubicBezTo>
                    <a:pt x="2355516" y="1501888"/>
                    <a:pt x="2504676" y="1781820"/>
                    <a:pt x="2194096" y="1896244"/>
                  </a:cubicBezTo>
                  <a:cubicBezTo>
                    <a:pt x="2490372" y="2080140"/>
                    <a:pt x="2320780" y="2313076"/>
                    <a:pt x="2151187" y="2355986"/>
                  </a:cubicBezTo>
                  <a:cubicBezTo>
                    <a:pt x="2294217" y="2484713"/>
                    <a:pt x="2277871" y="2582791"/>
                    <a:pt x="2132798" y="2662480"/>
                  </a:cubicBezTo>
                  <a:cubicBezTo>
                    <a:pt x="1810980" y="2795294"/>
                    <a:pt x="979361" y="2887242"/>
                    <a:pt x="508383" y="2686999"/>
                  </a:cubicBezTo>
                  <a:cubicBezTo>
                    <a:pt x="340618" y="2629554"/>
                    <a:pt x="218316" y="2570024"/>
                    <a:pt x="99892" y="2541486"/>
                  </a:cubicBezTo>
                  <a:lnTo>
                    <a:pt x="0" y="2527191"/>
                  </a:lnTo>
                  <a:lnTo>
                    <a:pt x="0" y="1492941"/>
                  </a:lnTo>
                  <a:lnTo>
                    <a:pt x="15103" y="1488772"/>
                  </a:lnTo>
                  <a:cubicBezTo>
                    <a:pt x="28041" y="1483858"/>
                    <a:pt x="42965" y="1476900"/>
                    <a:pt x="60902" y="1467152"/>
                  </a:cubicBezTo>
                  <a:cubicBezTo>
                    <a:pt x="105854" y="1354770"/>
                    <a:pt x="162045" y="1261800"/>
                    <a:pt x="299966" y="1136138"/>
                  </a:cubicBezTo>
                  <a:cubicBezTo>
                    <a:pt x="512469" y="811254"/>
                    <a:pt x="865958" y="645747"/>
                    <a:pt x="937472" y="161485"/>
                  </a:cubicBezTo>
                  <a:cubicBezTo>
                    <a:pt x="948200" y="50382"/>
                    <a:pt x="993408" y="3067"/>
                    <a:pt x="1049822" y="145"/>
                  </a:cubicBezTo>
                  <a:close/>
                </a:path>
              </a:pathLst>
            </a:cu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76" name="Group 275">
            <a:extLst>
              <a:ext uri="{FF2B5EF4-FFF2-40B4-BE49-F238E27FC236}">
                <a16:creationId xmlns:a16="http://schemas.microsoft.com/office/drawing/2014/main" xmlns="" id="{93270945-B100-410B-9A95-677AB9043B98}"/>
              </a:ext>
            </a:extLst>
          </p:cNvPr>
          <p:cNvGrpSpPr/>
          <p:nvPr/>
        </p:nvGrpSpPr>
        <p:grpSpPr>
          <a:xfrm>
            <a:off x="6594538" y="4901085"/>
            <a:ext cx="357453" cy="316580"/>
            <a:chOff x="1481943" y="1694572"/>
            <a:chExt cx="3165229" cy="2803300"/>
          </a:xfrm>
        </p:grpSpPr>
        <p:sp>
          <p:nvSpPr>
            <p:cNvPr id="277" name="Rectangle 276">
              <a:extLst>
                <a:ext uri="{FF2B5EF4-FFF2-40B4-BE49-F238E27FC236}">
                  <a16:creationId xmlns:a16="http://schemas.microsoft.com/office/drawing/2014/main" xmlns="" id="{14EDCC9E-FCB5-44B7-831E-ADE5493BB265}"/>
                </a:ext>
              </a:extLst>
            </p:cNvPr>
            <p:cNvSpPr/>
            <p:nvPr/>
          </p:nvSpPr>
          <p:spPr>
            <a:xfrm>
              <a:off x="1481943" y="3033346"/>
              <a:ext cx="791307" cy="1362808"/>
            </a:xfrm>
            <a:prstGeom prst="rect">
              <a:avLst/>
            </a:prstGeom>
            <a:solidFill>
              <a:schemeClr val="accent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Freeform: Shape 277">
              <a:extLst>
                <a:ext uri="{FF2B5EF4-FFF2-40B4-BE49-F238E27FC236}">
                  <a16:creationId xmlns:a16="http://schemas.microsoft.com/office/drawing/2014/main" xmlns="" id="{925453DE-DAC5-4EC9-8968-1E4BA473D239}"/>
                </a:ext>
              </a:extLst>
            </p:cNvPr>
            <p:cNvSpPr/>
            <p:nvPr/>
          </p:nvSpPr>
          <p:spPr>
            <a:xfrm>
              <a:off x="2273250" y="1694572"/>
              <a:ext cx="2373922" cy="2803300"/>
            </a:xfrm>
            <a:custGeom>
              <a:avLst/>
              <a:gdLst>
                <a:gd name="connsiteX0" fmla="*/ 1049822 w 2373922"/>
                <a:gd name="connsiteY0" fmla="*/ 145 h 2803300"/>
                <a:gd name="connsiteX1" fmla="*/ 1317525 w 2373922"/>
                <a:gd name="connsiteY1" fmla="*/ 265693 h 2803300"/>
                <a:gd name="connsiteX2" fmla="*/ 1225576 w 2373922"/>
                <a:gd name="connsiteY2" fmla="*/ 1179047 h 2803300"/>
                <a:gd name="connsiteX3" fmla="*/ 1985680 w 2373922"/>
                <a:gd name="connsiteY3" fmla="*/ 1111618 h 2803300"/>
                <a:gd name="connsiteX4" fmla="*/ 2175707 w 2373922"/>
                <a:gd name="connsiteY4" fmla="*/ 1491671 h 2803300"/>
                <a:gd name="connsiteX5" fmla="*/ 2194096 w 2373922"/>
                <a:gd name="connsiteY5" fmla="*/ 1896244 h 2803300"/>
                <a:gd name="connsiteX6" fmla="*/ 2151187 w 2373922"/>
                <a:gd name="connsiteY6" fmla="*/ 2355986 h 2803300"/>
                <a:gd name="connsiteX7" fmla="*/ 2132798 w 2373922"/>
                <a:gd name="connsiteY7" fmla="*/ 2662480 h 2803300"/>
                <a:gd name="connsiteX8" fmla="*/ 508383 w 2373922"/>
                <a:gd name="connsiteY8" fmla="*/ 2686999 h 2803300"/>
                <a:gd name="connsiteX9" fmla="*/ 99892 w 2373922"/>
                <a:gd name="connsiteY9" fmla="*/ 2541486 h 2803300"/>
                <a:gd name="connsiteX10" fmla="*/ 0 w 2373922"/>
                <a:gd name="connsiteY10" fmla="*/ 2527191 h 2803300"/>
                <a:gd name="connsiteX11" fmla="*/ 0 w 2373922"/>
                <a:gd name="connsiteY11" fmla="*/ 1492941 h 2803300"/>
                <a:gd name="connsiteX12" fmla="*/ 15103 w 2373922"/>
                <a:gd name="connsiteY12" fmla="*/ 1488772 h 2803300"/>
                <a:gd name="connsiteX13" fmla="*/ 60902 w 2373922"/>
                <a:gd name="connsiteY13" fmla="*/ 1467152 h 2803300"/>
                <a:gd name="connsiteX14" fmla="*/ 299966 w 2373922"/>
                <a:gd name="connsiteY14" fmla="*/ 1136138 h 2803300"/>
                <a:gd name="connsiteX15" fmla="*/ 937472 w 2373922"/>
                <a:gd name="connsiteY15" fmla="*/ 161485 h 2803300"/>
                <a:gd name="connsiteX16" fmla="*/ 1049822 w 2373922"/>
                <a:gd name="connsiteY16" fmla="*/ 145 h 2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3922" h="2803300">
                  <a:moveTo>
                    <a:pt x="1049822" y="145"/>
                  </a:moveTo>
                  <a:cubicBezTo>
                    <a:pt x="1143845" y="-4724"/>
                    <a:pt x="1268997" y="113723"/>
                    <a:pt x="1317525" y="265693"/>
                  </a:cubicBezTo>
                  <a:cubicBezTo>
                    <a:pt x="1403343" y="619184"/>
                    <a:pt x="814876" y="1156571"/>
                    <a:pt x="1225576" y="1179047"/>
                  </a:cubicBezTo>
                  <a:cubicBezTo>
                    <a:pt x="1515724" y="1150441"/>
                    <a:pt x="1671014" y="1121835"/>
                    <a:pt x="1985680" y="1111618"/>
                  </a:cubicBezTo>
                  <a:cubicBezTo>
                    <a:pt x="2271741" y="1115705"/>
                    <a:pt x="2318736" y="1297558"/>
                    <a:pt x="2175707" y="1491671"/>
                  </a:cubicBezTo>
                  <a:cubicBezTo>
                    <a:pt x="2355516" y="1501888"/>
                    <a:pt x="2504676" y="1781820"/>
                    <a:pt x="2194096" y="1896244"/>
                  </a:cubicBezTo>
                  <a:cubicBezTo>
                    <a:pt x="2490372" y="2080140"/>
                    <a:pt x="2320780" y="2313076"/>
                    <a:pt x="2151187" y="2355986"/>
                  </a:cubicBezTo>
                  <a:cubicBezTo>
                    <a:pt x="2294217" y="2484713"/>
                    <a:pt x="2277871" y="2582791"/>
                    <a:pt x="2132798" y="2662480"/>
                  </a:cubicBezTo>
                  <a:cubicBezTo>
                    <a:pt x="1810980" y="2795294"/>
                    <a:pt x="979361" y="2887242"/>
                    <a:pt x="508383" y="2686999"/>
                  </a:cubicBezTo>
                  <a:cubicBezTo>
                    <a:pt x="340618" y="2629554"/>
                    <a:pt x="218316" y="2570024"/>
                    <a:pt x="99892" y="2541486"/>
                  </a:cubicBezTo>
                  <a:lnTo>
                    <a:pt x="0" y="2527191"/>
                  </a:lnTo>
                  <a:lnTo>
                    <a:pt x="0" y="1492941"/>
                  </a:lnTo>
                  <a:lnTo>
                    <a:pt x="15103" y="1488772"/>
                  </a:lnTo>
                  <a:cubicBezTo>
                    <a:pt x="28041" y="1483858"/>
                    <a:pt x="42965" y="1476900"/>
                    <a:pt x="60902" y="1467152"/>
                  </a:cubicBezTo>
                  <a:cubicBezTo>
                    <a:pt x="105854" y="1354770"/>
                    <a:pt x="162045" y="1261800"/>
                    <a:pt x="299966" y="1136138"/>
                  </a:cubicBezTo>
                  <a:cubicBezTo>
                    <a:pt x="512469" y="811254"/>
                    <a:pt x="865958" y="645747"/>
                    <a:pt x="937472" y="161485"/>
                  </a:cubicBezTo>
                  <a:cubicBezTo>
                    <a:pt x="948200" y="50382"/>
                    <a:pt x="993408" y="3067"/>
                    <a:pt x="1049822" y="145"/>
                  </a:cubicBezTo>
                  <a:close/>
                </a:path>
              </a:pathLst>
            </a:cu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79" name="Group 278">
            <a:extLst>
              <a:ext uri="{FF2B5EF4-FFF2-40B4-BE49-F238E27FC236}">
                <a16:creationId xmlns:a16="http://schemas.microsoft.com/office/drawing/2014/main" xmlns="" id="{6F314410-CC13-404D-B57A-39F4BB82C6AF}"/>
              </a:ext>
            </a:extLst>
          </p:cNvPr>
          <p:cNvGrpSpPr/>
          <p:nvPr/>
        </p:nvGrpSpPr>
        <p:grpSpPr>
          <a:xfrm>
            <a:off x="6625214" y="2433511"/>
            <a:ext cx="357453" cy="316580"/>
            <a:chOff x="1481943" y="1694572"/>
            <a:chExt cx="3165229" cy="2803300"/>
          </a:xfrm>
        </p:grpSpPr>
        <p:sp>
          <p:nvSpPr>
            <p:cNvPr id="280" name="Rectangle 279">
              <a:extLst>
                <a:ext uri="{FF2B5EF4-FFF2-40B4-BE49-F238E27FC236}">
                  <a16:creationId xmlns:a16="http://schemas.microsoft.com/office/drawing/2014/main" xmlns="" id="{329E6147-0F97-44BA-B201-3AF9DB1EDFC5}"/>
                </a:ext>
              </a:extLst>
            </p:cNvPr>
            <p:cNvSpPr/>
            <p:nvPr/>
          </p:nvSpPr>
          <p:spPr>
            <a:xfrm>
              <a:off x="1481943" y="3033346"/>
              <a:ext cx="791307" cy="1362808"/>
            </a:xfrm>
            <a:prstGeom prst="rect">
              <a:avLst/>
            </a:prstGeom>
            <a:solidFill>
              <a:schemeClr val="accent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Freeform: Shape 280">
              <a:extLst>
                <a:ext uri="{FF2B5EF4-FFF2-40B4-BE49-F238E27FC236}">
                  <a16:creationId xmlns:a16="http://schemas.microsoft.com/office/drawing/2014/main" xmlns="" id="{D4B527D8-38F0-4DE4-8A81-34CF07BAA84E}"/>
                </a:ext>
              </a:extLst>
            </p:cNvPr>
            <p:cNvSpPr/>
            <p:nvPr/>
          </p:nvSpPr>
          <p:spPr>
            <a:xfrm>
              <a:off x="2273250" y="1694572"/>
              <a:ext cx="2373922" cy="2803300"/>
            </a:xfrm>
            <a:custGeom>
              <a:avLst/>
              <a:gdLst>
                <a:gd name="connsiteX0" fmla="*/ 1049822 w 2373922"/>
                <a:gd name="connsiteY0" fmla="*/ 145 h 2803300"/>
                <a:gd name="connsiteX1" fmla="*/ 1317525 w 2373922"/>
                <a:gd name="connsiteY1" fmla="*/ 265693 h 2803300"/>
                <a:gd name="connsiteX2" fmla="*/ 1225576 w 2373922"/>
                <a:gd name="connsiteY2" fmla="*/ 1179047 h 2803300"/>
                <a:gd name="connsiteX3" fmla="*/ 1985680 w 2373922"/>
                <a:gd name="connsiteY3" fmla="*/ 1111618 h 2803300"/>
                <a:gd name="connsiteX4" fmla="*/ 2175707 w 2373922"/>
                <a:gd name="connsiteY4" fmla="*/ 1491671 h 2803300"/>
                <a:gd name="connsiteX5" fmla="*/ 2194096 w 2373922"/>
                <a:gd name="connsiteY5" fmla="*/ 1896244 h 2803300"/>
                <a:gd name="connsiteX6" fmla="*/ 2151187 w 2373922"/>
                <a:gd name="connsiteY6" fmla="*/ 2355986 h 2803300"/>
                <a:gd name="connsiteX7" fmla="*/ 2132798 w 2373922"/>
                <a:gd name="connsiteY7" fmla="*/ 2662480 h 2803300"/>
                <a:gd name="connsiteX8" fmla="*/ 508383 w 2373922"/>
                <a:gd name="connsiteY8" fmla="*/ 2686999 h 2803300"/>
                <a:gd name="connsiteX9" fmla="*/ 99892 w 2373922"/>
                <a:gd name="connsiteY9" fmla="*/ 2541486 h 2803300"/>
                <a:gd name="connsiteX10" fmla="*/ 0 w 2373922"/>
                <a:gd name="connsiteY10" fmla="*/ 2527191 h 2803300"/>
                <a:gd name="connsiteX11" fmla="*/ 0 w 2373922"/>
                <a:gd name="connsiteY11" fmla="*/ 1492941 h 2803300"/>
                <a:gd name="connsiteX12" fmla="*/ 15103 w 2373922"/>
                <a:gd name="connsiteY12" fmla="*/ 1488772 h 2803300"/>
                <a:gd name="connsiteX13" fmla="*/ 60902 w 2373922"/>
                <a:gd name="connsiteY13" fmla="*/ 1467152 h 2803300"/>
                <a:gd name="connsiteX14" fmla="*/ 299966 w 2373922"/>
                <a:gd name="connsiteY14" fmla="*/ 1136138 h 2803300"/>
                <a:gd name="connsiteX15" fmla="*/ 937472 w 2373922"/>
                <a:gd name="connsiteY15" fmla="*/ 161485 h 2803300"/>
                <a:gd name="connsiteX16" fmla="*/ 1049822 w 2373922"/>
                <a:gd name="connsiteY16" fmla="*/ 145 h 2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3922" h="2803300">
                  <a:moveTo>
                    <a:pt x="1049822" y="145"/>
                  </a:moveTo>
                  <a:cubicBezTo>
                    <a:pt x="1143845" y="-4724"/>
                    <a:pt x="1268997" y="113723"/>
                    <a:pt x="1317525" y="265693"/>
                  </a:cubicBezTo>
                  <a:cubicBezTo>
                    <a:pt x="1403343" y="619184"/>
                    <a:pt x="814876" y="1156571"/>
                    <a:pt x="1225576" y="1179047"/>
                  </a:cubicBezTo>
                  <a:cubicBezTo>
                    <a:pt x="1515724" y="1150441"/>
                    <a:pt x="1671014" y="1121835"/>
                    <a:pt x="1985680" y="1111618"/>
                  </a:cubicBezTo>
                  <a:cubicBezTo>
                    <a:pt x="2271741" y="1115705"/>
                    <a:pt x="2318736" y="1297558"/>
                    <a:pt x="2175707" y="1491671"/>
                  </a:cubicBezTo>
                  <a:cubicBezTo>
                    <a:pt x="2355516" y="1501888"/>
                    <a:pt x="2504676" y="1781820"/>
                    <a:pt x="2194096" y="1896244"/>
                  </a:cubicBezTo>
                  <a:cubicBezTo>
                    <a:pt x="2490372" y="2080140"/>
                    <a:pt x="2320780" y="2313076"/>
                    <a:pt x="2151187" y="2355986"/>
                  </a:cubicBezTo>
                  <a:cubicBezTo>
                    <a:pt x="2294217" y="2484713"/>
                    <a:pt x="2277871" y="2582791"/>
                    <a:pt x="2132798" y="2662480"/>
                  </a:cubicBezTo>
                  <a:cubicBezTo>
                    <a:pt x="1810980" y="2795294"/>
                    <a:pt x="979361" y="2887242"/>
                    <a:pt x="508383" y="2686999"/>
                  </a:cubicBezTo>
                  <a:cubicBezTo>
                    <a:pt x="340618" y="2629554"/>
                    <a:pt x="218316" y="2570024"/>
                    <a:pt x="99892" y="2541486"/>
                  </a:cubicBezTo>
                  <a:lnTo>
                    <a:pt x="0" y="2527191"/>
                  </a:lnTo>
                  <a:lnTo>
                    <a:pt x="0" y="1492941"/>
                  </a:lnTo>
                  <a:lnTo>
                    <a:pt x="15103" y="1488772"/>
                  </a:lnTo>
                  <a:cubicBezTo>
                    <a:pt x="28041" y="1483858"/>
                    <a:pt x="42965" y="1476900"/>
                    <a:pt x="60902" y="1467152"/>
                  </a:cubicBezTo>
                  <a:cubicBezTo>
                    <a:pt x="105854" y="1354770"/>
                    <a:pt x="162045" y="1261800"/>
                    <a:pt x="299966" y="1136138"/>
                  </a:cubicBezTo>
                  <a:cubicBezTo>
                    <a:pt x="512469" y="811254"/>
                    <a:pt x="865958" y="645747"/>
                    <a:pt x="937472" y="161485"/>
                  </a:cubicBezTo>
                  <a:cubicBezTo>
                    <a:pt x="948200" y="50382"/>
                    <a:pt x="993408" y="3067"/>
                    <a:pt x="1049822" y="145"/>
                  </a:cubicBezTo>
                  <a:close/>
                </a:path>
              </a:pathLst>
            </a:cu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82" name="Heart 281">
            <a:extLst>
              <a:ext uri="{FF2B5EF4-FFF2-40B4-BE49-F238E27FC236}">
                <a16:creationId xmlns:a16="http://schemas.microsoft.com/office/drawing/2014/main" xmlns="" id="{F298DFB9-6122-4F54-9BC1-59C9B34E5EA7}"/>
              </a:ext>
            </a:extLst>
          </p:cNvPr>
          <p:cNvSpPr/>
          <p:nvPr/>
        </p:nvSpPr>
        <p:spPr>
          <a:xfrm>
            <a:off x="7038683" y="1683341"/>
            <a:ext cx="240333" cy="240333"/>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art 282">
            <a:extLst>
              <a:ext uri="{FF2B5EF4-FFF2-40B4-BE49-F238E27FC236}">
                <a16:creationId xmlns:a16="http://schemas.microsoft.com/office/drawing/2014/main" xmlns="" id="{525ED513-836D-4BD0-AD61-6F937B74679C}"/>
              </a:ext>
            </a:extLst>
          </p:cNvPr>
          <p:cNvSpPr/>
          <p:nvPr/>
        </p:nvSpPr>
        <p:spPr>
          <a:xfrm>
            <a:off x="4765983" y="3832280"/>
            <a:ext cx="240333" cy="240333"/>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art 283">
            <a:extLst>
              <a:ext uri="{FF2B5EF4-FFF2-40B4-BE49-F238E27FC236}">
                <a16:creationId xmlns:a16="http://schemas.microsoft.com/office/drawing/2014/main" xmlns="" id="{15AFFFBA-E321-4544-BE57-271A164EB505}"/>
              </a:ext>
            </a:extLst>
          </p:cNvPr>
          <p:cNvSpPr/>
          <p:nvPr/>
        </p:nvSpPr>
        <p:spPr>
          <a:xfrm>
            <a:off x="3619230" y="4790753"/>
            <a:ext cx="240333" cy="240333"/>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art 284">
            <a:extLst>
              <a:ext uri="{FF2B5EF4-FFF2-40B4-BE49-F238E27FC236}">
                <a16:creationId xmlns:a16="http://schemas.microsoft.com/office/drawing/2014/main" xmlns="" id="{82D2ED7E-8CA2-4C2F-A1FD-6DB074BB4ED0}"/>
              </a:ext>
            </a:extLst>
          </p:cNvPr>
          <p:cNvSpPr/>
          <p:nvPr/>
        </p:nvSpPr>
        <p:spPr>
          <a:xfrm>
            <a:off x="7259412" y="3493201"/>
            <a:ext cx="240333" cy="240333"/>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Shape 311">
            <a:extLst>
              <a:ext uri="{FF2B5EF4-FFF2-40B4-BE49-F238E27FC236}">
                <a16:creationId xmlns:a16="http://schemas.microsoft.com/office/drawing/2014/main" xmlns="" id="{ABAF5D79-BC09-4158-8C11-79E80B384239}"/>
              </a:ext>
            </a:extLst>
          </p:cNvPr>
          <p:cNvSpPr/>
          <p:nvPr/>
        </p:nvSpPr>
        <p:spPr>
          <a:xfrm>
            <a:off x="5702151" y="3429000"/>
            <a:ext cx="291493" cy="283433"/>
          </a:xfrm>
          <a:custGeom>
            <a:avLst/>
            <a:gdLst>
              <a:gd name="connsiteX0" fmla="*/ 231486 w 434953"/>
              <a:gd name="connsiteY0" fmla="*/ 27511 h 422926"/>
              <a:gd name="connsiteX1" fmla="*/ 388439 w 434953"/>
              <a:gd name="connsiteY1" fmla="*/ 178936 h 422926"/>
              <a:gd name="connsiteX2" fmla="*/ 278290 w 434953"/>
              <a:gd name="connsiteY2" fmla="*/ 322266 h 422926"/>
              <a:gd name="connsiteX3" fmla="*/ 219466 w 434953"/>
              <a:gd name="connsiteY3" fmla="*/ 283221 h 422926"/>
              <a:gd name="connsiteX4" fmla="*/ 147605 w 434953"/>
              <a:gd name="connsiteY4" fmla="*/ 422902 h 422926"/>
              <a:gd name="connsiteX5" fmla="*/ 178404 w 434953"/>
              <a:gd name="connsiteY5" fmla="*/ 219951 h 422926"/>
              <a:gd name="connsiteX6" fmla="*/ 180329 w 434953"/>
              <a:gd name="connsiteY6" fmla="*/ 153715 h 422926"/>
              <a:gd name="connsiteX7" fmla="*/ 223164 w 434953"/>
              <a:gd name="connsiteY7" fmla="*/ 125534 h 422926"/>
              <a:gd name="connsiteX8" fmla="*/ 251986 w 434953"/>
              <a:gd name="connsiteY8" fmla="*/ 169460 h 422926"/>
              <a:gd name="connsiteX9" fmla="*/ 237728 w 434953"/>
              <a:gd name="connsiteY9" fmla="*/ 230311 h 422926"/>
              <a:gd name="connsiteX10" fmla="*/ 293982 w 434953"/>
              <a:gd name="connsiteY10" fmla="*/ 257457 h 422926"/>
              <a:gd name="connsiteX11" fmla="*/ 336918 w 434953"/>
              <a:gd name="connsiteY11" fmla="*/ 176272 h 422926"/>
              <a:gd name="connsiteX12" fmla="*/ 262691 w 434953"/>
              <a:gd name="connsiteY12" fmla="*/ 82447 h 422926"/>
              <a:gd name="connsiteX13" fmla="*/ 133889 w 434953"/>
              <a:gd name="connsiteY13" fmla="*/ 153318 h 422926"/>
              <a:gd name="connsiteX14" fmla="*/ 146085 w 434953"/>
              <a:gd name="connsiteY14" fmla="*/ 203297 h 422926"/>
              <a:gd name="connsiteX15" fmla="*/ 118682 w 434953"/>
              <a:gd name="connsiteY15" fmla="*/ 257015 h 422926"/>
              <a:gd name="connsiteX16" fmla="*/ 78662 w 434953"/>
              <a:gd name="connsiteY16" fmla="*/ 153614 h 422926"/>
              <a:gd name="connsiteX17" fmla="*/ 231486 w 434953"/>
              <a:gd name="connsiteY17" fmla="*/ 27511 h 422926"/>
              <a:gd name="connsiteX18" fmla="*/ 0 w 434953"/>
              <a:gd name="connsiteY18" fmla="*/ 0 h 422926"/>
              <a:gd name="connsiteX19" fmla="*/ 434953 w 434953"/>
              <a:gd name="connsiteY19" fmla="*/ 0 h 422926"/>
              <a:gd name="connsiteX20" fmla="*/ 434953 w 434953"/>
              <a:gd name="connsiteY20" fmla="*/ 241 h 422926"/>
              <a:gd name="connsiteX21" fmla="*/ 0 w 434953"/>
              <a:gd name="connsiteY21" fmla="*/ 241 h 42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953" h="422926">
                <a:moveTo>
                  <a:pt x="231486" y="27511"/>
                </a:moveTo>
                <a:cubicBezTo>
                  <a:pt x="341182" y="22054"/>
                  <a:pt x="398612" y="96629"/>
                  <a:pt x="388439" y="178936"/>
                </a:cubicBezTo>
                <a:cubicBezTo>
                  <a:pt x="377401" y="280462"/>
                  <a:pt x="325157" y="315209"/>
                  <a:pt x="278290" y="322266"/>
                </a:cubicBezTo>
                <a:cubicBezTo>
                  <a:pt x="246442" y="325886"/>
                  <a:pt x="232314" y="297517"/>
                  <a:pt x="219466" y="283221"/>
                </a:cubicBezTo>
                <a:cubicBezTo>
                  <a:pt x="198837" y="375879"/>
                  <a:pt x="160091" y="424169"/>
                  <a:pt x="147605" y="422902"/>
                </a:cubicBezTo>
                <a:cubicBezTo>
                  <a:pt x="132043" y="420368"/>
                  <a:pt x="146737" y="315867"/>
                  <a:pt x="178404" y="219951"/>
                </a:cubicBezTo>
                <a:cubicBezTo>
                  <a:pt x="183651" y="204750"/>
                  <a:pt x="168567" y="192806"/>
                  <a:pt x="180329" y="153715"/>
                </a:cubicBezTo>
                <a:cubicBezTo>
                  <a:pt x="185215" y="140142"/>
                  <a:pt x="201450" y="121191"/>
                  <a:pt x="223164" y="125534"/>
                </a:cubicBezTo>
                <a:cubicBezTo>
                  <a:pt x="245240" y="130782"/>
                  <a:pt x="259767" y="146839"/>
                  <a:pt x="251986" y="169460"/>
                </a:cubicBezTo>
                <a:cubicBezTo>
                  <a:pt x="245472" y="195701"/>
                  <a:pt x="243699" y="202985"/>
                  <a:pt x="237728" y="230311"/>
                </a:cubicBezTo>
                <a:cubicBezTo>
                  <a:pt x="234832" y="255286"/>
                  <a:pt x="259420" y="280260"/>
                  <a:pt x="293982" y="257457"/>
                </a:cubicBezTo>
                <a:cubicBezTo>
                  <a:pt x="323296" y="236284"/>
                  <a:pt x="335290" y="194188"/>
                  <a:pt x="336918" y="176272"/>
                </a:cubicBezTo>
                <a:cubicBezTo>
                  <a:pt x="337461" y="141887"/>
                  <a:pt x="325120" y="98916"/>
                  <a:pt x="262691" y="82447"/>
                </a:cubicBezTo>
                <a:cubicBezTo>
                  <a:pt x="197367" y="72132"/>
                  <a:pt x="146556" y="86539"/>
                  <a:pt x="133889" y="153318"/>
                </a:cubicBezTo>
                <a:cubicBezTo>
                  <a:pt x="136575" y="195882"/>
                  <a:pt x="132200" y="181626"/>
                  <a:pt x="146085" y="203297"/>
                </a:cubicBezTo>
                <a:cubicBezTo>
                  <a:pt x="137193" y="215836"/>
                  <a:pt x="126542" y="243960"/>
                  <a:pt x="118682" y="257015"/>
                </a:cubicBezTo>
                <a:cubicBezTo>
                  <a:pt x="88615" y="228531"/>
                  <a:pt x="75224" y="199220"/>
                  <a:pt x="78662" y="153614"/>
                </a:cubicBezTo>
                <a:cubicBezTo>
                  <a:pt x="83412" y="106957"/>
                  <a:pt x="133012" y="29284"/>
                  <a:pt x="231486" y="27511"/>
                </a:cubicBezTo>
                <a:close/>
                <a:moveTo>
                  <a:pt x="0" y="0"/>
                </a:moveTo>
                <a:lnTo>
                  <a:pt x="434953" y="0"/>
                </a:lnTo>
                <a:lnTo>
                  <a:pt x="434953" y="241"/>
                </a:lnTo>
                <a:lnTo>
                  <a:pt x="0" y="2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0" name="Freeform: Shape 309">
            <a:extLst>
              <a:ext uri="{FF2B5EF4-FFF2-40B4-BE49-F238E27FC236}">
                <a16:creationId xmlns:a16="http://schemas.microsoft.com/office/drawing/2014/main" xmlns="" id="{B00FA786-6E58-442D-8F96-085FC1A2C61B}"/>
              </a:ext>
            </a:extLst>
          </p:cNvPr>
          <p:cNvSpPr/>
          <p:nvPr/>
        </p:nvSpPr>
        <p:spPr>
          <a:xfrm>
            <a:off x="4924378" y="4585956"/>
            <a:ext cx="314992" cy="27186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1" name="Freeform: Shape 310">
            <a:extLst>
              <a:ext uri="{FF2B5EF4-FFF2-40B4-BE49-F238E27FC236}">
                <a16:creationId xmlns:a16="http://schemas.microsoft.com/office/drawing/2014/main" xmlns="" id="{298F9FA0-5046-4F2F-94DC-4D6777742079}"/>
              </a:ext>
            </a:extLst>
          </p:cNvPr>
          <p:cNvSpPr>
            <a:spLocks noChangeAspect="1"/>
          </p:cNvSpPr>
          <p:nvPr/>
        </p:nvSpPr>
        <p:spPr>
          <a:xfrm>
            <a:off x="6247142" y="3973546"/>
            <a:ext cx="149845" cy="303216"/>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8" name="Freeform: Shape 307">
            <a:extLst>
              <a:ext uri="{FF2B5EF4-FFF2-40B4-BE49-F238E27FC236}">
                <a16:creationId xmlns:a16="http://schemas.microsoft.com/office/drawing/2014/main" xmlns="" id="{86490241-63D7-43CB-AFEA-86C2E2C5D593}"/>
              </a:ext>
            </a:extLst>
          </p:cNvPr>
          <p:cNvSpPr>
            <a:spLocks noChangeAspect="1"/>
          </p:cNvSpPr>
          <p:nvPr/>
        </p:nvSpPr>
        <p:spPr>
          <a:xfrm>
            <a:off x="2352516" y="3592851"/>
            <a:ext cx="272870" cy="264036"/>
          </a:xfrm>
          <a:custGeom>
            <a:avLst/>
            <a:gdLst>
              <a:gd name="connsiteX0" fmla="*/ 0 w 381434"/>
              <a:gd name="connsiteY0" fmla="*/ 119703 h 369085"/>
              <a:gd name="connsiteX1" fmla="*/ 86044 w 381434"/>
              <a:gd name="connsiteY1" fmla="*/ 119703 h 369085"/>
              <a:gd name="connsiteX2" fmla="*/ 86044 w 381434"/>
              <a:gd name="connsiteY2" fmla="*/ 369085 h 369085"/>
              <a:gd name="connsiteX3" fmla="*/ 0 w 381434"/>
              <a:gd name="connsiteY3" fmla="*/ 369085 h 369085"/>
              <a:gd name="connsiteX4" fmla="*/ 292017 w 381434"/>
              <a:gd name="connsiteY4" fmla="*/ 114642 h 369085"/>
              <a:gd name="connsiteX5" fmla="*/ 313054 w 381434"/>
              <a:gd name="connsiteY5" fmla="*/ 115239 h 369085"/>
              <a:gd name="connsiteX6" fmla="*/ 381408 w 381434"/>
              <a:gd name="connsiteY6" fmla="*/ 205099 h 369085"/>
              <a:gd name="connsiteX7" fmla="*/ 380450 w 381434"/>
              <a:gd name="connsiteY7" fmla="*/ 369085 h 369085"/>
              <a:gd name="connsiteX8" fmla="*/ 290799 w 381434"/>
              <a:gd name="connsiteY8" fmla="*/ 369085 h 369085"/>
              <a:gd name="connsiteX9" fmla="*/ 289999 w 381434"/>
              <a:gd name="connsiteY9" fmla="*/ 206524 h 369085"/>
              <a:gd name="connsiteX10" fmla="*/ 215597 w 381434"/>
              <a:gd name="connsiteY10" fmla="*/ 198936 h 369085"/>
              <a:gd name="connsiteX11" fmla="*/ 215597 w 381434"/>
              <a:gd name="connsiteY11" fmla="*/ 368810 h 369085"/>
              <a:gd name="connsiteX12" fmla="*/ 125945 w 381434"/>
              <a:gd name="connsiteY12" fmla="*/ 368810 h 369085"/>
              <a:gd name="connsiteX13" fmla="*/ 125945 w 381434"/>
              <a:gd name="connsiteY13" fmla="*/ 119428 h 369085"/>
              <a:gd name="connsiteX14" fmla="*/ 215597 w 381434"/>
              <a:gd name="connsiteY14" fmla="*/ 119428 h 369085"/>
              <a:gd name="connsiteX15" fmla="*/ 215597 w 381434"/>
              <a:gd name="connsiteY15" fmla="*/ 140603 h 369085"/>
              <a:gd name="connsiteX16" fmla="*/ 292017 w 381434"/>
              <a:gd name="connsiteY16" fmla="*/ 114642 h 369085"/>
              <a:gd name="connsiteX17" fmla="*/ 41218 w 381434"/>
              <a:gd name="connsiteY17" fmla="*/ 0 h 369085"/>
              <a:gd name="connsiteX18" fmla="*/ 86044 w 381434"/>
              <a:gd name="connsiteY18" fmla="*/ 44825 h 369085"/>
              <a:gd name="connsiteX19" fmla="*/ 41218 w 381434"/>
              <a:gd name="connsiteY19" fmla="*/ 89651 h 369085"/>
              <a:gd name="connsiteX20" fmla="*/ 9522 w 381434"/>
              <a:gd name="connsiteY20" fmla="*/ 76522 h 369085"/>
              <a:gd name="connsiteX21" fmla="*/ 0 w 381434"/>
              <a:gd name="connsiteY21" fmla="*/ 62399 h 369085"/>
              <a:gd name="connsiteX22" fmla="*/ 0 w 381434"/>
              <a:gd name="connsiteY22" fmla="*/ 27252 h 369085"/>
              <a:gd name="connsiteX23" fmla="*/ 9522 w 381434"/>
              <a:gd name="connsiteY23" fmla="*/ 13129 h 369085"/>
              <a:gd name="connsiteX24" fmla="*/ 41218 w 381434"/>
              <a:gd name="connsiteY24" fmla="*/ 0 h 36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1434" h="369085">
                <a:moveTo>
                  <a:pt x="0" y="119703"/>
                </a:moveTo>
                <a:lnTo>
                  <a:pt x="86044" y="119703"/>
                </a:lnTo>
                <a:lnTo>
                  <a:pt x="86044" y="369085"/>
                </a:lnTo>
                <a:lnTo>
                  <a:pt x="0" y="369085"/>
                </a:lnTo>
                <a:close/>
                <a:moveTo>
                  <a:pt x="292017" y="114642"/>
                </a:moveTo>
                <a:cubicBezTo>
                  <a:pt x="298391" y="114580"/>
                  <a:pt x="305367" y="114772"/>
                  <a:pt x="313054" y="115239"/>
                </a:cubicBezTo>
                <a:cubicBezTo>
                  <a:pt x="367740" y="118635"/>
                  <a:pt x="382137" y="179381"/>
                  <a:pt x="381408" y="205099"/>
                </a:cubicBezTo>
                <a:cubicBezTo>
                  <a:pt x="381089" y="259761"/>
                  <a:pt x="380769" y="314423"/>
                  <a:pt x="380450" y="369085"/>
                </a:cubicBezTo>
                <a:lnTo>
                  <a:pt x="290799" y="369085"/>
                </a:lnTo>
                <a:lnTo>
                  <a:pt x="289999" y="206524"/>
                </a:lnTo>
                <a:cubicBezTo>
                  <a:pt x="289316" y="178831"/>
                  <a:pt x="232622" y="162576"/>
                  <a:pt x="215597" y="198936"/>
                </a:cubicBezTo>
                <a:lnTo>
                  <a:pt x="215597" y="368810"/>
                </a:lnTo>
                <a:lnTo>
                  <a:pt x="125945" y="368810"/>
                </a:lnTo>
                <a:lnTo>
                  <a:pt x="125945" y="119428"/>
                </a:lnTo>
                <a:lnTo>
                  <a:pt x="215597" y="119428"/>
                </a:lnTo>
                <a:lnTo>
                  <a:pt x="215597" y="140603"/>
                </a:lnTo>
                <a:cubicBezTo>
                  <a:pt x="235661" y="125417"/>
                  <a:pt x="251992" y="115029"/>
                  <a:pt x="292017" y="114642"/>
                </a:cubicBezTo>
                <a:close/>
                <a:moveTo>
                  <a:pt x="41218" y="0"/>
                </a:moveTo>
                <a:cubicBezTo>
                  <a:pt x="65975" y="0"/>
                  <a:pt x="86044" y="20069"/>
                  <a:pt x="86044" y="44825"/>
                </a:cubicBezTo>
                <a:cubicBezTo>
                  <a:pt x="86044" y="69582"/>
                  <a:pt x="65975" y="89651"/>
                  <a:pt x="41218" y="89651"/>
                </a:cubicBezTo>
                <a:cubicBezTo>
                  <a:pt x="28840" y="89651"/>
                  <a:pt x="17634" y="84634"/>
                  <a:pt x="9522" y="76522"/>
                </a:cubicBezTo>
                <a:lnTo>
                  <a:pt x="0" y="62399"/>
                </a:lnTo>
                <a:lnTo>
                  <a:pt x="0" y="27252"/>
                </a:lnTo>
                <a:lnTo>
                  <a:pt x="9522" y="13129"/>
                </a:lnTo>
                <a:cubicBezTo>
                  <a:pt x="17634" y="5017"/>
                  <a:pt x="28840" y="0"/>
                  <a:pt x="412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9" name="Freeform: Shape 308">
            <a:extLst>
              <a:ext uri="{FF2B5EF4-FFF2-40B4-BE49-F238E27FC236}">
                <a16:creationId xmlns:a16="http://schemas.microsoft.com/office/drawing/2014/main" xmlns="" id="{BF34C9EE-2319-4435-B077-B10808462FA8}"/>
              </a:ext>
            </a:extLst>
          </p:cNvPr>
          <p:cNvSpPr/>
          <p:nvPr/>
        </p:nvSpPr>
        <p:spPr>
          <a:xfrm>
            <a:off x="5267645" y="1717582"/>
            <a:ext cx="299575" cy="297454"/>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reeform: Shape 312">
            <a:extLst>
              <a:ext uri="{FF2B5EF4-FFF2-40B4-BE49-F238E27FC236}">
                <a16:creationId xmlns:a16="http://schemas.microsoft.com/office/drawing/2014/main" xmlns="" id="{1DEF5B47-9BFF-4AFA-91E4-8FC4313F29EA}"/>
              </a:ext>
            </a:extLst>
          </p:cNvPr>
          <p:cNvSpPr>
            <a:spLocks noChangeAspect="1"/>
          </p:cNvSpPr>
          <p:nvPr/>
        </p:nvSpPr>
        <p:spPr>
          <a:xfrm>
            <a:off x="4081827" y="1689659"/>
            <a:ext cx="284465" cy="283097"/>
          </a:xfrm>
          <a:custGeom>
            <a:avLst/>
            <a:gdLst>
              <a:gd name="connsiteX0" fmla="*/ 677823 w 940832"/>
              <a:gd name="connsiteY0" fmla="*/ 434340 h 936308"/>
              <a:gd name="connsiteX1" fmla="*/ 691276 w 940832"/>
              <a:gd name="connsiteY1" fmla="*/ 454342 h 936308"/>
              <a:gd name="connsiteX2" fmla="*/ 691276 w 940832"/>
              <a:gd name="connsiteY2" fmla="*/ 661987 h 936308"/>
              <a:gd name="connsiteX3" fmla="*/ 657939 w 940832"/>
              <a:gd name="connsiteY3" fmla="*/ 691515 h 936308"/>
              <a:gd name="connsiteX4" fmla="*/ 476964 w 940832"/>
              <a:gd name="connsiteY4" fmla="*/ 691515 h 936308"/>
              <a:gd name="connsiteX5" fmla="*/ 300751 w 940832"/>
              <a:gd name="connsiteY5" fmla="*/ 691515 h 936308"/>
              <a:gd name="connsiteX6" fmla="*/ 264557 w 940832"/>
              <a:gd name="connsiteY6" fmla="*/ 656272 h 936308"/>
              <a:gd name="connsiteX7" fmla="*/ 264557 w 940832"/>
              <a:gd name="connsiteY7" fmla="*/ 460057 h 936308"/>
              <a:gd name="connsiteX8" fmla="*/ 273129 w 940832"/>
              <a:gd name="connsiteY8" fmla="*/ 437197 h 936308"/>
              <a:gd name="connsiteX9" fmla="*/ 312182 w 940832"/>
              <a:gd name="connsiteY9" fmla="*/ 438150 h 936308"/>
              <a:gd name="connsiteX10" fmla="*/ 315039 w 940832"/>
              <a:gd name="connsiteY10" fmla="*/ 456247 h 936308"/>
              <a:gd name="connsiteX11" fmla="*/ 416957 w 940832"/>
              <a:gd name="connsiteY11" fmla="*/ 634365 h 936308"/>
              <a:gd name="connsiteX12" fmla="*/ 618886 w 940832"/>
              <a:gd name="connsiteY12" fmla="*/ 568642 h 936308"/>
              <a:gd name="connsiteX13" fmla="*/ 640794 w 940832"/>
              <a:gd name="connsiteY13" fmla="*/ 457200 h 936308"/>
              <a:gd name="connsiteX14" fmla="*/ 655082 w 940832"/>
              <a:gd name="connsiteY14" fmla="*/ 434340 h 936308"/>
              <a:gd name="connsiteX15" fmla="*/ 677823 w 940832"/>
              <a:gd name="connsiteY15" fmla="*/ 434340 h 936308"/>
              <a:gd name="connsiteX16" fmla="*/ 479821 w 940832"/>
              <a:gd name="connsiteY16" fmla="*/ 370522 h 936308"/>
              <a:gd name="connsiteX17" fmla="*/ 588406 w 940832"/>
              <a:gd name="connsiteY17" fmla="*/ 479107 h 936308"/>
              <a:gd name="connsiteX18" fmla="*/ 477916 w 940832"/>
              <a:gd name="connsiteY18" fmla="*/ 586740 h 936308"/>
              <a:gd name="connsiteX19" fmla="*/ 367426 w 940832"/>
              <a:gd name="connsiteY19" fmla="*/ 478155 h 936308"/>
              <a:gd name="connsiteX20" fmla="*/ 479821 w 940832"/>
              <a:gd name="connsiteY20" fmla="*/ 370522 h 936308"/>
              <a:gd name="connsiteX21" fmla="*/ 628412 w 940832"/>
              <a:gd name="connsiteY21" fmla="*/ 264795 h 936308"/>
              <a:gd name="connsiteX22" fmla="*/ 648414 w 940832"/>
              <a:gd name="connsiteY22" fmla="*/ 264795 h 936308"/>
              <a:gd name="connsiteX23" fmla="*/ 690324 w 940832"/>
              <a:gd name="connsiteY23" fmla="*/ 308610 h 936308"/>
              <a:gd name="connsiteX24" fmla="*/ 690324 w 940832"/>
              <a:gd name="connsiteY24" fmla="*/ 320040 h 936308"/>
              <a:gd name="connsiteX25" fmla="*/ 631270 w 940832"/>
              <a:gd name="connsiteY25" fmla="*/ 378143 h 936308"/>
              <a:gd name="connsiteX26" fmla="*/ 573167 w 940832"/>
              <a:gd name="connsiteY26" fmla="*/ 320992 h 936308"/>
              <a:gd name="connsiteX27" fmla="*/ 628412 w 940832"/>
              <a:gd name="connsiteY27" fmla="*/ 264795 h 936308"/>
              <a:gd name="connsiteX28" fmla="*/ 282654 w 940832"/>
              <a:gd name="connsiteY28" fmla="*/ 212408 h 936308"/>
              <a:gd name="connsiteX29" fmla="*/ 207407 w 940832"/>
              <a:gd name="connsiteY29" fmla="*/ 286703 h 936308"/>
              <a:gd name="connsiteX30" fmla="*/ 207407 w 940832"/>
              <a:gd name="connsiteY30" fmla="*/ 672465 h 936308"/>
              <a:gd name="connsiteX31" fmla="*/ 281702 w 940832"/>
              <a:gd name="connsiteY31" fmla="*/ 746760 h 936308"/>
              <a:gd name="connsiteX32" fmla="*/ 476012 w 940832"/>
              <a:gd name="connsiteY32" fmla="*/ 746760 h 936308"/>
              <a:gd name="connsiteX33" fmla="*/ 670322 w 940832"/>
              <a:gd name="connsiteY33" fmla="*/ 746760 h 936308"/>
              <a:gd name="connsiteX34" fmla="*/ 745570 w 940832"/>
              <a:gd name="connsiteY34" fmla="*/ 671513 h 936308"/>
              <a:gd name="connsiteX35" fmla="*/ 745570 w 940832"/>
              <a:gd name="connsiteY35" fmla="*/ 287655 h 936308"/>
              <a:gd name="connsiteX36" fmla="*/ 671274 w 940832"/>
              <a:gd name="connsiteY36" fmla="*/ 212408 h 936308"/>
              <a:gd name="connsiteX37" fmla="*/ 282654 w 940832"/>
              <a:gd name="connsiteY37" fmla="*/ 212408 h 936308"/>
              <a:gd name="connsiteX38" fmla="*/ 153114 w 940832"/>
              <a:gd name="connsiteY38" fmla="*/ 0 h 936308"/>
              <a:gd name="connsiteX39" fmla="*/ 789385 w 940832"/>
              <a:gd name="connsiteY39" fmla="*/ 0 h 936308"/>
              <a:gd name="connsiteX40" fmla="*/ 939880 w 940832"/>
              <a:gd name="connsiteY40" fmla="*/ 149543 h 936308"/>
              <a:gd name="connsiteX41" fmla="*/ 940832 w 940832"/>
              <a:gd name="connsiteY41" fmla="*/ 783908 h 936308"/>
              <a:gd name="connsiteX42" fmla="*/ 787480 w 940832"/>
              <a:gd name="connsiteY42" fmla="*/ 936308 h 936308"/>
              <a:gd name="connsiteX43" fmla="*/ 470297 w 940832"/>
              <a:gd name="connsiteY43" fmla="*/ 936308 h 936308"/>
              <a:gd name="connsiteX44" fmla="*/ 153114 w 940832"/>
              <a:gd name="connsiteY44" fmla="*/ 936308 h 936308"/>
              <a:gd name="connsiteX45" fmla="*/ 714 w 940832"/>
              <a:gd name="connsiteY45" fmla="*/ 784860 h 936308"/>
              <a:gd name="connsiteX46" fmla="*/ 714 w 940832"/>
              <a:gd name="connsiteY46" fmla="*/ 151448 h 936308"/>
              <a:gd name="connsiteX47" fmla="*/ 153114 w 940832"/>
              <a:gd name="connsiteY47" fmla="*/ 0 h 93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0832" h="936308">
                <a:moveTo>
                  <a:pt x="677823" y="434340"/>
                </a:moveTo>
                <a:cubicBezTo>
                  <a:pt x="684847" y="435769"/>
                  <a:pt x="690324" y="440531"/>
                  <a:pt x="691276" y="454342"/>
                </a:cubicBezTo>
                <a:cubicBezTo>
                  <a:pt x="691276" y="523875"/>
                  <a:pt x="691276" y="592455"/>
                  <a:pt x="691276" y="661987"/>
                </a:cubicBezTo>
                <a:cubicBezTo>
                  <a:pt x="691276" y="682942"/>
                  <a:pt x="678894" y="691515"/>
                  <a:pt x="657939" y="691515"/>
                </a:cubicBezTo>
                <a:cubicBezTo>
                  <a:pt x="597932" y="691515"/>
                  <a:pt x="536972" y="691515"/>
                  <a:pt x="476964" y="691515"/>
                </a:cubicBezTo>
                <a:cubicBezTo>
                  <a:pt x="417909" y="691515"/>
                  <a:pt x="359807" y="691515"/>
                  <a:pt x="300751" y="691515"/>
                </a:cubicBezTo>
                <a:cubicBezTo>
                  <a:pt x="271224" y="691515"/>
                  <a:pt x="264557" y="684847"/>
                  <a:pt x="264557" y="656272"/>
                </a:cubicBezTo>
                <a:cubicBezTo>
                  <a:pt x="264557" y="590550"/>
                  <a:pt x="264557" y="525780"/>
                  <a:pt x="264557" y="460057"/>
                </a:cubicBezTo>
                <a:cubicBezTo>
                  <a:pt x="264557" y="451485"/>
                  <a:pt x="261699" y="440055"/>
                  <a:pt x="273129" y="437197"/>
                </a:cubicBezTo>
                <a:cubicBezTo>
                  <a:pt x="285511" y="434340"/>
                  <a:pt x="299799" y="432435"/>
                  <a:pt x="312182" y="438150"/>
                </a:cubicBezTo>
                <a:cubicBezTo>
                  <a:pt x="319801" y="441007"/>
                  <a:pt x="315991" y="450532"/>
                  <a:pt x="315039" y="456247"/>
                </a:cubicBezTo>
                <a:cubicBezTo>
                  <a:pt x="298847" y="545782"/>
                  <a:pt x="357901" y="612457"/>
                  <a:pt x="416957" y="634365"/>
                </a:cubicBezTo>
                <a:cubicBezTo>
                  <a:pt x="492204" y="661987"/>
                  <a:pt x="577929" y="634365"/>
                  <a:pt x="618886" y="568642"/>
                </a:cubicBezTo>
                <a:cubicBezTo>
                  <a:pt x="639841" y="534352"/>
                  <a:pt x="648414" y="497205"/>
                  <a:pt x="640794" y="457200"/>
                </a:cubicBezTo>
                <a:cubicBezTo>
                  <a:pt x="637936" y="443865"/>
                  <a:pt x="638889" y="433387"/>
                  <a:pt x="655082" y="434340"/>
                </a:cubicBezTo>
                <a:cubicBezTo>
                  <a:pt x="662226" y="434816"/>
                  <a:pt x="670798" y="432911"/>
                  <a:pt x="677823" y="434340"/>
                </a:cubicBezTo>
                <a:close/>
                <a:moveTo>
                  <a:pt x="479821" y="370522"/>
                </a:moveTo>
                <a:cubicBezTo>
                  <a:pt x="540781" y="371475"/>
                  <a:pt x="588406" y="419100"/>
                  <a:pt x="588406" y="479107"/>
                </a:cubicBezTo>
                <a:cubicBezTo>
                  <a:pt x="588406" y="538162"/>
                  <a:pt x="537923" y="586740"/>
                  <a:pt x="477916" y="586740"/>
                </a:cubicBezTo>
                <a:cubicBezTo>
                  <a:pt x="417909" y="586740"/>
                  <a:pt x="367426" y="537210"/>
                  <a:pt x="367426" y="478155"/>
                </a:cubicBezTo>
                <a:cubicBezTo>
                  <a:pt x="367426" y="417195"/>
                  <a:pt x="416956" y="369570"/>
                  <a:pt x="479821" y="370522"/>
                </a:cubicBezTo>
                <a:close/>
                <a:moveTo>
                  <a:pt x="628412" y="264795"/>
                </a:moveTo>
                <a:cubicBezTo>
                  <a:pt x="635080" y="264795"/>
                  <a:pt x="641747" y="264795"/>
                  <a:pt x="648414" y="264795"/>
                </a:cubicBezTo>
                <a:cubicBezTo>
                  <a:pt x="680799" y="265748"/>
                  <a:pt x="690324" y="276225"/>
                  <a:pt x="690324" y="308610"/>
                </a:cubicBezTo>
                <a:cubicBezTo>
                  <a:pt x="690324" y="312420"/>
                  <a:pt x="690324" y="316230"/>
                  <a:pt x="690324" y="320040"/>
                </a:cubicBezTo>
                <a:cubicBezTo>
                  <a:pt x="690324" y="376237"/>
                  <a:pt x="688420" y="378143"/>
                  <a:pt x="631270" y="378143"/>
                </a:cubicBezTo>
                <a:cubicBezTo>
                  <a:pt x="576024" y="378143"/>
                  <a:pt x="573167" y="374332"/>
                  <a:pt x="573167" y="320992"/>
                </a:cubicBezTo>
                <a:cubicBezTo>
                  <a:pt x="574120" y="271462"/>
                  <a:pt x="580787" y="264795"/>
                  <a:pt x="628412" y="264795"/>
                </a:cubicBezTo>
                <a:close/>
                <a:moveTo>
                  <a:pt x="282654" y="212408"/>
                </a:moveTo>
                <a:cubicBezTo>
                  <a:pt x="234077" y="212408"/>
                  <a:pt x="207407" y="238125"/>
                  <a:pt x="207407" y="286703"/>
                </a:cubicBezTo>
                <a:cubicBezTo>
                  <a:pt x="207407" y="415290"/>
                  <a:pt x="207407" y="543878"/>
                  <a:pt x="207407" y="672465"/>
                </a:cubicBezTo>
                <a:cubicBezTo>
                  <a:pt x="207407" y="721043"/>
                  <a:pt x="233124" y="746760"/>
                  <a:pt x="281702" y="746760"/>
                </a:cubicBezTo>
                <a:cubicBezTo>
                  <a:pt x="346472" y="746760"/>
                  <a:pt x="411242" y="746760"/>
                  <a:pt x="476012" y="746760"/>
                </a:cubicBezTo>
                <a:cubicBezTo>
                  <a:pt x="540782" y="746760"/>
                  <a:pt x="605552" y="746760"/>
                  <a:pt x="670322" y="746760"/>
                </a:cubicBezTo>
                <a:cubicBezTo>
                  <a:pt x="720805" y="746760"/>
                  <a:pt x="745570" y="721043"/>
                  <a:pt x="745570" y="671513"/>
                </a:cubicBezTo>
                <a:cubicBezTo>
                  <a:pt x="745570" y="543878"/>
                  <a:pt x="745570" y="415290"/>
                  <a:pt x="745570" y="287655"/>
                </a:cubicBezTo>
                <a:cubicBezTo>
                  <a:pt x="745570" y="239078"/>
                  <a:pt x="718899" y="212408"/>
                  <a:pt x="671274" y="212408"/>
                </a:cubicBezTo>
                <a:cubicBezTo>
                  <a:pt x="541735" y="212408"/>
                  <a:pt x="412195" y="212408"/>
                  <a:pt x="282654" y="212408"/>
                </a:cubicBezTo>
                <a:close/>
                <a:moveTo>
                  <a:pt x="153114" y="0"/>
                </a:moveTo>
                <a:cubicBezTo>
                  <a:pt x="365522" y="0"/>
                  <a:pt x="576977" y="0"/>
                  <a:pt x="789385" y="0"/>
                </a:cubicBezTo>
                <a:cubicBezTo>
                  <a:pt x="877967" y="0"/>
                  <a:pt x="939880" y="60960"/>
                  <a:pt x="939880" y="149543"/>
                </a:cubicBezTo>
                <a:cubicBezTo>
                  <a:pt x="939880" y="360998"/>
                  <a:pt x="939880" y="572453"/>
                  <a:pt x="940832" y="783908"/>
                </a:cubicBezTo>
                <a:cubicBezTo>
                  <a:pt x="939880" y="876300"/>
                  <a:pt x="878920" y="936308"/>
                  <a:pt x="787480" y="936308"/>
                </a:cubicBezTo>
                <a:cubicBezTo>
                  <a:pt x="681752" y="936308"/>
                  <a:pt x="576024" y="936308"/>
                  <a:pt x="470297" y="936308"/>
                </a:cubicBezTo>
                <a:cubicBezTo>
                  <a:pt x="364570" y="936308"/>
                  <a:pt x="258842" y="936308"/>
                  <a:pt x="153114" y="936308"/>
                </a:cubicBezTo>
                <a:cubicBezTo>
                  <a:pt x="62627" y="935355"/>
                  <a:pt x="714" y="874395"/>
                  <a:pt x="714" y="784860"/>
                </a:cubicBezTo>
                <a:cubicBezTo>
                  <a:pt x="-238" y="574358"/>
                  <a:pt x="-238" y="362903"/>
                  <a:pt x="714" y="151448"/>
                </a:cubicBezTo>
                <a:cubicBezTo>
                  <a:pt x="1667" y="60960"/>
                  <a:pt x="62627" y="0"/>
                  <a:pt x="153114" y="0"/>
                </a:cubicBezTo>
                <a:close/>
              </a:path>
            </a:pathLst>
          </a:custGeom>
          <a:solidFill>
            <a:schemeClr val="accent2"/>
          </a:solidFill>
          <a:ln w="9525" cap="flat">
            <a:noFill/>
            <a:prstDash val="solid"/>
            <a:miter/>
          </a:ln>
        </p:spPr>
        <p:txBody>
          <a:bodyPr rtlCol="0" anchor="ctr"/>
          <a:lstStyle/>
          <a:p>
            <a:endParaRPr lang="en-US"/>
          </a:p>
        </p:txBody>
      </p:sp>
      <p:sp>
        <p:nvSpPr>
          <p:cNvPr id="314" name="Rounded Rectangle 2">
            <a:extLst>
              <a:ext uri="{FF2B5EF4-FFF2-40B4-BE49-F238E27FC236}">
                <a16:creationId xmlns:a16="http://schemas.microsoft.com/office/drawing/2014/main" xmlns="" id="{E2018BDA-6A5F-4776-812D-8EA445E4FE3F}"/>
              </a:ext>
            </a:extLst>
          </p:cNvPr>
          <p:cNvSpPr/>
          <p:nvPr/>
        </p:nvSpPr>
        <p:spPr>
          <a:xfrm>
            <a:off x="5497613" y="5307476"/>
            <a:ext cx="258315" cy="25831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5" name="Rounded Rectangle 2">
            <a:extLst>
              <a:ext uri="{FF2B5EF4-FFF2-40B4-BE49-F238E27FC236}">
                <a16:creationId xmlns:a16="http://schemas.microsoft.com/office/drawing/2014/main" xmlns="" id="{C85811BC-E0BD-4D1B-83C3-CE66C3047DDA}"/>
              </a:ext>
            </a:extLst>
          </p:cNvPr>
          <p:cNvSpPr/>
          <p:nvPr/>
        </p:nvSpPr>
        <p:spPr>
          <a:xfrm>
            <a:off x="2779268" y="2821629"/>
            <a:ext cx="277650" cy="277650"/>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6" name="Rounded Rectangle 3">
            <a:extLst>
              <a:ext uri="{FF2B5EF4-FFF2-40B4-BE49-F238E27FC236}">
                <a16:creationId xmlns:a16="http://schemas.microsoft.com/office/drawing/2014/main" xmlns="" id="{FBBBA821-732E-4725-A9B5-C1C336AD1A91}"/>
              </a:ext>
            </a:extLst>
          </p:cNvPr>
          <p:cNvSpPr>
            <a:spLocks noChangeAspect="1"/>
          </p:cNvSpPr>
          <p:nvPr/>
        </p:nvSpPr>
        <p:spPr>
          <a:xfrm>
            <a:off x="6029372" y="2348040"/>
            <a:ext cx="247225" cy="24722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7" name="Rounded Rectangle 8">
            <a:extLst>
              <a:ext uri="{FF2B5EF4-FFF2-40B4-BE49-F238E27FC236}">
                <a16:creationId xmlns:a16="http://schemas.microsoft.com/office/drawing/2014/main" xmlns="" id="{85804EB5-0948-42B8-A5DE-B55F13F13C51}"/>
              </a:ext>
            </a:extLst>
          </p:cNvPr>
          <p:cNvSpPr>
            <a:spLocks noChangeAspect="1"/>
          </p:cNvSpPr>
          <p:nvPr/>
        </p:nvSpPr>
        <p:spPr>
          <a:xfrm>
            <a:off x="5750851" y="1082031"/>
            <a:ext cx="278521" cy="283679"/>
          </a:xfrm>
          <a:custGeom>
            <a:avLst/>
            <a:gdLst/>
            <a:ahLst/>
            <a:cxnLst/>
            <a:rect l="l" t="t" r="r" b="b"/>
            <a:pathLst>
              <a:path w="3888432" h="3960440">
                <a:moveTo>
                  <a:pt x="554477" y="1512168"/>
                </a:moveTo>
                <a:lnTo>
                  <a:pt x="554477" y="3312368"/>
                </a:lnTo>
                <a:lnTo>
                  <a:pt x="1201638" y="3312368"/>
                </a:lnTo>
                <a:lnTo>
                  <a:pt x="1201638" y="1512168"/>
                </a:lnTo>
                <a:close/>
                <a:moveTo>
                  <a:pt x="2688485" y="1475633"/>
                </a:moveTo>
                <a:cubicBezTo>
                  <a:pt x="2399554" y="1478429"/>
                  <a:pt x="2281670" y="1553418"/>
                  <a:pt x="2136833" y="1663036"/>
                </a:cubicBezTo>
                <a:lnTo>
                  <a:pt x="2136833" y="1510185"/>
                </a:lnTo>
                <a:lnTo>
                  <a:pt x="1489672" y="1510185"/>
                </a:lnTo>
                <a:lnTo>
                  <a:pt x="1489672" y="3310385"/>
                </a:lnTo>
                <a:lnTo>
                  <a:pt x="2136833" y="3310385"/>
                </a:lnTo>
                <a:lnTo>
                  <a:pt x="2136833" y="2084121"/>
                </a:lnTo>
                <a:cubicBezTo>
                  <a:pt x="2259735" y="1821652"/>
                  <a:pt x="2668986" y="1938990"/>
                  <a:pt x="2673919" y="2138897"/>
                </a:cubicBezTo>
                <a:lnTo>
                  <a:pt x="2679688" y="3312366"/>
                </a:lnTo>
                <a:lnTo>
                  <a:pt x="3326849" y="3312366"/>
                </a:lnTo>
                <a:cubicBezTo>
                  <a:pt x="3329155" y="2917782"/>
                  <a:pt x="3331462" y="2523197"/>
                  <a:pt x="3333768" y="2128613"/>
                </a:cubicBezTo>
                <a:cubicBezTo>
                  <a:pt x="3339026" y="1942962"/>
                  <a:pt x="3235101" y="1504458"/>
                  <a:pt x="2840340" y="1479943"/>
                </a:cubicBezTo>
                <a:cubicBezTo>
                  <a:pt x="2784850" y="1476574"/>
                  <a:pt x="2734498" y="1475188"/>
                  <a:pt x="2688485" y="147563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324" name="Straight Connector 323">
            <a:extLst>
              <a:ext uri="{FF2B5EF4-FFF2-40B4-BE49-F238E27FC236}">
                <a16:creationId xmlns:a16="http://schemas.microsoft.com/office/drawing/2014/main" xmlns="" id="{7F86E1E2-FC01-4128-A129-FADAE5435911}"/>
              </a:ext>
            </a:extLst>
          </p:cNvPr>
          <p:cNvCxnSpPr>
            <a:cxnSpLocks/>
            <a:stCxn id="117" idx="4"/>
            <a:endCxn id="115" idx="0"/>
          </p:cNvCxnSpPr>
          <p:nvPr/>
        </p:nvCxnSpPr>
        <p:spPr>
          <a:xfrm>
            <a:off x="6130088" y="1972756"/>
            <a:ext cx="510781" cy="10909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9" name="Text Placeholder 27">
            <a:extLst>
              <a:ext uri="{FF2B5EF4-FFF2-40B4-BE49-F238E27FC236}">
                <a16:creationId xmlns:a16="http://schemas.microsoft.com/office/drawing/2014/main" xmlns="" id="{1BC02A68-B8C5-4BEC-92B4-E595C03291B9}"/>
              </a:ext>
            </a:extLst>
          </p:cNvPr>
          <p:cNvSpPr txBox="1">
            <a:spLocks/>
          </p:cNvSpPr>
          <p:nvPr/>
        </p:nvSpPr>
        <p:spPr>
          <a:xfrm>
            <a:off x="9806127" y="4048444"/>
            <a:ext cx="2241001" cy="387121"/>
          </a:xfrm>
          <a:prstGeom prst="rect">
            <a:avLst/>
          </a:prstGeom>
          <a:solidFill>
            <a:schemeClr val="tx1"/>
          </a:solidFill>
          <a:ln w="28575">
            <a:solidFill>
              <a:schemeClr val="accent1"/>
            </a:solid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1400" b="0" dirty="0"/>
              <a:t>Yadav </a:t>
            </a:r>
            <a:r>
              <a:rPr lang="en-US" altLang="ko-KR" sz="1400" b="0" dirty="0" err="1"/>
              <a:t>Priti</a:t>
            </a:r>
            <a:r>
              <a:rPr lang="en-US" altLang="ko-KR" sz="1400" b="0" dirty="0"/>
              <a:t> </a:t>
            </a:r>
            <a:r>
              <a:rPr lang="en-US" altLang="ko-KR" sz="1400" b="0" dirty="0" err="1"/>
              <a:t>Satyanarayan</a:t>
            </a:r>
            <a:endParaRPr lang="en-US" altLang="ko-KR" sz="1400" b="0" dirty="0"/>
          </a:p>
        </p:txBody>
      </p:sp>
    </p:spTree>
    <p:extLst>
      <p:ext uri="{BB962C8B-B14F-4D97-AF65-F5344CB8AC3E}">
        <p14:creationId xmlns:p14="http://schemas.microsoft.com/office/powerpoint/2010/main" val="10792942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smtClean="0"/>
              <a:t>SUGGESTIONS</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609702" y="1342644"/>
            <a:ext cx="9000849" cy="4509516"/>
          </a:xfrm>
          <a:prstGeom prst="rect">
            <a:avLst/>
          </a:prstGeom>
        </p:spPr>
      </p:pic>
    </p:spTree>
    <p:extLst>
      <p:ext uri="{BB962C8B-B14F-4D97-AF65-F5344CB8AC3E}">
        <p14:creationId xmlns:p14="http://schemas.microsoft.com/office/powerpoint/2010/main" val="20480814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xmlns=""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xmlns=""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xmlns=""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xmlns=""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xmlns=""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xmlns=""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xmlns=""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xmlns=""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xmlns=""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xmlns=""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xmlns=""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xmlns=""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xmlns=""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smtClean="0"/>
              <a:t>OBJECTIVES</a:t>
            </a:r>
            <a:endParaRPr lang="en-US" dirty="0"/>
          </a:p>
        </p:txBody>
      </p:sp>
      <p:sp>
        <p:nvSpPr>
          <p:cNvPr id="49" name="Rectangle 48"/>
          <p:cNvSpPr/>
          <p:nvPr/>
        </p:nvSpPr>
        <p:spPr>
          <a:xfrm>
            <a:off x="612775" y="1730715"/>
            <a:ext cx="6371306" cy="369332"/>
          </a:xfrm>
          <a:prstGeom prst="rect">
            <a:avLst/>
          </a:prstGeom>
          <a:noFill/>
          <a:ln>
            <a:solidFill>
              <a:schemeClr val="accent1"/>
            </a:solidFill>
          </a:ln>
        </p:spPr>
        <p:txBody>
          <a:bodyPr wrap="square">
            <a:spAutoFit/>
          </a:bodyPr>
          <a:lstStyle/>
          <a:p>
            <a:r>
              <a:rPr lang="en-US" dirty="0"/>
              <a:t>To study the </a:t>
            </a:r>
            <a:r>
              <a:rPr lang="en-US" dirty="0" smtClean="0"/>
              <a:t>behavior </a:t>
            </a:r>
            <a:r>
              <a:rPr lang="en-US" dirty="0"/>
              <a:t>of the viewer's towards reality shows</a:t>
            </a:r>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612775" y="3283719"/>
            <a:ext cx="6053202" cy="646331"/>
          </a:xfrm>
          <a:prstGeom prst="rect">
            <a:avLst/>
          </a:prstGeom>
          <a:ln>
            <a:solidFill>
              <a:schemeClr val="accent1"/>
            </a:solidFill>
          </a:ln>
        </p:spPr>
        <p:txBody>
          <a:bodyPr wrap="square">
            <a:spAutoFit/>
          </a:bodyPr>
          <a:lstStyle/>
          <a:p>
            <a:r>
              <a:rPr lang="en-US" dirty="0"/>
              <a:t>To study the perception of the </a:t>
            </a:r>
            <a:r>
              <a:rPr lang="en-US" dirty="0" smtClean="0"/>
              <a:t>viewers </a:t>
            </a:r>
            <a:r>
              <a:rPr lang="en-US" dirty="0"/>
              <a:t>towards reality shows</a:t>
            </a:r>
          </a:p>
        </p:txBody>
      </p:sp>
      <p:sp>
        <p:nvSpPr>
          <p:cNvPr id="4" name="Rectangle 3"/>
          <p:cNvSpPr/>
          <p:nvPr/>
        </p:nvSpPr>
        <p:spPr>
          <a:xfrm>
            <a:off x="612775" y="2507217"/>
            <a:ext cx="3965448" cy="369332"/>
          </a:xfrm>
          <a:prstGeom prst="rect">
            <a:avLst/>
          </a:prstGeom>
          <a:ln>
            <a:solidFill>
              <a:schemeClr val="accent1"/>
            </a:solidFill>
          </a:ln>
        </p:spPr>
        <p:txBody>
          <a:bodyPr wrap="square">
            <a:spAutoFit/>
          </a:bodyPr>
          <a:lstStyle/>
          <a:p>
            <a:r>
              <a:rPr lang="en-US" dirty="0"/>
              <a:t>To know the future of reality shows</a:t>
            </a:r>
          </a:p>
        </p:txBody>
      </p:sp>
    </p:spTree>
    <p:extLst>
      <p:ext uri="{BB962C8B-B14F-4D97-AF65-F5344CB8AC3E}">
        <p14:creationId xmlns:p14="http://schemas.microsoft.com/office/powerpoint/2010/main" val="2168521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smtClean="0"/>
              <a:t>INTRODUCTION</a:t>
            </a:r>
            <a:endParaRPr lang="en-US" dirty="0"/>
          </a:p>
        </p:txBody>
      </p:sp>
      <p:sp>
        <p:nvSpPr>
          <p:cNvPr id="49" name="Rectangle 48"/>
          <p:cNvSpPr/>
          <p:nvPr/>
        </p:nvSpPr>
        <p:spPr>
          <a:xfrm>
            <a:off x="1109472" y="1505171"/>
            <a:ext cx="6096000" cy="4524315"/>
          </a:xfrm>
          <a:prstGeom prst="rect">
            <a:avLst/>
          </a:prstGeom>
        </p:spPr>
        <p:txBody>
          <a:bodyPr>
            <a:spAutoFit/>
          </a:bodyPr>
          <a:lstStyle/>
          <a:p>
            <a:r>
              <a:rPr lang="en-US" dirty="0"/>
              <a:t>Reality television is a genre of television programming that documents purportedly unscripted real-life situations, often starring unknown people rather than professional actors. Reality television emerged as a distinct genre in the early 1990s with shows such as The Real World, then achieved prominence in the early 2000s with the success of the series Survivor, Idols, and Big Brother, all of which became global franchises</a:t>
            </a:r>
            <a:r>
              <a:rPr lang="en-US" dirty="0" smtClean="0"/>
              <a:t>. Reality </a:t>
            </a:r>
            <a:r>
              <a:rPr lang="en-US" dirty="0"/>
              <a:t>television shows tend to be interspersed with "confessionals", short interview segments in which cast members reflect on or provide context for the events being depicted on-screen; this is most commonly seen in American reality television. Competition-based reality shows typically feature gradual elimination of participants, either by a panel of judges, by the viewership of the show, or by the contestants themselves.</a:t>
            </a:r>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5" name="Picture 54"/>
          <p:cNvPicPr>
            <a:picLocks noChangeAspect="1"/>
          </p:cNvPicPr>
          <p:nvPr/>
        </p:nvPicPr>
        <p:blipFill>
          <a:blip r:embed="rId2"/>
          <a:stretch>
            <a:fillRect/>
          </a:stretch>
        </p:blipFill>
        <p:spPr>
          <a:xfrm>
            <a:off x="7363997" y="2808351"/>
            <a:ext cx="4532729" cy="1361313"/>
          </a:xfrm>
          <a:prstGeom prst="rect">
            <a:avLst/>
          </a:prstGeom>
        </p:spPr>
      </p:pic>
    </p:spTree>
    <p:extLst>
      <p:ext uri="{BB962C8B-B14F-4D97-AF65-F5344CB8AC3E}">
        <p14:creationId xmlns:p14="http://schemas.microsoft.com/office/powerpoint/2010/main" val="37518960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a:t>Advantages of reality </a:t>
            </a:r>
            <a:r>
              <a:rPr lang="en-US" dirty="0" smtClean="0"/>
              <a:t>shows</a:t>
            </a:r>
            <a:endParaRPr lang="en-US" dirty="0"/>
          </a:p>
        </p:txBody>
      </p:sp>
      <p:sp>
        <p:nvSpPr>
          <p:cNvPr id="49" name="Rectangle 48"/>
          <p:cNvSpPr/>
          <p:nvPr/>
        </p:nvSpPr>
        <p:spPr>
          <a:xfrm>
            <a:off x="460375" y="1304003"/>
            <a:ext cx="6096000" cy="2031325"/>
          </a:xfrm>
          <a:prstGeom prst="rect">
            <a:avLst/>
          </a:prstGeom>
          <a:noFill/>
          <a:ln>
            <a:solidFill>
              <a:schemeClr val="accent1"/>
            </a:solidFill>
          </a:ln>
        </p:spPr>
        <p:txBody>
          <a:bodyPr>
            <a:spAutoFit/>
          </a:bodyPr>
          <a:lstStyle/>
          <a:p>
            <a:r>
              <a:rPr lang="en-US" b="1" dirty="0"/>
              <a:t>Ordinary men attaining stardom:</a:t>
            </a:r>
            <a:r>
              <a:rPr lang="en-US" dirty="0"/>
              <a:t> We see real people performing daredevil stunts or showcasing their skills. Viewers come to know about them and appreciate their performance. In addition, reality TV stars become very popular within a very short period of time. They do not need any Godfather to become successful in the show biz but use their talent to achieve success.</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9262" y="3575575"/>
            <a:ext cx="5650865" cy="2308324"/>
          </a:xfrm>
          <a:prstGeom prst="rect">
            <a:avLst/>
          </a:prstGeom>
          <a:noFill/>
          <a:ln>
            <a:solidFill>
              <a:schemeClr val="accent1"/>
            </a:solidFill>
          </a:ln>
        </p:spPr>
        <p:txBody>
          <a:bodyPr wrap="square" rtlCol="0">
            <a:spAutoFit/>
          </a:bodyPr>
          <a:lstStyle/>
          <a:p>
            <a:r>
              <a:rPr lang="en-US" b="1" dirty="0"/>
              <a:t>Social issues</a:t>
            </a:r>
            <a:r>
              <a:rPr lang="en-US" dirty="0"/>
              <a:t>: One of the most positive effects of the reality TV shows is that they address numerous social issues and introduce people to the ills plaguing the society. For instance, they have played a very important role in enhancing the women empowerment in society. With active discussion on the TV forums, the reality shows have made people more aware of what is happening in their vicinity.</a:t>
            </a:r>
          </a:p>
        </p:txBody>
      </p:sp>
      <p:sp>
        <p:nvSpPr>
          <p:cNvPr id="8" name="Rectangle 7"/>
          <p:cNvSpPr/>
          <p:nvPr/>
        </p:nvSpPr>
        <p:spPr>
          <a:xfrm>
            <a:off x="6284976" y="3972912"/>
            <a:ext cx="5364480" cy="1200329"/>
          </a:xfrm>
          <a:prstGeom prst="rect">
            <a:avLst/>
          </a:prstGeom>
          <a:ln>
            <a:solidFill>
              <a:schemeClr val="accent1"/>
            </a:solidFill>
          </a:ln>
        </p:spPr>
        <p:txBody>
          <a:bodyPr wrap="square">
            <a:spAutoFit/>
          </a:bodyPr>
          <a:lstStyle/>
          <a:p>
            <a:r>
              <a:rPr lang="en-US" b="1" dirty="0">
                <a:solidFill>
                  <a:srgbClr val="7A7A7A"/>
                </a:solidFill>
                <a:latin typeface="Roboto"/>
              </a:rPr>
              <a:t>Cost of the shows:</a:t>
            </a:r>
            <a:r>
              <a:rPr lang="en-US" dirty="0">
                <a:solidFill>
                  <a:srgbClr val="7A7A7A"/>
                </a:solidFill>
                <a:latin typeface="Roboto"/>
              </a:rPr>
              <a:t> Creating reality TV shows is not an expensive proposition and brings more bucks for money in comparison to the sitcoms and the soap operas.</a:t>
            </a:r>
            <a:endParaRPr lang="en-US" dirty="0"/>
          </a:p>
        </p:txBody>
      </p:sp>
      <p:sp>
        <p:nvSpPr>
          <p:cNvPr id="9" name="Rectangle 8"/>
          <p:cNvSpPr/>
          <p:nvPr/>
        </p:nvSpPr>
        <p:spPr>
          <a:xfrm>
            <a:off x="6632448" y="1728948"/>
            <a:ext cx="5455920" cy="2031325"/>
          </a:xfrm>
          <a:prstGeom prst="rect">
            <a:avLst/>
          </a:prstGeom>
          <a:ln>
            <a:solidFill>
              <a:schemeClr val="accent1"/>
            </a:solidFill>
          </a:ln>
        </p:spPr>
        <p:txBody>
          <a:bodyPr wrap="square">
            <a:spAutoFit/>
          </a:bodyPr>
          <a:lstStyle/>
          <a:p>
            <a:r>
              <a:rPr lang="en-US" b="1" dirty="0">
                <a:solidFill>
                  <a:srgbClr val="7A7A7A"/>
                </a:solidFill>
                <a:latin typeface="Roboto"/>
              </a:rPr>
              <a:t>Start of the successful career:</a:t>
            </a:r>
            <a:r>
              <a:rPr lang="en-US" dirty="0">
                <a:solidFill>
                  <a:srgbClr val="7A7A7A"/>
                </a:solidFill>
                <a:latin typeface="Roboto"/>
              </a:rPr>
              <a:t> Reality TV has given so many celebrities that have become big stars in their own rights. It was not possible in the past but now anybody can shot into fame within a very short period of time. In addition, audiences also become aware of the perils of different types of addictions such as </a:t>
            </a:r>
            <a:r>
              <a:rPr lang="en-US" dirty="0">
                <a:solidFill>
                  <a:srgbClr val="CC3366"/>
                </a:solidFill>
                <a:latin typeface="open sans"/>
                <a:hlinkClick r:id="rId2"/>
              </a:rPr>
              <a:t>alcohol</a:t>
            </a:r>
            <a:r>
              <a:rPr lang="en-US" dirty="0">
                <a:solidFill>
                  <a:srgbClr val="7A7A7A"/>
                </a:solidFill>
                <a:latin typeface="Roboto"/>
              </a:rPr>
              <a:t> and drugs in society.</a:t>
            </a:r>
            <a:endParaRPr lang="en-US" dirty="0"/>
          </a:p>
        </p:txBody>
      </p:sp>
    </p:spTree>
    <p:extLst>
      <p:ext uri="{BB962C8B-B14F-4D97-AF65-F5344CB8AC3E}">
        <p14:creationId xmlns:p14="http://schemas.microsoft.com/office/powerpoint/2010/main" val="24994745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a:t>Disadvantages of reality </a:t>
            </a:r>
            <a:r>
              <a:rPr lang="en-US" dirty="0" smtClean="0"/>
              <a:t>shows</a:t>
            </a:r>
            <a:endParaRPr lang="en-US" dirty="0"/>
          </a:p>
        </p:txBody>
      </p:sp>
      <p:sp>
        <p:nvSpPr>
          <p:cNvPr id="49" name="Rectangle 48"/>
          <p:cNvSpPr/>
          <p:nvPr/>
        </p:nvSpPr>
        <p:spPr>
          <a:xfrm>
            <a:off x="459262" y="1241565"/>
            <a:ext cx="6096000" cy="1754326"/>
          </a:xfrm>
          <a:prstGeom prst="rect">
            <a:avLst/>
          </a:prstGeom>
          <a:noFill/>
          <a:ln>
            <a:solidFill>
              <a:schemeClr val="accent1"/>
            </a:solidFill>
          </a:ln>
        </p:spPr>
        <p:txBody>
          <a:bodyPr>
            <a:spAutoFit/>
          </a:bodyPr>
          <a:lstStyle/>
          <a:p>
            <a:r>
              <a:rPr lang="en-US" b="1" dirty="0"/>
              <a:t>Scripted shows</a:t>
            </a:r>
            <a:r>
              <a:rPr lang="en-US" dirty="0"/>
              <a:t>: The majority of so-called reality shows are scripted and everything is closely doctored. Initially, people fell for the bait but now audiences understand that stories are developed well in advance. Some of the fights on the television are staged to increase the ratings of the show.</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9262" y="3173700"/>
            <a:ext cx="5650865" cy="3416320"/>
          </a:xfrm>
          <a:prstGeom prst="rect">
            <a:avLst/>
          </a:prstGeom>
          <a:noFill/>
          <a:ln>
            <a:solidFill>
              <a:schemeClr val="accent1"/>
            </a:solidFill>
          </a:ln>
        </p:spPr>
        <p:txBody>
          <a:bodyPr wrap="square" rtlCol="0">
            <a:spAutoFit/>
          </a:bodyPr>
          <a:lstStyle/>
          <a:p>
            <a:r>
              <a:rPr lang="en-US" b="1" dirty="0"/>
              <a:t>Harmful effect on teen:</a:t>
            </a:r>
            <a:r>
              <a:rPr lang="en-US" dirty="0"/>
              <a:t> The new generation of reality TV celebrity stars does not thrive on talent but use sensationalism to always be in the news. One of the worst effects of their action is on teens who try to emulate their behavior. Stunts that are performed on televisions under controlled conditions are imitated by the people in real life resulting in death. Some of the shows where contestants participate to win prizes show them in poor light as they use meanness and greed to outdo each other. The negative traits can manifest themselves in the audiences and create behavioral problems.</a:t>
            </a:r>
            <a:endParaRPr lang="en-US" dirty="0"/>
          </a:p>
        </p:txBody>
      </p:sp>
      <p:sp>
        <p:nvSpPr>
          <p:cNvPr id="9" name="Rectangle 8"/>
          <p:cNvSpPr/>
          <p:nvPr/>
        </p:nvSpPr>
        <p:spPr>
          <a:xfrm>
            <a:off x="6312408" y="3173700"/>
            <a:ext cx="5455920" cy="1754326"/>
          </a:xfrm>
          <a:prstGeom prst="rect">
            <a:avLst/>
          </a:prstGeom>
          <a:ln>
            <a:solidFill>
              <a:schemeClr val="accent1"/>
            </a:solidFill>
          </a:ln>
        </p:spPr>
        <p:txBody>
          <a:bodyPr wrap="square">
            <a:spAutoFit/>
          </a:bodyPr>
          <a:lstStyle/>
          <a:p>
            <a:r>
              <a:rPr lang="en-US" b="1" dirty="0"/>
              <a:t>Abusive shows:</a:t>
            </a:r>
            <a:r>
              <a:rPr lang="en-US" dirty="0"/>
              <a:t> Liberal doses of abuses are hurled on the shows because the directors think that more and more people will watch them. It is a huge mistake because bad words are caught by teens and kids affecting their personality as well as behavior</a:t>
            </a:r>
            <a:r>
              <a:rPr lang="en-US" dirty="0" smtClean="0"/>
              <a:t>.</a:t>
            </a:r>
            <a:endParaRPr lang="en-US" dirty="0"/>
          </a:p>
        </p:txBody>
      </p:sp>
    </p:spTree>
    <p:extLst>
      <p:ext uri="{BB962C8B-B14F-4D97-AF65-F5344CB8AC3E}">
        <p14:creationId xmlns:p14="http://schemas.microsoft.com/office/powerpoint/2010/main" val="32865510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a:t>DATA AND </a:t>
            </a:r>
            <a:r>
              <a:rPr lang="en-US" dirty="0" smtClean="0"/>
              <a:t>INTERPRETATION</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5175" y="1374267"/>
            <a:ext cx="4772025" cy="4438650"/>
          </a:xfrm>
          <a:prstGeom prst="rect">
            <a:avLst/>
          </a:prstGeom>
        </p:spPr>
      </p:pic>
      <p:pic>
        <p:nvPicPr>
          <p:cNvPr id="4" name="Picture 3"/>
          <p:cNvPicPr>
            <a:picLocks noChangeAspect="1"/>
          </p:cNvPicPr>
          <p:nvPr/>
        </p:nvPicPr>
        <p:blipFill>
          <a:blip r:embed="rId3"/>
          <a:stretch>
            <a:fillRect/>
          </a:stretch>
        </p:blipFill>
        <p:spPr>
          <a:xfrm>
            <a:off x="6510529" y="1374268"/>
            <a:ext cx="3683622" cy="4438650"/>
          </a:xfrm>
          <a:prstGeom prst="rect">
            <a:avLst/>
          </a:prstGeom>
        </p:spPr>
      </p:pic>
    </p:spTree>
    <p:extLst>
      <p:ext uri="{BB962C8B-B14F-4D97-AF65-F5344CB8AC3E}">
        <p14:creationId xmlns:p14="http://schemas.microsoft.com/office/powerpoint/2010/main" val="33491547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a:t>DATA AND </a:t>
            </a:r>
            <a:r>
              <a:rPr lang="en-US" dirty="0" smtClean="0"/>
              <a:t>INTERPRETATION</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030351" y="1266825"/>
            <a:ext cx="4392041" cy="5149883"/>
          </a:xfrm>
          <a:prstGeom prst="rect">
            <a:avLst/>
          </a:prstGeom>
        </p:spPr>
      </p:pic>
      <p:pic>
        <p:nvPicPr>
          <p:cNvPr id="6" name="Picture 5"/>
          <p:cNvPicPr>
            <a:picLocks noChangeAspect="1"/>
          </p:cNvPicPr>
          <p:nvPr/>
        </p:nvPicPr>
        <p:blipFill>
          <a:blip r:embed="rId3"/>
          <a:stretch>
            <a:fillRect/>
          </a:stretch>
        </p:blipFill>
        <p:spPr>
          <a:xfrm>
            <a:off x="6419087" y="1412675"/>
            <a:ext cx="4369719" cy="5004033"/>
          </a:xfrm>
          <a:prstGeom prst="rect">
            <a:avLst/>
          </a:prstGeom>
        </p:spPr>
      </p:pic>
    </p:spTree>
    <p:extLst>
      <p:ext uri="{BB962C8B-B14F-4D97-AF65-F5344CB8AC3E}">
        <p14:creationId xmlns:p14="http://schemas.microsoft.com/office/powerpoint/2010/main" val="20089183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smtClean="0"/>
              <a:t>DATA </a:t>
            </a:r>
            <a:r>
              <a:rPr lang="en-US" dirty="0"/>
              <a:t>AND </a:t>
            </a:r>
            <a:r>
              <a:rPr lang="en-US" dirty="0" smtClean="0"/>
              <a:t>INTERPRETATION</a:t>
            </a:r>
            <a:endParaRPr lang="en-US" dirty="0"/>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1528" y="1412675"/>
            <a:ext cx="4051286" cy="4636389"/>
          </a:xfrm>
          <a:prstGeom prst="rect">
            <a:avLst/>
          </a:prstGeom>
        </p:spPr>
      </p:pic>
      <p:pic>
        <p:nvPicPr>
          <p:cNvPr id="4" name="Picture 3"/>
          <p:cNvPicPr>
            <a:picLocks noChangeAspect="1"/>
          </p:cNvPicPr>
          <p:nvPr/>
        </p:nvPicPr>
        <p:blipFill>
          <a:blip r:embed="rId3"/>
          <a:stretch>
            <a:fillRect/>
          </a:stretch>
        </p:blipFill>
        <p:spPr>
          <a:xfrm>
            <a:off x="6110127" y="1412675"/>
            <a:ext cx="4433505" cy="4846512"/>
          </a:xfrm>
          <a:prstGeom prst="rect">
            <a:avLst/>
          </a:prstGeom>
        </p:spPr>
      </p:pic>
    </p:spTree>
    <p:extLst>
      <p:ext uri="{BB962C8B-B14F-4D97-AF65-F5344CB8AC3E}">
        <p14:creationId xmlns:p14="http://schemas.microsoft.com/office/powerpoint/2010/main" val="38399482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ln>
            <a:solidFill>
              <a:schemeClr val="accent1"/>
            </a:solidFill>
          </a:ln>
        </p:spPr>
        <p:txBody>
          <a:bodyPr>
            <a:normAutofit fontScale="92500" lnSpcReduction="10000"/>
          </a:bodyPr>
          <a:lstStyle/>
          <a:p>
            <a:r>
              <a:rPr lang="en-US" dirty="0"/>
              <a:t>FINDINGS AND CONCLUSION</a:t>
            </a:r>
          </a:p>
        </p:txBody>
      </p:sp>
      <p:sp>
        <p:nvSpPr>
          <p:cNvPr id="50" name="AutoShape 2" descr="10 Percent Talent, 90 Percent Sob Story: The Success Formula To Crack Every Reality  TV S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4" descr="10 Percent Talent, 90 Percent Sob Story: The Success Formula To Crack Every Reality  TV Sh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6" descr="10 Percent Talent, 90 Percent Sob Story: The Success Formula To Crack Every Reality  TV Sh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8" descr="10 Percent Talent, 90 Percent Sob Story: The Success Formula To Crack Every Reality  TV Sh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048827" y="1247393"/>
            <a:ext cx="7012877" cy="5263273"/>
          </a:xfrm>
          <a:prstGeom prst="rect">
            <a:avLst/>
          </a:prstGeom>
        </p:spPr>
      </p:pic>
    </p:spTree>
    <p:extLst>
      <p:ext uri="{BB962C8B-B14F-4D97-AF65-F5344CB8AC3E}">
        <p14:creationId xmlns:p14="http://schemas.microsoft.com/office/powerpoint/2010/main" val="28779687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4085</TotalTime>
  <Words>354</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 Unicode MS</vt:lpstr>
      <vt:lpstr>Arial</vt:lpstr>
      <vt:lpstr>open sans</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Anas Ansari1</cp:lastModifiedBy>
  <cp:revision>114</cp:revision>
  <dcterms:created xsi:type="dcterms:W3CDTF">2018-04-24T17:14:44Z</dcterms:created>
  <dcterms:modified xsi:type="dcterms:W3CDTF">2022-04-26T21:36:35Z</dcterms:modified>
</cp:coreProperties>
</file>