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ika Sharma" userId="d948f5c8503e3731" providerId="LiveId" clId="{385E1F08-2E7B-4391-A74B-FBE201F50001}"/>
    <pc:docChg chg="addSld modSld">
      <pc:chgData name="Pritika Sharma" userId="d948f5c8503e3731" providerId="LiveId" clId="{385E1F08-2E7B-4391-A74B-FBE201F50001}" dt="2023-04-13T11:40:42.194" v="57" actId="680"/>
      <pc:docMkLst>
        <pc:docMk/>
      </pc:docMkLst>
      <pc:sldChg chg="addSp delSp modSp new mod">
        <pc:chgData name="Pritika Sharma" userId="d948f5c8503e3731" providerId="LiveId" clId="{385E1F08-2E7B-4391-A74B-FBE201F50001}" dt="2023-04-13T11:40:42.161" v="56" actId="27918"/>
        <pc:sldMkLst>
          <pc:docMk/>
          <pc:sldMk cId="3697969456" sldId="260"/>
        </pc:sldMkLst>
        <pc:spChg chg="del">
          <ac:chgData name="Pritika Sharma" userId="d948f5c8503e3731" providerId="LiveId" clId="{385E1F08-2E7B-4391-A74B-FBE201F50001}" dt="2023-04-13T11:21:29.743" v="3" actId="1957"/>
          <ac:spMkLst>
            <pc:docMk/>
            <pc:sldMk cId="3697969456" sldId="260"/>
            <ac:spMk id="3" creationId="{0F5FA1E0-6968-6C0D-D2C6-8F9ED726F527}"/>
          </ac:spMkLst>
        </pc:spChg>
        <pc:graphicFrameChg chg="add mod">
          <ac:chgData name="Pritika Sharma" userId="d948f5c8503e3731" providerId="LiveId" clId="{385E1F08-2E7B-4391-A74B-FBE201F50001}" dt="2023-04-13T11:27:57.789" v="25"/>
          <ac:graphicFrameMkLst>
            <pc:docMk/>
            <pc:sldMk cId="3697969456" sldId="260"/>
            <ac:graphicFrameMk id="6" creationId="{A7805EDE-843A-E443-E8A9-F83C8320504E}"/>
          </ac:graphicFrameMkLst>
        </pc:graphicFrameChg>
      </pc:sldChg>
      <pc:sldChg chg="addSp delSp modSp new mod">
        <pc:chgData name="Pritika Sharma" userId="d948f5c8503e3731" providerId="LiveId" clId="{385E1F08-2E7B-4391-A74B-FBE201F50001}" dt="2023-04-13T11:31:29.125" v="55"/>
        <pc:sldMkLst>
          <pc:docMk/>
          <pc:sldMk cId="36111450" sldId="261"/>
        </pc:sldMkLst>
        <pc:spChg chg="del">
          <ac:chgData name="Pritika Sharma" userId="d948f5c8503e3731" providerId="LiveId" clId="{385E1F08-2E7B-4391-A74B-FBE201F50001}" dt="2023-04-13T11:29:42.408" v="31" actId="1957"/>
          <ac:spMkLst>
            <pc:docMk/>
            <pc:sldMk cId="36111450" sldId="261"/>
            <ac:spMk id="3" creationId="{17DC8DCB-4904-317A-C561-C3DF5CE9F608}"/>
          </ac:spMkLst>
        </pc:spChg>
        <pc:graphicFrameChg chg="add mod">
          <ac:chgData name="Pritika Sharma" userId="d948f5c8503e3731" providerId="LiveId" clId="{385E1F08-2E7B-4391-A74B-FBE201F50001}" dt="2023-04-13T11:31:29.125" v="55"/>
          <ac:graphicFrameMkLst>
            <pc:docMk/>
            <pc:sldMk cId="36111450" sldId="261"/>
            <ac:graphicFrameMk id="6" creationId="{72FA10C8-FF5E-B216-68D5-0B31F9870142}"/>
          </ac:graphicFrameMkLst>
        </pc:graphicFrameChg>
      </pc:sldChg>
      <pc:sldChg chg="new">
        <pc:chgData name="Pritika Sharma" userId="d948f5c8503e3731" providerId="LiveId" clId="{385E1F08-2E7B-4391-A74B-FBE201F50001}" dt="2023-04-13T11:40:42.194" v="57" actId="680"/>
        <pc:sldMkLst>
          <pc:docMk/>
          <pc:sldMk cId="4249403648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Sentiment distribution of </a:t>
            </a:r>
            <a:r>
              <a:rPr lang="en-US" sz="2000" b="1" dirty="0" err="1"/>
              <a:t>TextBlob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Score of TextBlob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4D0-4870-AA5B-3C1A76C313B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4D0-4870-AA5B-3C1A76C313B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4D0-4870-AA5B-3C1A76C313B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E4C-48CE-BB9C-5A9AEA04DF6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7D38225-1F10-4A53-93F7-F4B79081CDB6}" type="CATEGORYNAME">
                      <a:rPr lang="en-US" sz="1600" b="1"/>
                      <a:pPr/>
                      <a:t>[CATEGORY NAME]</a:t>
                    </a:fld>
                    <a:r>
                      <a:rPr lang="en-US" sz="1400" b="1" baseline="0" dirty="0"/>
                      <a:t>, </a:t>
                    </a:r>
                    <a:fld id="{35CFC54F-A678-43F8-86E4-81175F99EF10}" type="VALUE">
                      <a:rPr lang="en-US" sz="1400" b="1" baseline="0"/>
                      <a:pPr/>
                      <a:t>[VALUE]</a:t>
                    </a:fld>
                    <a:endParaRPr lang="en-US" sz="1400" b="1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4D0-4870-AA5B-3C1A76C313B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4B62EC8-0451-4476-AD91-425E07231115}" type="CATEGORYNAME">
                      <a:rPr lang="en-US" sz="1600" b="1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AF5BBB8E-830C-4790-B41F-4631C8080A17}" type="VALUE">
                      <a:rPr lang="en-US" sz="1400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80792346608847"/>
                      <c:h val="6.575701542835787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4D0-4870-AA5B-3C1A76C313B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00438AB-8535-4473-8AB9-74BDED6A4C8B}" type="CATEGORYNAME">
                      <a:rPr lang="en-US" sz="1600" b="1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6CAABC92-DE29-48CC-A4E5-F4EB9A35A5E0}" type="VALUE">
                      <a:rPr lang="en-US" sz="1400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4D0-4870-AA5B-3C1A76C313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0.38400000000000001</c:v>
                </c:pt>
                <c:pt idx="1">
                  <c:v>0.307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0-4870-AA5B-3C1A76C313B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Sentiment distribution of VADER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distribution of VADER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C80-45A8-8897-21E9976864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C80-45A8-8897-21E9976864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C80-45A8-8897-21E9976864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04D-44F0-A2C7-1E9B6E316B8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FE3C52E-C5D0-4B05-BA4D-F10B37321E5D}" type="CATEGORYNAME">
                      <a:rPr lang="en-US" sz="1600" b="1"/>
                      <a:pPr/>
                      <a:t>[CATEGORY NAME]</a:t>
                    </a:fld>
                    <a:r>
                      <a:rPr lang="en-US" sz="1600" b="1" baseline="0" dirty="0"/>
                      <a:t>, </a:t>
                    </a:r>
                    <a:fld id="{D6D524C4-60B8-4EBC-905C-23324E21ABA0}" type="VALUE">
                      <a:rPr lang="en-US" sz="1400" b="1" baseline="0"/>
                      <a:pPr/>
                      <a:t>[VALUE]</a:t>
                    </a:fld>
                    <a:endParaRPr lang="en-US" sz="1600" b="1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C80-45A8-8897-21E9976864E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27F347-F96E-4BA7-A815-9F97E3F4606E}" type="CATEGORYNAME">
                      <a:rPr lang="en-US" sz="1600" b="1"/>
                      <a:pPr/>
                      <a:t>[CATEGORY NAME]</a:t>
                    </a:fld>
                    <a:r>
                      <a:rPr lang="en-US" sz="1600" b="1" baseline="0" dirty="0"/>
                      <a:t>, </a:t>
                    </a:r>
                    <a:fld id="{D49BBC7E-6D79-425E-9FB8-0129EBDFA027}" type="VALUE">
                      <a:rPr lang="en-US" sz="1400" b="1" baseline="0"/>
                      <a:pPr/>
                      <a:t>[VALUE]</a:t>
                    </a:fld>
                    <a:endParaRPr lang="en-US" sz="1600" b="1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80-45A8-8897-21E9976864E1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EF9B606-18E0-416B-993C-9B40908FDE20}" type="CATEGORYNAME">
                      <a:rPr lang="en-US" sz="1600" b="1"/>
                      <a:pPr>
                        <a:defRPr>
                          <a:ln>
                            <a:noFill/>
                          </a:ln>
                        </a:defRPr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  <a:fld id="{0D2B2640-975D-47B6-AC52-62A11F214DD1}" type="VALUE">
                      <a:rPr lang="en-US" sz="1400" b="1" baseline="0"/>
                      <a:pPr>
                        <a:defRPr>
                          <a:ln>
                            <a:noFill/>
                          </a:ln>
                        </a:defRPr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960144927536232"/>
                      <c:h val="0.1255016273155521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C80-45A8-8897-21E9976864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0.45600000000000002</c:v>
                </c:pt>
                <c:pt idx="1">
                  <c:v>0.187</c:v>
                </c:pt>
                <c:pt idx="2">
                  <c:v>0.35699999999999998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80-45A8-8897-21E9976864E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Emotion distribution using TextBlob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Relief</c:v>
                </c:pt>
                <c:pt idx="1">
                  <c:v>Happy</c:v>
                </c:pt>
                <c:pt idx="2">
                  <c:v>Disgust</c:v>
                </c:pt>
                <c:pt idx="3">
                  <c:v>Sad</c:v>
                </c:pt>
                <c:pt idx="4">
                  <c:v>Neutral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0.38400000000000001</c:v>
                </c:pt>
                <c:pt idx="1">
                  <c:v>0.22500000000000001</c:v>
                </c:pt>
                <c:pt idx="2">
                  <c:v>0.21299999999999999</c:v>
                </c:pt>
                <c:pt idx="3">
                  <c:v>9.4E-2</c:v>
                </c:pt>
                <c:pt idx="4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9-4C09-A22B-C191DF7426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866636235687939"/>
          <c:y val="0.37090154798363173"/>
          <c:w val="6.737228498611586E-2"/>
          <c:h val="0.29863458090362088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Emotion distribution using VADER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Relief</c:v>
                </c:pt>
                <c:pt idx="1">
                  <c:v>Happy</c:v>
                </c:pt>
                <c:pt idx="2">
                  <c:v>Disgust</c:v>
                </c:pt>
                <c:pt idx="3">
                  <c:v>Sad</c:v>
                </c:pt>
                <c:pt idx="4">
                  <c:v>Neutral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0.25800000000000001</c:v>
                </c:pt>
                <c:pt idx="1">
                  <c:v>0.20399999999999999</c:v>
                </c:pt>
                <c:pt idx="2">
                  <c:v>0.191</c:v>
                </c:pt>
                <c:pt idx="3">
                  <c:v>0.17399999999999999</c:v>
                </c:pt>
                <c:pt idx="4">
                  <c:v>0.17299999999999999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1-4F6C-941F-D00C0E64CA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451177298489872"/>
          <c:y val="0.39425068794931584"/>
          <c:w val="6.737228498611586E-2"/>
          <c:h val="0.29863458090362088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Before pre-processing</cx:pt>
          <cx:pt idx="1">Duplicate tweets dropped </cx:pt>
          <cx:pt idx="2">Non-english tweets dropped</cx:pt>
        </cx:lvl>
      </cx:strDim>
      <cx:numDim type="val">
        <cx:f>Sheet1!$B$2:$B$6</cx:f>
        <cx:lvl ptCount="5" formatCode="General">
          <cx:pt idx="0">1688376</cx:pt>
          <cx:pt idx="1">838780</cx:pt>
          <cx:pt idx="2">679071</cx:pt>
        </cx:lvl>
      </cx:numDim>
    </cx:data>
  </cx:chartData>
  <cx:chart>
    <cx:title pos="t" align="ctr" overlay="0">
      <cx:tx>
        <cx:txData>
          <cx:v>Data Cleansing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8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Data Cleansing</a:t>
          </a:r>
        </a:p>
      </cx:txPr>
    </cx:title>
    <cx:plotArea>
      <cx:plotAreaRegion>
        <cx:series layoutId="funnel" uniqueId="{F363727B-6A64-46AF-BE14-CC80277C80AB}">
          <cx:tx>
            <cx:txData>
              <cx:f>Sheet1!$B$1</cx:f>
              <cx:v>Data Cleansing</cx:v>
            </cx:txData>
          </cx:tx>
          <cx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6"/>
              </a:solidFill>
              <a:prstDash val="solid"/>
              <a:miter lim="800000"/>
            </a:ln>
            <a:effectLst/>
          </cx:spPr>
          <cx:dataPt idx="2">
            <cx:spPr>
              <a:ln>
                <a:solidFill>
                  <a:srgbClr val="4472C4">
                    <a:alpha val="59000"/>
                  </a:srgbClr>
                </a:solidFill>
              </a:ln>
            </cx:spPr>
          </cx:dataPt>
          <cx:dataLabels>
            <cx:visibility seriesName="0" categoryName="0" value="1"/>
          </cx:dataLabels>
          <cx:dataId val="0"/>
        </cx:series>
      </cx:plotAreaRegion>
      <cx:axis id="0">
        <cx:catScaling gapWidth="0.100000001"/>
        <cx:title>
          <cx:tx>
            <cx:txData>
              <cx:v>Count of tweets *10^6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800" b="1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Count of tweets *10^6</a:t>
              </a:r>
            </a:p>
          </cx:txPr>
        </cx:title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BFE2-2EB3-DB27-0497-64CA70035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8F8D9-37AD-6517-67FC-0AE30D02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6394-721E-873A-F658-737A231B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29E8-C36B-DE88-EFE3-127A3B75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F6C3-FF1C-92F5-7DC0-9F8BE94A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3B0F-01F9-895A-22C8-1063A871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94079-53FA-E8AB-5A6C-F74B20A1E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5D935-CDE5-A77D-7AB2-7B512056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F4807-B145-93CF-C4BA-647A333A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F8DB-6B2D-BE6B-6F3C-A7AA57B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28980-9AB5-8E68-B90D-42000A9C3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FAE07-DA5A-109E-99A1-C0EE4F56B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9C6B-24CE-DA04-61BF-24EB16E6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8664-221E-6855-9527-2C3792F2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6F0B-FDA2-278E-A7F4-757F368E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D312-15BB-9239-9394-3D6B4BDB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9932-C59A-C22E-F17E-4228973F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F6A3C-C8B4-9040-0A89-D90E6793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0459-E78E-94D8-764E-AAE37DD2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26F5-BEE3-68DC-8F6F-8E943634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79E6-8F44-3901-189C-C7E1157B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2055-90C5-A6A8-A7D3-70FAE16F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907D-78D6-4490-39A4-A9C361F8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65AA4-54C5-53C2-AE76-64016DA8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4D45-A19C-0C83-8225-1EC34DF1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5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F385-837E-8F45-81AD-F1D9DA91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8AC8-2FCC-D03B-3A11-629A2229B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7C7B9-E872-437C-B347-709024C6D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05972-055E-C4F9-CC0E-456DF967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69A14-F5E7-7521-F6F1-09FCDEC2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136A-DEE8-B460-D080-62210C94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9946-6923-9E3A-4BF0-A109DE51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BC75-DB7C-B8CE-90A6-C1AC68D2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6DF3A-8DA6-93B7-070D-E5D468B2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9E897-9993-49C1-93C8-CC3F9B9F4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4728C-CA93-142D-0D93-69D453483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C49FC-FA38-D44B-C323-58110B84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F94EB-3E57-8909-0FBA-A26F89A4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448B2-056E-5835-D372-2DFAAE45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1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27FD-2D77-7922-329C-FDEDC94B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2816D-83A8-26D4-6971-58B4F522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3F413-04DF-D3F9-62F8-5B9E31CB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CB9E2-D921-A1C5-BAF9-5294447A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6F71-E8E9-A0E2-4732-A1C24AC1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6F717-F948-4A24-A11C-0361B267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4DBB3-7A9D-D43B-FD06-08A1E3EB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ADA5-4691-C181-0B01-888D55D7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DEBD-AB50-55F9-62E2-FD31850A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6BDCC-A1B9-62B1-4E87-9B3094420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27F88-9A52-7D99-BFE4-3583455C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08C5-3523-E517-05EE-B7DC2532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1CD3-56A9-BBAF-EBEA-047F8F13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D4CC-3665-08C2-CBFC-612EEE3D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C676E-4D74-6A88-F45C-C8A2C85BA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B0455-FC08-5AAE-F0D8-ACFF7338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C12E7-EB6E-67C7-1717-C58CE2E4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52819-85C5-33D2-3035-D1278D99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0802-5EA8-1E23-2081-A615F545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5B9AE-083A-A6DC-912A-FD6B2255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C4254-A035-F9B3-265A-BE0ACFAB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19B2-2D88-380A-B68C-EECDA62D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1433-7E8A-4EE1-AF87-F862E6DBC06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29BC-B038-C73C-A7E6-90DD8766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C426-79DD-0724-33A6-970E46023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DBF5-E9EA-4A7F-9E01-2D4052600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33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3F405-DD93-B106-CE0A-F62FE687B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" r="2162" b="4651"/>
          <a:stretch/>
        </p:blipFill>
        <p:spPr>
          <a:xfrm>
            <a:off x="3156282" y="1502416"/>
            <a:ext cx="7661710" cy="56933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EC7E8E-81B8-222B-01DC-C7C1BEA8FFDE}"/>
              </a:ext>
            </a:extLst>
          </p:cNvPr>
          <p:cNvCxnSpPr/>
          <p:nvPr/>
        </p:nvCxnSpPr>
        <p:spPr>
          <a:xfrm>
            <a:off x="5333991" y="1117406"/>
            <a:ext cx="452387" cy="7700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C40F49-C687-2F3F-8573-D2582AC07225}"/>
              </a:ext>
            </a:extLst>
          </p:cNvPr>
          <p:cNvCxnSpPr>
            <a:cxnSpLocks/>
          </p:cNvCxnSpPr>
          <p:nvPr/>
        </p:nvCxnSpPr>
        <p:spPr>
          <a:xfrm>
            <a:off x="6987137" y="1000059"/>
            <a:ext cx="0" cy="7463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DAE98B-F5AF-64FF-A108-ADB97E8E4A58}"/>
              </a:ext>
            </a:extLst>
          </p:cNvPr>
          <p:cNvCxnSpPr>
            <a:cxnSpLocks/>
          </p:cNvCxnSpPr>
          <p:nvPr/>
        </p:nvCxnSpPr>
        <p:spPr>
          <a:xfrm flipH="1">
            <a:off x="8301788" y="1093759"/>
            <a:ext cx="336884" cy="8013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B290FF-303B-D58B-334B-497A1E210060}"/>
              </a:ext>
            </a:extLst>
          </p:cNvPr>
          <p:cNvSpPr txBox="1"/>
          <p:nvPr/>
        </p:nvSpPr>
        <p:spPr>
          <a:xfrm>
            <a:off x="5624360" y="475376"/>
            <a:ext cx="272555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Web Scrapped tweets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1DFC6-9A80-F6C7-1435-5C02FE2BE9B4}"/>
              </a:ext>
            </a:extLst>
          </p:cNvPr>
          <p:cNvSpPr txBox="1"/>
          <p:nvPr/>
        </p:nvSpPr>
        <p:spPr>
          <a:xfrm>
            <a:off x="2696676" y="724427"/>
            <a:ext cx="272555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Hashtags and Keywords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1785E-5ACD-6AF1-1DC1-5B0720E9E742}"/>
              </a:ext>
            </a:extLst>
          </p:cNvPr>
          <p:cNvSpPr txBox="1"/>
          <p:nvPr/>
        </p:nvSpPr>
        <p:spPr>
          <a:xfrm>
            <a:off x="8518357" y="603255"/>
            <a:ext cx="30961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Chronologically sorted  tweets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C9CB67-A67A-A4AE-A529-26AF22917A73}"/>
              </a:ext>
            </a:extLst>
          </p:cNvPr>
          <p:cNvSpPr txBox="1"/>
          <p:nvPr/>
        </p:nvSpPr>
        <p:spPr>
          <a:xfrm>
            <a:off x="6362298" y="1934389"/>
            <a:ext cx="166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16,88,376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46D1CE-E174-85CF-CCC0-3517DAC2C69D}"/>
              </a:ext>
            </a:extLst>
          </p:cNvPr>
          <p:cNvSpPr txBox="1"/>
          <p:nvPr/>
        </p:nvSpPr>
        <p:spPr>
          <a:xfrm>
            <a:off x="6418445" y="2551027"/>
            <a:ext cx="14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8,49,596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488FD1-186E-2353-7FDC-93A3F55260D4}"/>
              </a:ext>
            </a:extLst>
          </p:cNvPr>
          <p:cNvSpPr txBox="1"/>
          <p:nvPr/>
        </p:nvSpPr>
        <p:spPr>
          <a:xfrm>
            <a:off x="1463032" y="2319733"/>
            <a:ext cx="314746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Duplicate tweets removal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AC13C0-5AC0-26D6-EF76-A8A93EDB9A61}"/>
              </a:ext>
            </a:extLst>
          </p:cNvPr>
          <p:cNvSpPr txBox="1"/>
          <p:nvPr/>
        </p:nvSpPr>
        <p:spPr>
          <a:xfrm>
            <a:off x="1463032" y="3321715"/>
            <a:ext cx="31474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Non-English tweets removal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E104E-5929-614E-3B81-BCC5C6BD84E7}"/>
              </a:ext>
            </a:extLst>
          </p:cNvPr>
          <p:cNvSpPr txBox="1"/>
          <p:nvPr/>
        </p:nvSpPr>
        <p:spPr>
          <a:xfrm>
            <a:off x="6485821" y="3362533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6,79,071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1A58CB2-F486-3861-02E7-806BFEAA0EA2}"/>
              </a:ext>
            </a:extLst>
          </p:cNvPr>
          <p:cNvSpPr/>
          <p:nvPr/>
        </p:nvSpPr>
        <p:spPr>
          <a:xfrm>
            <a:off x="867870" y="1716048"/>
            <a:ext cx="741146" cy="26538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A4CBF-D5C2-E761-B733-C6BA5EB4412A}"/>
              </a:ext>
            </a:extLst>
          </p:cNvPr>
          <p:cNvSpPr txBox="1"/>
          <p:nvPr/>
        </p:nvSpPr>
        <p:spPr>
          <a:xfrm>
            <a:off x="77004" y="1773891"/>
            <a:ext cx="121278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Pre-processing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collected data has been cleansed by removing non-English and duplicate tweets and removing stop words, punctuations, URLs, user mentions, and hashtags. </a:t>
            </a:r>
            <a:endParaRPr lang="en-IN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D70C0-15DB-A5F9-AB8F-BF1138C787ED}"/>
              </a:ext>
            </a:extLst>
          </p:cNvPr>
          <p:cNvSpPr txBox="1"/>
          <p:nvPr/>
        </p:nvSpPr>
        <p:spPr>
          <a:xfrm>
            <a:off x="2800952" y="4273617"/>
            <a:ext cx="262127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Emotion Detection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6356D2-6B89-13E7-A842-D097EC74E709}"/>
              </a:ext>
            </a:extLst>
          </p:cNvPr>
          <p:cNvSpPr/>
          <p:nvPr/>
        </p:nvSpPr>
        <p:spPr>
          <a:xfrm>
            <a:off x="7877472" y="2688731"/>
            <a:ext cx="1815971" cy="2211726"/>
          </a:xfrm>
          <a:prstGeom prst="leftBrace">
            <a:avLst>
              <a:gd name="adj1" fmla="val 8333"/>
              <a:gd name="adj2" fmla="val 75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3C5C4F-0570-2744-1595-95A0DB2D0C81}"/>
              </a:ext>
            </a:extLst>
          </p:cNvPr>
          <p:cNvSpPr/>
          <p:nvPr/>
        </p:nvSpPr>
        <p:spPr>
          <a:xfrm>
            <a:off x="9709882" y="1902532"/>
            <a:ext cx="1732547" cy="15379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32F3042-7751-4CAB-22C4-24B4A371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205" y="2252204"/>
            <a:ext cx="1637899" cy="9814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6EC1FE-82EB-420B-25D5-0A33CE8DE4DB}"/>
              </a:ext>
            </a:extLst>
          </p:cNvPr>
          <p:cNvSpPr txBox="1"/>
          <p:nvPr/>
        </p:nvSpPr>
        <p:spPr>
          <a:xfrm>
            <a:off x="9995425" y="1883902"/>
            <a:ext cx="112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TextBlob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5572CE-2805-76BE-C266-E49B7A3B608C}"/>
              </a:ext>
            </a:extLst>
          </p:cNvPr>
          <p:cNvSpPr/>
          <p:nvPr/>
        </p:nvSpPr>
        <p:spPr>
          <a:xfrm>
            <a:off x="9709882" y="3600908"/>
            <a:ext cx="1732547" cy="15379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AB36BF-7F21-A5EF-70CB-AF8E7609A77E}"/>
              </a:ext>
            </a:extLst>
          </p:cNvPr>
          <p:cNvSpPr txBox="1"/>
          <p:nvPr/>
        </p:nvSpPr>
        <p:spPr>
          <a:xfrm>
            <a:off x="10156247" y="3595910"/>
            <a:ext cx="112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VADER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54CBE09-2561-1F07-2A27-58A5DE09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205" y="4007595"/>
            <a:ext cx="1637899" cy="9843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9A691F3-FB53-247A-B50F-540644CC0DCB}"/>
              </a:ext>
            </a:extLst>
          </p:cNvPr>
          <p:cNvSpPr txBox="1"/>
          <p:nvPr/>
        </p:nvSpPr>
        <p:spPr>
          <a:xfrm>
            <a:off x="2800952" y="5141014"/>
            <a:ext cx="253303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Sentimental Analysis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6866AAD-D0CD-6FED-BB29-5819A00F1A55}"/>
              </a:ext>
            </a:extLst>
          </p:cNvPr>
          <p:cNvSpPr/>
          <p:nvPr/>
        </p:nvSpPr>
        <p:spPr>
          <a:xfrm>
            <a:off x="7623208" y="5285467"/>
            <a:ext cx="2533039" cy="1173085"/>
          </a:xfrm>
          <a:prstGeom prst="leftBrace">
            <a:avLst>
              <a:gd name="adj1" fmla="val 8333"/>
              <a:gd name="adj2" fmla="val 378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782331-867B-1E0D-50B2-FB62206C4AB2}"/>
              </a:ext>
            </a:extLst>
          </p:cNvPr>
          <p:cNvSpPr/>
          <p:nvPr/>
        </p:nvSpPr>
        <p:spPr>
          <a:xfrm>
            <a:off x="10255918" y="5194817"/>
            <a:ext cx="1124147" cy="874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93CE3D-39C3-832B-613D-7269E94A8A73}"/>
              </a:ext>
            </a:extLst>
          </p:cNvPr>
          <p:cNvSpPr/>
          <p:nvPr/>
        </p:nvSpPr>
        <p:spPr>
          <a:xfrm>
            <a:off x="10255917" y="6098759"/>
            <a:ext cx="1124147" cy="874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1600AC-EA86-6D88-775B-DEC622AF0882}"/>
              </a:ext>
            </a:extLst>
          </p:cNvPr>
          <p:cNvSpPr txBox="1"/>
          <p:nvPr/>
        </p:nvSpPr>
        <p:spPr>
          <a:xfrm>
            <a:off x="10354875" y="5171554"/>
            <a:ext cx="112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TextBlob</a:t>
            </a:r>
            <a:endParaRPr lang="en-IN" sz="1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55F15E5-782C-B21E-CF15-4BA186F2F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204" y="5432347"/>
            <a:ext cx="1124147" cy="59481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536C07B-4BA5-DA49-8AB7-BA066D3B146C}"/>
              </a:ext>
            </a:extLst>
          </p:cNvPr>
          <p:cNvSpPr txBox="1"/>
          <p:nvPr/>
        </p:nvSpPr>
        <p:spPr>
          <a:xfrm>
            <a:off x="10359176" y="6087068"/>
            <a:ext cx="112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VADER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0AEFCAF-605E-A1BD-C22C-66D125C53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877" y="6376562"/>
            <a:ext cx="1138228" cy="5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909414-6D12-1881-8DE0-CD475BD3C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5512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7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8B14-A5BD-B0B7-97E0-77C91E11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162041-F236-3194-754B-82C63061C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594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570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6B9-49DC-D89F-A037-237E81D0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F6A05B3-3265-009D-2F5A-A5DB7E5DA61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6354673"/>
                  </p:ext>
                </p:extLst>
              </p:nvPr>
            </p:nvGraphicFramePr>
            <p:xfrm>
              <a:off x="648000" y="1981742"/>
              <a:ext cx="10152000" cy="4831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0F6A05B3-3265-009D-2F5A-A5DB7E5DA6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00" y="1981742"/>
                <a:ext cx="10152000" cy="48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86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A790-3B50-E38A-CC38-DD5C6968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805EDE-843A-E443-E8A9-F83C83205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2750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96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6886-6403-7D85-88B8-CFA641C1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FA10C8-FF5E-B216-68D5-0B31F9870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139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1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EF7C-AFE8-8688-5B0B-771087C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1916-A10E-2C2F-AD8D-90413F47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0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96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Pritika Sharma</dc:creator>
  <cp:lastModifiedBy>Pritika Sharma</cp:lastModifiedBy>
  <cp:revision>2</cp:revision>
  <dcterms:created xsi:type="dcterms:W3CDTF">2023-04-13T06:35:18Z</dcterms:created>
  <dcterms:modified xsi:type="dcterms:W3CDTF">2023-04-13T17:52:34Z</dcterms:modified>
</cp:coreProperties>
</file>