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4" r:id="rId5"/>
    <p:sldId id="298" r:id="rId6"/>
    <p:sldId id="289" r:id="rId7"/>
    <p:sldId id="300" r:id="rId8"/>
    <p:sldId id="295" r:id="rId9"/>
    <p:sldId id="302" r:id="rId10"/>
    <p:sldId id="303" r:id="rId11"/>
    <p:sldId id="307" r:id="rId12"/>
    <p:sldId id="306" r:id="rId13"/>
    <p:sldId id="309" r:id="rId14"/>
    <p:sldId id="308" r:id="rId15"/>
    <p:sldId id="310" r:id="rId16"/>
    <p:sldId id="311" r:id="rId17"/>
    <p:sldId id="312" r:id="rId18"/>
    <p:sldId id="313" r:id="rId19"/>
    <p:sldId id="304" r:id="rId20"/>
    <p:sldId id="305"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8" d="100"/>
          <a:sy n="68" d="100"/>
        </p:scale>
        <p:origin x="616"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ika Sharma" userId="d948f5c8503e3731" providerId="LiveId" clId="{23051996-F0B0-4F32-BDD2-41A16F683363}"/>
    <pc:docChg chg="undo custSel addSld modSld sldOrd">
      <pc:chgData name="Pritika Sharma" userId="d948f5c8503e3731" providerId="LiveId" clId="{23051996-F0B0-4F32-BDD2-41A16F683363}" dt="2022-11-15T18:06:36.896" v="336" actId="12"/>
      <pc:docMkLst>
        <pc:docMk/>
      </pc:docMkLst>
      <pc:sldChg chg="add">
        <pc:chgData name="Pritika Sharma" userId="d948f5c8503e3731" providerId="LiveId" clId="{23051996-F0B0-4F32-BDD2-41A16F683363}" dt="2022-11-15T17:43:43.804" v="6"/>
        <pc:sldMkLst>
          <pc:docMk/>
          <pc:sldMk cId="1743797139" sldId="289"/>
        </pc:sldMkLst>
      </pc:sldChg>
      <pc:sldChg chg="add ord">
        <pc:chgData name="Pritika Sharma" userId="d948f5c8503e3731" providerId="LiveId" clId="{23051996-F0B0-4F32-BDD2-41A16F683363}" dt="2022-11-15T17:43:21.032" v="5"/>
        <pc:sldMkLst>
          <pc:docMk/>
          <pc:sldMk cId="1055752914" sldId="294"/>
        </pc:sldMkLst>
      </pc:sldChg>
      <pc:sldChg chg="add">
        <pc:chgData name="Pritika Sharma" userId="d948f5c8503e3731" providerId="LiveId" clId="{23051996-F0B0-4F32-BDD2-41A16F683363}" dt="2022-11-15T17:44:05.124" v="7"/>
        <pc:sldMkLst>
          <pc:docMk/>
          <pc:sldMk cId="3156455636" sldId="295"/>
        </pc:sldMkLst>
      </pc:sldChg>
      <pc:sldChg chg="modSp mod ord">
        <pc:chgData name="Pritika Sharma" userId="d948f5c8503e3731" providerId="LiveId" clId="{23051996-F0B0-4F32-BDD2-41A16F683363}" dt="2022-11-15T18:06:25.289" v="335"/>
        <pc:sldMkLst>
          <pc:docMk/>
          <pc:sldMk cId="2933514334" sldId="300"/>
        </pc:sldMkLst>
        <pc:graphicFrameChg chg="modGraphic">
          <ac:chgData name="Pritika Sharma" userId="d948f5c8503e3731" providerId="LiveId" clId="{23051996-F0B0-4F32-BDD2-41A16F683363}" dt="2022-11-15T18:06:21.062" v="333" actId="313"/>
          <ac:graphicFrameMkLst>
            <pc:docMk/>
            <pc:sldMk cId="2933514334" sldId="300"/>
            <ac:graphicFrameMk id="4" creationId="{C266CDD0-3E96-40BD-8324-62D1DD86152D}"/>
          </ac:graphicFrameMkLst>
        </pc:graphicFrameChg>
      </pc:sldChg>
      <pc:sldChg chg="modSp mod">
        <pc:chgData name="Pritika Sharma" userId="d948f5c8503e3731" providerId="LiveId" clId="{23051996-F0B0-4F32-BDD2-41A16F683363}" dt="2022-11-15T17:44:23.160" v="19" actId="20577"/>
        <pc:sldMkLst>
          <pc:docMk/>
          <pc:sldMk cId="110263204" sldId="301"/>
        </pc:sldMkLst>
        <pc:spChg chg="mod">
          <ac:chgData name="Pritika Sharma" userId="d948f5c8503e3731" providerId="LiveId" clId="{23051996-F0B0-4F32-BDD2-41A16F683363}" dt="2022-11-15T17:44:23.160" v="19" actId="20577"/>
          <ac:spMkLst>
            <pc:docMk/>
            <pc:sldMk cId="110263204" sldId="301"/>
            <ac:spMk id="2" creationId="{2750F0CC-E333-55C4-F241-1705BD2735A9}"/>
          </ac:spMkLst>
        </pc:spChg>
      </pc:sldChg>
      <pc:sldChg chg="modSp new mod">
        <pc:chgData name="Pritika Sharma" userId="d948f5c8503e3731" providerId="LiveId" clId="{23051996-F0B0-4F32-BDD2-41A16F683363}" dt="2022-11-15T17:55:32.116" v="189" actId="20577"/>
        <pc:sldMkLst>
          <pc:docMk/>
          <pc:sldMk cId="1306213179" sldId="302"/>
        </pc:sldMkLst>
        <pc:spChg chg="mod">
          <ac:chgData name="Pritika Sharma" userId="d948f5c8503e3731" providerId="LiveId" clId="{23051996-F0B0-4F32-BDD2-41A16F683363}" dt="2022-11-15T17:44:35.218" v="33" actId="20577"/>
          <ac:spMkLst>
            <pc:docMk/>
            <pc:sldMk cId="1306213179" sldId="302"/>
            <ac:spMk id="2" creationId="{E643B96F-62FC-EB80-10AF-EC66945B9DC6}"/>
          </ac:spMkLst>
        </pc:spChg>
        <pc:spChg chg="mod">
          <ac:chgData name="Pritika Sharma" userId="d948f5c8503e3731" providerId="LiveId" clId="{23051996-F0B0-4F32-BDD2-41A16F683363}" dt="2022-11-15T17:55:32.116" v="189" actId="20577"/>
          <ac:spMkLst>
            <pc:docMk/>
            <pc:sldMk cId="1306213179" sldId="302"/>
            <ac:spMk id="3" creationId="{B5F618F5-9481-DDBE-926B-8B6A5618A259}"/>
          </ac:spMkLst>
        </pc:spChg>
      </pc:sldChg>
      <pc:sldChg chg="modSp new mod">
        <pc:chgData name="Pritika Sharma" userId="d948f5c8503e3731" providerId="LiveId" clId="{23051996-F0B0-4F32-BDD2-41A16F683363}" dt="2022-11-15T17:47:43.015" v="123" actId="207"/>
        <pc:sldMkLst>
          <pc:docMk/>
          <pc:sldMk cId="3271725768" sldId="303"/>
        </pc:sldMkLst>
        <pc:spChg chg="mod">
          <ac:chgData name="Pritika Sharma" userId="d948f5c8503e3731" providerId="LiveId" clId="{23051996-F0B0-4F32-BDD2-41A16F683363}" dt="2022-11-15T17:44:57.357" v="38" actId="20577"/>
          <ac:spMkLst>
            <pc:docMk/>
            <pc:sldMk cId="3271725768" sldId="303"/>
            <ac:spMk id="2" creationId="{3656C0F4-908E-8DCD-AA38-3C5F069D89EB}"/>
          </ac:spMkLst>
        </pc:spChg>
        <pc:spChg chg="mod">
          <ac:chgData name="Pritika Sharma" userId="d948f5c8503e3731" providerId="LiveId" clId="{23051996-F0B0-4F32-BDD2-41A16F683363}" dt="2022-11-15T17:47:43.015" v="123" actId="207"/>
          <ac:spMkLst>
            <pc:docMk/>
            <pc:sldMk cId="3271725768" sldId="303"/>
            <ac:spMk id="3" creationId="{7F7F7481-A396-0667-6416-3A7B6C523369}"/>
          </ac:spMkLst>
        </pc:spChg>
      </pc:sldChg>
      <pc:sldChg chg="modSp new mod">
        <pc:chgData name="Pritika Sharma" userId="d948f5c8503e3731" providerId="LiveId" clId="{23051996-F0B0-4F32-BDD2-41A16F683363}" dt="2022-11-15T18:06:12.192" v="332" actId="20577"/>
        <pc:sldMkLst>
          <pc:docMk/>
          <pc:sldMk cId="3059394482" sldId="304"/>
        </pc:sldMkLst>
        <pc:spChg chg="mod">
          <ac:chgData name="Pritika Sharma" userId="d948f5c8503e3731" providerId="LiveId" clId="{23051996-F0B0-4F32-BDD2-41A16F683363}" dt="2022-11-15T17:45:02.698" v="47" actId="20577"/>
          <ac:spMkLst>
            <pc:docMk/>
            <pc:sldMk cId="3059394482" sldId="304"/>
            <ac:spMk id="2" creationId="{0620B182-5711-7C8D-7128-3FA25CFC904F}"/>
          </ac:spMkLst>
        </pc:spChg>
        <pc:spChg chg="mod">
          <ac:chgData name="Pritika Sharma" userId="d948f5c8503e3731" providerId="LiveId" clId="{23051996-F0B0-4F32-BDD2-41A16F683363}" dt="2022-11-15T18:06:12.192" v="332" actId="20577"/>
          <ac:spMkLst>
            <pc:docMk/>
            <pc:sldMk cId="3059394482" sldId="304"/>
            <ac:spMk id="3" creationId="{02FEF15E-94B6-967F-83B3-EF100A6DA11E}"/>
          </ac:spMkLst>
        </pc:spChg>
      </pc:sldChg>
      <pc:sldChg chg="modSp new mod">
        <pc:chgData name="Pritika Sharma" userId="d948f5c8503e3731" providerId="LiveId" clId="{23051996-F0B0-4F32-BDD2-41A16F683363}" dt="2022-11-15T18:06:36.896" v="336" actId="12"/>
        <pc:sldMkLst>
          <pc:docMk/>
          <pc:sldMk cId="3699069739" sldId="305"/>
        </pc:sldMkLst>
        <pc:spChg chg="mod">
          <ac:chgData name="Pritika Sharma" userId="d948f5c8503e3731" providerId="LiveId" clId="{23051996-F0B0-4F32-BDD2-41A16F683363}" dt="2022-11-15T17:45:32.672" v="102" actId="20577"/>
          <ac:spMkLst>
            <pc:docMk/>
            <pc:sldMk cId="3699069739" sldId="305"/>
            <ac:spMk id="2" creationId="{3CCE8864-E12A-2F21-4793-86CC24B85451}"/>
          </ac:spMkLst>
        </pc:spChg>
        <pc:spChg chg="mod">
          <ac:chgData name="Pritika Sharma" userId="d948f5c8503e3731" providerId="LiveId" clId="{23051996-F0B0-4F32-BDD2-41A16F683363}" dt="2022-11-15T18:06:36.896" v="336" actId="12"/>
          <ac:spMkLst>
            <pc:docMk/>
            <pc:sldMk cId="3699069739" sldId="305"/>
            <ac:spMk id="3" creationId="{82544B25-360D-3868-17E8-CFABEF37713A}"/>
          </ac:spMkLst>
        </pc:spChg>
      </pc:sldChg>
      <pc:sldChg chg="modSp new mod">
        <pc:chgData name="Pritika Sharma" userId="d948f5c8503e3731" providerId="LiveId" clId="{23051996-F0B0-4F32-BDD2-41A16F683363}" dt="2022-11-15T17:57:38.481" v="227" actId="207"/>
        <pc:sldMkLst>
          <pc:docMk/>
          <pc:sldMk cId="3526751597" sldId="306"/>
        </pc:sldMkLst>
        <pc:spChg chg="mod">
          <ac:chgData name="Pritika Sharma" userId="d948f5c8503e3731" providerId="LiveId" clId="{23051996-F0B0-4F32-BDD2-41A16F683363}" dt="2022-11-15T17:57:03.614" v="219" actId="1076"/>
          <ac:spMkLst>
            <pc:docMk/>
            <pc:sldMk cId="3526751597" sldId="306"/>
            <ac:spMk id="2" creationId="{573B050D-C8ED-B923-FBCB-CEEF1D1E95D3}"/>
          </ac:spMkLst>
        </pc:spChg>
        <pc:spChg chg="mod">
          <ac:chgData name="Pritika Sharma" userId="d948f5c8503e3731" providerId="LiveId" clId="{23051996-F0B0-4F32-BDD2-41A16F683363}" dt="2022-11-15T17:57:38.481" v="227" actId="207"/>
          <ac:spMkLst>
            <pc:docMk/>
            <pc:sldMk cId="3526751597" sldId="306"/>
            <ac:spMk id="3" creationId="{F89EF533-C091-4EF5-90D7-9F33F8B04B7A}"/>
          </ac:spMkLst>
        </pc:spChg>
      </pc:sldChg>
      <pc:sldChg chg="modSp new mod ord">
        <pc:chgData name="Pritika Sharma" userId="d948f5c8503e3731" providerId="LiveId" clId="{23051996-F0B0-4F32-BDD2-41A16F683363}" dt="2022-11-15T17:56:34.758" v="212"/>
        <pc:sldMkLst>
          <pc:docMk/>
          <pc:sldMk cId="3430365186" sldId="307"/>
        </pc:sldMkLst>
        <pc:spChg chg="mod">
          <ac:chgData name="Pritika Sharma" userId="d948f5c8503e3731" providerId="LiveId" clId="{23051996-F0B0-4F32-BDD2-41A16F683363}" dt="2022-11-15T17:56:00.147" v="197" actId="1076"/>
          <ac:spMkLst>
            <pc:docMk/>
            <pc:sldMk cId="3430365186" sldId="307"/>
            <ac:spMk id="2" creationId="{E96D444D-1E03-BB4E-26E0-B300ECE321BA}"/>
          </ac:spMkLst>
        </pc:spChg>
        <pc:spChg chg="mod">
          <ac:chgData name="Pritika Sharma" userId="d948f5c8503e3731" providerId="LiveId" clId="{23051996-F0B0-4F32-BDD2-41A16F683363}" dt="2022-11-15T17:56:32.010" v="210" actId="1076"/>
          <ac:spMkLst>
            <pc:docMk/>
            <pc:sldMk cId="3430365186" sldId="307"/>
            <ac:spMk id="3" creationId="{F1EE5FBF-05DC-9B47-76D6-B3D3DB91C0FF}"/>
          </ac:spMkLst>
        </pc:spChg>
      </pc:sldChg>
      <pc:sldChg chg="modSp new mod">
        <pc:chgData name="Pritika Sharma" userId="d948f5c8503e3731" providerId="LiveId" clId="{23051996-F0B0-4F32-BDD2-41A16F683363}" dt="2022-11-15T18:00:29.941" v="257" actId="207"/>
        <pc:sldMkLst>
          <pc:docMk/>
          <pc:sldMk cId="1404293867" sldId="308"/>
        </pc:sldMkLst>
        <pc:spChg chg="mod">
          <ac:chgData name="Pritika Sharma" userId="d948f5c8503e3731" providerId="LiveId" clId="{23051996-F0B0-4F32-BDD2-41A16F683363}" dt="2022-11-15T17:59:27.879" v="242" actId="1076"/>
          <ac:spMkLst>
            <pc:docMk/>
            <pc:sldMk cId="1404293867" sldId="308"/>
            <ac:spMk id="2" creationId="{C4148BD0-E950-070E-289A-D91AB03A7636}"/>
          </ac:spMkLst>
        </pc:spChg>
        <pc:spChg chg="mod">
          <ac:chgData name="Pritika Sharma" userId="d948f5c8503e3731" providerId="LiveId" clId="{23051996-F0B0-4F32-BDD2-41A16F683363}" dt="2022-11-15T18:00:29.941" v="257" actId="207"/>
          <ac:spMkLst>
            <pc:docMk/>
            <pc:sldMk cId="1404293867" sldId="308"/>
            <ac:spMk id="3" creationId="{20E3D51E-9345-F33A-C407-10A1E6D49687}"/>
          </ac:spMkLst>
        </pc:spChg>
      </pc:sldChg>
      <pc:sldChg chg="modSp new mod">
        <pc:chgData name="Pritika Sharma" userId="d948f5c8503e3731" providerId="LiveId" clId="{23051996-F0B0-4F32-BDD2-41A16F683363}" dt="2022-11-15T17:58:52.285" v="240" actId="207"/>
        <pc:sldMkLst>
          <pc:docMk/>
          <pc:sldMk cId="2425260939" sldId="309"/>
        </pc:sldMkLst>
        <pc:spChg chg="mod">
          <ac:chgData name="Pritika Sharma" userId="d948f5c8503e3731" providerId="LiveId" clId="{23051996-F0B0-4F32-BDD2-41A16F683363}" dt="2022-11-15T17:57:47.488" v="230" actId="1076"/>
          <ac:spMkLst>
            <pc:docMk/>
            <pc:sldMk cId="2425260939" sldId="309"/>
            <ac:spMk id="2" creationId="{C24FD92E-31B7-D8FD-0024-DAF3103FDDD6}"/>
          </ac:spMkLst>
        </pc:spChg>
        <pc:spChg chg="mod">
          <ac:chgData name="Pritika Sharma" userId="d948f5c8503e3731" providerId="LiveId" clId="{23051996-F0B0-4F32-BDD2-41A16F683363}" dt="2022-11-15T17:58:52.285" v="240" actId="207"/>
          <ac:spMkLst>
            <pc:docMk/>
            <pc:sldMk cId="2425260939" sldId="309"/>
            <ac:spMk id="3" creationId="{74676B39-3B6B-D79D-77C1-7319EC376A26}"/>
          </ac:spMkLst>
        </pc:spChg>
      </pc:sldChg>
      <pc:sldChg chg="modSp new mod">
        <pc:chgData name="Pritika Sharma" userId="d948f5c8503e3731" providerId="LiveId" clId="{23051996-F0B0-4F32-BDD2-41A16F683363}" dt="2022-11-15T18:01:50.465" v="276" actId="207"/>
        <pc:sldMkLst>
          <pc:docMk/>
          <pc:sldMk cId="4177517392" sldId="310"/>
        </pc:sldMkLst>
        <pc:spChg chg="mod">
          <ac:chgData name="Pritika Sharma" userId="d948f5c8503e3731" providerId="LiveId" clId="{23051996-F0B0-4F32-BDD2-41A16F683363}" dt="2022-11-15T18:00:39.394" v="260" actId="1076"/>
          <ac:spMkLst>
            <pc:docMk/>
            <pc:sldMk cId="4177517392" sldId="310"/>
            <ac:spMk id="2" creationId="{60DC884B-54AF-6FFD-A040-015848179DF1}"/>
          </ac:spMkLst>
        </pc:spChg>
        <pc:spChg chg="mod">
          <ac:chgData name="Pritika Sharma" userId="d948f5c8503e3731" providerId="LiveId" clId="{23051996-F0B0-4F32-BDD2-41A16F683363}" dt="2022-11-15T18:01:50.465" v="276" actId="207"/>
          <ac:spMkLst>
            <pc:docMk/>
            <pc:sldMk cId="4177517392" sldId="310"/>
            <ac:spMk id="3" creationId="{B7BBDECC-8FFF-1BF5-9B59-D33E39AA8746}"/>
          </ac:spMkLst>
        </pc:spChg>
      </pc:sldChg>
      <pc:sldChg chg="modSp new mod">
        <pc:chgData name="Pritika Sharma" userId="d948f5c8503e3731" providerId="LiveId" clId="{23051996-F0B0-4F32-BDD2-41A16F683363}" dt="2022-11-15T18:03:04.491" v="294" actId="207"/>
        <pc:sldMkLst>
          <pc:docMk/>
          <pc:sldMk cId="744436727" sldId="311"/>
        </pc:sldMkLst>
        <pc:spChg chg="mod">
          <ac:chgData name="Pritika Sharma" userId="d948f5c8503e3731" providerId="LiveId" clId="{23051996-F0B0-4F32-BDD2-41A16F683363}" dt="2022-11-15T18:01:59.500" v="279" actId="1076"/>
          <ac:spMkLst>
            <pc:docMk/>
            <pc:sldMk cId="744436727" sldId="311"/>
            <ac:spMk id="2" creationId="{A7F747E2-E2A6-CC01-3BC8-C13499292792}"/>
          </ac:spMkLst>
        </pc:spChg>
        <pc:spChg chg="mod">
          <ac:chgData name="Pritika Sharma" userId="d948f5c8503e3731" providerId="LiveId" clId="{23051996-F0B0-4F32-BDD2-41A16F683363}" dt="2022-11-15T18:03:04.491" v="294" actId="207"/>
          <ac:spMkLst>
            <pc:docMk/>
            <pc:sldMk cId="744436727" sldId="311"/>
            <ac:spMk id="3" creationId="{893F23F7-E831-D0DB-07E8-5202A43813E1}"/>
          </ac:spMkLst>
        </pc:spChg>
      </pc:sldChg>
      <pc:sldChg chg="modSp new mod">
        <pc:chgData name="Pritika Sharma" userId="d948f5c8503e3731" providerId="LiveId" clId="{23051996-F0B0-4F32-BDD2-41A16F683363}" dt="2022-11-15T18:04:22.716" v="313" actId="14100"/>
        <pc:sldMkLst>
          <pc:docMk/>
          <pc:sldMk cId="1421879622" sldId="312"/>
        </pc:sldMkLst>
        <pc:spChg chg="mod">
          <ac:chgData name="Pritika Sharma" userId="d948f5c8503e3731" providerId="LiveId" clId="{23051996-F0B0-4F32-BDD2-41A16F683363}" dt="2022-11-15T18:03:16.668" v="297" actId="1076"/>
          <ac:spMkLst>
            <pc:docMk/>
            <pc:sldMk cId="1421879622" sldId="312"/>
            <ac:spMk id="2" creationId="{90883703-D404-DEEA-51DE-B6037BE67767}"/>
          </ac:spMkLst>
        </pc:spChg>
        <pc:spChg chg="mod">
          <ac:chgData name="Pritika Sharma" userId="d948f5c8503e3731" providerId="LiveId" clId="{23051996-F0B0-4F32-BDD2-41A16F683363}" dt="2022-11-15T18:04:22.716" v="313" actId="14100"/>
          <ac:spMkLst>
            <pc:docMk/>
            <pc:sldMk cId="1421879622" sldId="312"/>
            <ac:spMk id="3" creationId="{EBDE50C0-7E38-EF6A-B9C3-62A2905AC1F3}"/>
          </ac:spMkLst>
        </pc:spChg>
      </pc:sldChg>
      <pc:sldChg chg="modSp new mod">
        <pc:chgData name="Pritika Sharma" userId="d948f5c8503e3731" providerId="LiveId" clId="{23051996-F0B0-4F32-BDD2-41A16F683363}" dt="2022-11-15T18:05:39.974" v="326" actId="404"/>
        <pc:sldMkLst>
          <pc:docMk/>
          <pc:sldMk cId="3106595820" sldId="313"/>
        </pc:sldMkLst>
        <pc:spChg chg="mod">
          <ac:chgData name="Pritika Sharma" userId="d948f5c8503e3731" providerId="LiveId" clId="{23051996-F0B0-4F32-BDD2-41A16F683363}" dt="2022-11-15T18:05:21.681" v="318" actId="1076"/>
          <ac:spMkLst>
            <pc:docMk/>
            <pc:sldMk cId="3106595820" sldId="313"/>
            <ac:spMk id="2" creationId="{80290F1D-59F9-20F8-C072-A59E0B5DC04D}"/>
          </ac:spMkLst>
        </pc:spChg>
        <pc:spChg chg="mod">
          <ac:chgData name="Pritika Sharma" userId="d948f5c8503e3731" providerId="LiveId" clId="{23051996-F0B0-4F32-BDD2-41A16F683363}" dt="2022-11-15T18:05:39.974" v="326" actId="404"/>
          <ac:spMkLst>
            <pc:docMk/>
            <pc:sldMk cId="3106595820" sldId="313"/>
            <ac:spMk id="3" creationId="{EB5A68AB-4262-6750-F8AF-06FD88CE90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3589-43B6-179E-955D-ABFD37D42B6C}"/>
              </a:ext>
            </a:extLst>
          </p:cNvPr>
          <p:cNvSpPr>
            <a:spLocks noGrp="1"/>
          </p:cNvSpPr>
          <p:nvPr>
            <p:ph type="title"/>
          </p:nvPr>
        </p:nvSpPr>
        <p:spPr/>
        <p:txBody>
          <a:bodyPr>
            <a:normAutofit fontScale="90000"/>
          </a:bodyPr>
          <a:lstStyle/>
          <a:p>
            <a:pPr algn="ctr"/>
            <a:r>
              <a:rPr lang="en-IN" b="1" i="0" dirty="0">
                <a:solidFill>
                  <a:srgbClr val="455A64"/>
                </a:solidFill>
                <a:effectLst/>
                <a:latin typeface="Times New Roman" panose="02020603050405020304" pitchFamily="18" charset="0"/>
                <a:cs typeface="Times New Roman" panose="02020603050405020304" pitchFamily="18" charset="0"/>
              </a:rPr>
              <a:t>MACHINE LEARNING-UML501</a:t>
            </a:r>
            <a:br>
              <a:rPr lang="en-IN" b="1" i="0" dirty="0">
                <a:solidFill>
                  <a:srgbClr val="455A64"/>
                </a:solidFill>
                <a:effectLst/>
                <a:latin typeface="Times New Roman" panose="02020603050405020304" pitchFamily="18" charset="0"/>
                <a:cs typeface="Times New Roman" panose="02020603050405020304" pitchFamily="18" charset="0"/>
              </a:rPr>
            </a:br>
            <a:r>
              <a:rPr lang="en-IN" sz="2000" b="1" dirty="0">
                <a:solidFill>
                  <a:srgbClr val="455A64"/>
                </a:solidFill>
                <a:latin typeface="Times New Roman" panose="02020603050405020304" pitchFamily="18" charset="0"/>
                <a:cs typeface="Times New Roman" panose="02020603050405020304" pitchFamily="18" charset="0"/>
              </a:rPr>
              <a:t>Project Description report</a:t>
            </a:r>
            <a:br>
              <a:rPr lang="en-IN" b="0" i="0" dirty="0">
                <a:solidFill>
                  <a:srgbClr val="455A64"/>
                </a:solidFill>
                <a:effectLst/>
                <a:latin typeface="Poppins" panose="020B0502040204020203" pitchFamily="2"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F24E33-C9EA-6180-02AE-5BF0E2F6A2CB}"/>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Team Members:</a:t>
            </a:r>
          </a:p>
          <a:p>
            <a:pPr marL="0" indent="0">
              <a:buNone/>
            </a:pPr>
            <a:r>
              <a:rPr lang="en-IN" sz="1800" dirty="0">
                <a:latin typeface="Times New Roman" panose="02020603050405020304" pitchFamily="18" charset="0"/>
                <a:cs typeface="Times New Roman" panose="02020603050405020304" pitchFamily="18" charset="0"/>
              </a:rPr>
              <a:t>                               Pritika Sharma (102003461) – 3COE-18</a:t>
            </a:r>
          </a:p>
          <a:p>
            <a:pPr marL="0" indent="0">
              <a:buNone/>
            </a:pPr>
            <a:r>
              <a:rPr lang="en-IN" sz="1800" dirty="0">
                <a:latin typeface="Times New Roman" panose="02020603050405020304" pitchFamily="18" charset="0"/>
                <a:cs typeface="Times New Roman" panose="02020603050405020304" pitchFamily="18" charset="0"/>
              </a:rPr>
              <a:t>                               Sahil </a:t>
            </a:r>
            <a:r>
              <a:rPr lang="en-IN" sz="1800" dirty="0" err="1">
                <a:latin typeface="Times New Roman" panose="02020603050405020304" pitchFamily="18" charset="0"/>
                <a:cs typeface="Times New Roman" panose="02020603050405020304" pitchFamily="18" charset="0"/>
              </a:rPr>
              <a:t>Kadiyan</a:t>
            </a:r>
            <a:r>
              <a:rPr lang="en-IN" sz="1800" dirty="0">
                <a:latin typeface="Times New Roman" panose="02020603050405020304" pitchFamily="18" charset="0"/>
                <a:cs typeface="Times New Roman" panose="02020603050405020304" pitchFamily="18" charset="0"/>
              </a:rPr>
              <a:t> (102003466) – 3COE-18</a:t>
            </a:r>
          </a:p>
          <a:p>
            <a:pPr marL="0" indent="0">
              <a:buNone/>
            </a:pPr>
            <a:r>
              <a:rPr lang="en-IN" sz="1800" dirty="0">
                <a:latin typeface="Times New Roman" panose="02020603050405020304" pitchFamily="18" charset="0"/>
                <a:cs typeface="Times New Roman" panose="02020603050405020304" pitchFamily="18" charset="0"/>
              </a:rPr>
              <a:t>Submitted To:</a:t>
            </a:r>
          </a:p>
          <a:p>
            <a:pPr marL="0" indent="0">
              <a:buNone/>
            </a:pPr>
            <a:r>
              <a:rPr lang="en-IN" sz="1800" dirty="0">
                <a:latin typeface="Times New Roman" panose="02020603050405020304" pitchFamily="18" charset="0"/>
                <a:cs typeface="Times New Roman" panose="02020603050405020304" pitchFamily="18" charset="0"/>
              </a:rPr>
              <a:t>                         Mrs. Archana Singh</a:t>
            </a:r>
          </a:p>
        </p:txBody>
      </p:sp>
    </p:spTree>
    <p:extLst>
      <p:ext uri="{BB962C8B-B14F-4D97-AF65-F5344CB8AC3E}">
        <p14:creationId xmlns:p14="http://schemas.microsoft.com/office/powerpoint/2010/main" val="105575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D92E-31B7-D8FD-0024-DAF3103FDDD6}"/>
              </a:ext>
            </a:extLst>
          </p:cNvPr>
          <p:cNvSpPr>
            <a:spLocks noGrp="1"/>
          </p:cNvSpPr>
          <p:nvPr>
            <p:ph type="title"/>
          </p:nvPr>
        </p:nvSpPr>
        <p:spPr>
          <a:xfrm>
            <a:off x="12695721" y="392481"/>
            <a:ext cx="616017" cy="1450757"/>
          </a:xfrm>
        </p:spPr>
        <p:txBody>
          <a:bodyPr/>
          <a:lstStyle/>
          <a:p>
            <a:endParaRPr lang="en-IN" dirty="0"/>
          </a:p>
        </p:txBody>
      </p:sp>
      <p:sp>
        <p:nvSpPr>
          <p:cNvPr id="3" name="Content Placeholder 2">
            <a:extLst>
              <a:ext uri="{FF2B5EF4-FFF2-40B4-BE49-F238E27FC236}">
                <a16:creationId xmlns:a16="http://schemas.microsoft.com/office/drawing/2014/main" id="{74676B39-3B6B-D79D-77C1-7319EC376A26}"/>
              </a:ext>
            </a:extLst>
          </p:cNvPr>
          <p:cNvSpPr>
            <a:spLocks noGrp="1"/>
          </p:cNvSpPr>
          <p:nvPr>
            <p:ph idx="1"/>
          </p:nvPr>
        </p:nvSpPr>
        <p:spPr>
          <a:xfrm>
            <a:off x="1097280" y="392481"/>
            <a:ext cx="10058400" cy="5476611"/>
          </a:xfrm>
        </p:spPr>
        <p:txBody>
          <a:bodyPr>
            <a:normAutofit fontScale="40000" lnSpcReduction="20000"/>
          </a:bodyPr>
          <a:lstStyle/>
          <a:p>
            <a:r>
              <a:rPr lang="en-IN" b="0" dirty="0" err="1">
                <a:solidFill>
                  <a:schemeClr val="tx1"/>
                </a:solidFill>
                <a:effectLst/>
                <a:latin typeface="Courier New" panose="02070309020205020404" pitchFamily="49" charset="0"/>
              </a:rPr>
              <a:t>df.shape</a:t>
            </a:r>
            <a:endParaRPr lang="en-IN" b="0" dirty="0">
              <a:solidFill>
                <a:schemeClr val="tx1"/>
              </a:solidFill>
              <a:effectLst/>
              <a:latin typeface="Courier New" panose="02070309020205020404" pitchFamily="49" charset="0"/>
            </a:endParaRPr>
          </a:p>
          <a:p>
            <a:r>
              <a:rPr lang="en-US" b="0" dirty="0">
                <a:solidFill>
                  <a:schemeClr val="tx1"/>
                </a:solidFill>
                <a:effectLst/>
                <a:latin typeface="Courier New" panose="02070309020205020404" pitchFamily="49" charset="0"/>
              </a:rPr>
              <a:t># Remove any rows with empty values</a:t>
            </a:r>
          </a:p>
          <a:p>
            <a:r>
              <a:rPr lang="en-US" b="0" dirty="0" err="1">
                <a:solidFill>
                  <a:schemeClr val="tx1"/>
                </a:solidFill>
                <a:effectLst/>
                <a:latin typeface="Courier New" panose="02070309020205020404" pitchFamily="49" charset="0"/>
              </a:rPr>
              <a:t>df.replace</a:t>
            </a:r>
            <a:r>
              <a:rPr lang="en-US" b="0" dirty="0">
                <a:solidFill>
                  <a:schemeClr val="tx1"/>
                </a:solidFill>
                <a:effectLst/>
                <a:latin typeface="Courier New" panose="02070309020205020404" pitchFamily="49" charset="0"/>
              </a:rPr>
              <a:t>(float('nan'), </a:t>
            </a:r>
            <a:r>
              <a:rPr lang="en-US" b="0" dirty="0" err="1">
                <a:solidFill>
                  <a:schemeClr val="tx1"/>
                </a:solidFill>
                <a:effectLst/>
                <a:latin typeface="Courier New" panose="02070309020205020404" pitchFamily="49" charset="0"/>
              </a:rPr>
              <a:t>np.nan</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inplace</a:t>
            </a:r>
            <a:r>
              <a:rPr lang="en-US" b="0" dirty="0">
                <a:solidFill>
                  <a:schemeClr val="tx1"/>
                </a:solidFill>
                <a:effectLst/>
                <a:latin typeface="Courier New" panose="02070309020205020404" pitchFamily="49" charset="0"/>
              </a:rPr>
              <a:t>=True)</a:t>
            </a:r>
          </a:p>
          <a:p>
            <a:r>
              <a:rPr lang="en-US" b="0" dirty="0" err="1">
                <a:solidFill>
                  <a:schemeClr val="tx1"/>
                </a:solidFill>
                <a:effectLst/>
                <a:latin typeface="Courier New" panose="02070309020205020404" pitchFamily="49" charset="0"/>
              </a:rPr>
              <a:t>df.dropna</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inplace</a:t>
            </a:r>
            <a:r>
              <a:rPr lang="en-US" b="0" dirty="0">
                <a:solidFill>
                  <a:schemeClr val="tx1"/>
                </a:solidFill>
                <a:effectLst/>
                <a:latin typeface="Courier New" panose="02070309020205020404" pitchFamily="49" charset="0"/>
              </a:rPr>
              <a:t>=True)</a:t>
            </a:r>
          </a:p>
          <a:p>
            <a:r>
              <a:rPr lang="en-US" b="0" dirty="0" err="1">
                <a:solidFill>
                  <a:schemeClr val="tx1"/>
                </a:solidFill>
                <a:effectLst/>
                <a:latin typeface="Courier New" panose="02070309020205020404" pitchFamily="49" charset="0"/>
              </a:rPr>
              <a:t>df.shape</a:t>
            </a:r>
            <a:r>
              <a:rPr lang="en-US" b="0" dirty="0">
                <a:solidFill>
                  <a:schemeClr val="tx1"/>
                </a:solidFill>
                <a:effectLst/>
                <a:latin typeface="Courier New" panose="02070309020205020404" pitchFamily="49" charset="0"/>
              </a:rPr>
              <a:t> #No row has an empty value so the dimensions remain the same</a:t>
            </a: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preprocessing</a:t>
            </a:r>
            <a:endParaRPr lang="en-IN" b="0" dirty="0">
              <a:solidFill>
                <a:schemeClr val="tx1"/>
              </a:solidFill>
              <a:effectLst/>
              <a:latin typeface="Courier New" panose="02070309020205020404" pitchFamily="49" charset="0"/>
            </a:endParaRPr>
          </a:p>
          <a:p>
            <a:r>
              <a:rPr lang="en-US" b="0" dirty="0" err="1">
                <a:solidFill>
                  <a:schemeClr val="tx1"/>
                </a:solidFill>
                <a:effectLst/>
                <a:latin typeface="Courier New" panose="02070309020205020404" pitchFamily="49" charset="0"/>
              </a:rPr>
              <a:t>n_unique</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df</a:t>
            </a:r>
            <a:r>
              <a:rPr lang="en-US" b="0" dirty="0">
                <a:solidFill>
                  <a:schemeClr val="tx1"/>
                </a:solidFill>
                <a:effectLst/>
                <a:latin typeface="Courier New" panose="02070309020205020404" pitchFamily="49" charset="0"/>
              </a:rPr>
              <a:t>['symptom'].unique())</a:t>
            </a:r>
          </a:p>
          <a:p>
            <a:r>
              <a:rPr lang="en-US" b="0" dirty="0" err="1">
                <a:solidFill>
                  <a:schemeClr val="tx1"/>
                </a:solidFill>
                <a:effectLst/>
                <a:latin typeface="Courier New" panose="02070309020205020404" pitchFamily="49" charset="0"/>
              </a:rPr>
              <a:t>n_unique</a:t>
            </a:r>
            <a:r>
              <a:rPr lang="en-US" b="0" dirty="0">
                <a:solidFill>
                  <a:schemeClr val="tx1"/>
                </a:solidFill>
                <a:effectLst/>
                <a:latin typeface="Courier New" panose="02070309020205020404" pitchFamily="49" charset="0"/>
              </a:rPr>
              <a:t> </a:t>
            </a:r>
          </a:p>
          <a:p>
            <a:r>
              <a:rPr lang="en-US" b="0" dirty="0">
                <a:solidFill>
                  <a:schemeClr val="tx1"/>
                </a:solidFill>
                <a:effectLst/>
                <a:latin typeface="Courier New" panose="02070309020205020404" pitchFamily="49" charset="0"/>
              </a:rPr>
              <a:t>#Gives the number of unique symptoms present in the </a:t>
            </a:r>
            <a:r>
              <a:rPr lang="en-US" b="0" dirty="0" err="1">
                <a:solidFill>
                  <a:schemeClr val="tx1"/>
                </a:solidFill>
                <a:effectLst/>
                <a:latin typeface="Courier New" panose="02070309020205020404" pitchFamily="49" charset="0"/>
              </a:rPr>
              <a:t>df</a:t>
            </a:r>
            <a:endParaRPr lang="en-US" b="0" dirty="0">
              <a:solidFill>
                <a:schemeClr val="tx1"/>
              </a:solidFill>
              <a:effectLst/>
              <a:latin typeface="Courier New" panose="02070309020205020404" pitchFamily="49" charset="0"/>
            </a:endParaRPr>
          </a:p>
          <a:p>
            <a:r>
              <a:rPr lang="en-IN" b="0" dirty="0" err="1">
                <a:solidFill>
                  <a:schemeClr val="tx1"/>
                </a:solidFill>
                <a:effectLst/>
                <a:latin typeface="Courier New" panose="02070309020205020404" pitchFamily="49" charset="0"/>
              </a:rPr>
              <a:t>df.dtypes</a:t>
            </a:r>
            <a:r>
              <a:rPr lang="en-IN" b="0" dirty="0">
                <a:solidFill>
                  <a:schemeClr val="tx1"/>
                </a:solidFill>
                <a:effectLst/>
                <a:latin typeface="Courier New" panose="02070309020205020404" pitchFamily="49" charset="0"/>
              </a:rPr>
              <a:t> #metadata</a:t>
            </a:r>
          </a:p>
          <a:p>
            <a:r>
              <a:rPr lang="en-IN" b="0" dirty="0">
                <a:solidFill>
                  <a:schemeClr val="tx1"/>
                </a:solidFill>
                <a:effectLst/>
                <a:latin typeface="Courier New" panose="02070309020205020404" pitchFamily="49" charset="0"/>
              </a:rPr>
              <a:t># Encode the Labels</a:t>
            </a: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sklearn.preprocessing</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LabelEncoder</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sklearn.preprocessing</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OneHotEncoder</a:t>
            </a:r>
            <a:endParaRPr lang="en-IN" b="0" dirty="0">
              <a:solidFill>
                <a:schemeClr val="tx1"/>
              </a:solidFill>
              <a:effectLst/>
              <a:latin typeface="Courier New" panose="02070309020205020404" pitchFamily="49" charset="0"/>
            </a:endParaRPr>
          </a:p>
          <a:p>
            <a:br>
              <a:rPr lang="en-IN" b="0" dirty="0">
                <a:solidFill>
                  <a:schemeClr val="tx1"/>
                </a:solidFill>
                <a:effectLst/>
                <a:latin typeface="Courier New" panose="02070309020205020404" pitchFamily="49" charset="0"/>
              </a:rPr>
            </a:br>
            <a:r>
              <a:rPr lang="en-IN" b="0" dirty="0" err="1">
                <a:solidFill>
                  <a:schemeClr val="tx1"/>
                </a:solidFill>
                <a:effectLst/>
                <a:latin typeface="Courier New" panose="02070309020205020404" pitchFamily="49" charset="0"/>
              </a:rPr>
              <a:t>label_encoder</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LabelEncoder</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integer_encoded</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label_encoder.fit_transform</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a:t>
            </a:r>
            <a:r>
              <a:rPr lang="en-IN" b="0" dirty="0">
                <a:solidFill>
                  <a:schemeClr val="tx1"/>
                </a:solidFill>
                <a:effectLst/>
                <a:latin typeface="Courier New" panose="02070309020205020404" pitchFamily="49" charset="0"/>
              </a:rPr>
              <a:t>['symptom'])</a:t>
            </a:r>
          </a:p>
          <a:p>
            <a:r>
              <a:rPr lang="en-IN" b="0" dirty="0">
                <a:solidFill>
                  <a:schemeClr val="tx1"/>
                </a:solidFill>
                <a:effectLst/>
                <a:latin typeface="Courier New" panose="02070309020205020404" pitchFamily="49" charset="0"/>
              </a:rPr>
              <a:t>print(</a:t>
            </a:r>
            <a:r>
              <a:rPr lang="en-IN" b="0" dirty="0" err="1">
                <a:solidFill>
                  <a:schemeClr val="tx1"/>
                </a:solidFill>
                <a:effectLst/>
                <a:latin typeface="Courier New" panose="02070309020205020404" pitchFamily="49" charset="0"/>
              </a:rPr>
              <a:t>integer_encoded</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#print(max(integer_encoded))</a:t>
            </a:r>
          </a:p>
          <a:p>
            <a:r>
              <a:rPr lang="en-IN" b="0" dirty="0">
                <a:solidFill>
                  <a:schemeClr val="tx1"/>
                </a:solidFill>
                <a:effectLst/>
                <a:latin typeface="Courier New" panose="02070309020205020404" pitchFamily="49" charset="0"/>
              </a:rPr>
              <a:t>#print(min(integer_encoded))</a:t>
            </a:r>
          </a:p>
          <a:p>
            <a:endParaRPr lang="en-IN" dirty="0">
              <a:solidFill>
                <a:schemeClr val="tx1"/>
              </a:solidFill>
            </a:endParaRPr>
          </a:p>
        </p:txBody>
      </p:sp>
    </p:spTree>
    <p:extLst>
      <p:ext uri="{BB962C8B-B14F-4D97-AF65-F5344CB8AC3E}">
        <p14:creationId xmlns:p14="http://schemas.microsoft.com/office/powerpoint/2010/main" val="242526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8BD0-E950-070E-289A-D91AB03A7636}"/>
              </a:ext>
            </a:extLst>
          </p:cNvPr>
          <p:cNvSpPr>
            <a:spLocks noGrp="1"/>
          </p:cNvSpPr>
          <p:nvPr>
            <p:ph type="title"/>
          </p:nvPr>
        </p:nvSpPr>
        <p:spPr>
          <a:xfrm flipH="1">
            <a:off x="12657221" y="921870"/>
            <a:ext cx="125128" cy="1450757"/>
          </a:xfrm>
        </p:spPr>
        <p:txBody>
          <a:bodyPr/>
          <a:lstStyle/>
          <a:p>
            <a:endParaRPr lang="en-IN" dirty="0"/>
          </a:p>
        </p:txBody>
      </p:sp>
      <p:sp>
        <p:nvSpPr>
          <p:cNvPr id="3" name="Content Placeholder 2">
            <a:extLst>
              <a:ext uri="{FF2B5EF4-FFF2-40B4-BE49-F238E27FC236}">
                <a16:creationId xmlns:a16="http://schemas.microsoft.com/office/drawing/2014/main" id="{20E3D51E-9345-F33A-C407-10A1E6D49687}"/>
              </a:ext>
            </a:extLst>
          </p:cNvPr>
          <p:cNvSpPr>
            <a:spLocks noGrp="1"/>
          </p:cNvSpPr>
          <p:nvPr>
            <p:ph idx="1"/>
          </p:nvPr>
        </p:nvSpPr>
        <p:spPr>
          <a:xfrm>
            <a:off x="1097280" y="221381"/>
            <a:ext cx="10058400" cy="5647711"/>
          </a:xfrm>
        </p:spPr>
        <p:txBody>
          <a:bodyPr>
            <a:normAutofit fontScale="40000" lnSpcReduction="20000"/>
          </a:bodyPr>
          <a:lstStyle/>
          <a:p>
            <a:r>
              <a:rPr lang="en-US" b="0" dirty="0">
                <a:solidFill>
                  <a:schemeClr val="tx1"/>
                </a:solidFill>
                <a:effectLst/>
                <a:latin typeface="Courier New" panose="02070309020205020404" pitchFamily="49" charset="0"/>
              </a:rPr>
              <a:t># One Hot Encode the Labels</a:t>
            </a:r>
          </a:p>
          <a:p>
            <a:r>
              <a:rPr lang="en-US" b="0" dirty="0" err="1">
                <a:solidFill>
                  <a:schemeClr val="tx1"/>
                </a:solidFill>
                <a:effectLst/>
                <a:latin typeface="Courier New" panose="02070309020205020404" pitchFamily="49" charset="0"/>
              </a:rPr>
              <a:t>onehot_encoder</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OneHotEncoder</a:t>
            </a:r>
            <a:r>
              <a:rPr lang="en-US" b="0" dirty="0">
                <a:solidFill>
                  <a:schemeClr val="tx1"/>
                </a:solidFill>
                <a:effectLst/>
                <a:latin typeface="Courier New" panose="02070309020205020404" pitchFamily="49" charset="0"/>
              </a:rPr>
              <a:t>(sparse=False)</a:t>
            </a:r>
          </a:p>
          <a:p>
            <a:r>
              <a:rPr lang="en-US" b="0" dirty="0" err="1">
                <a:solidFill>
                  <a:schemeClr val="tx1"/>
                </a:solidFill>
                <a:effectLst/>
                <a:latin typeface="Courier New" panose="02070309020205020404" pitchFamily="49" charset="0"/>
              </a:rPr>
              <a:t>integer_encoded</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integer_encoded.reshape</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integer_encoded</a:t>
            </a:r>
            <a:r>
              <a:rPr lang="en-US" b="0" dirty="0">
                <a:solidFill>
                  <a:schemeClr val="tx1"/>
                </a:solidFill>
                <a:effectLst/>
                <a:latin typeface="Courier New" panose="02070309020205020404" pitchFamily="49" charset="0"/>
              </a:rPr>
              <a:t>), 1)</a:t>
            </a:r>
          </a:p>
          <a:p>
            <a:r>
              <a:rPr lang="en-US" b="0" dirty="0" err="1">
                <a:solidFill>
                  <a:schemeClr val="tx1"/>
                </a:solidFill>
                <a:effectLst/>
                <a:latin typeface="Courier New" panose="02070309020205020404" pitchFamily="49" charset="0"/>
              </a:rPr>
              <a:t>onehot_encoded</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onehot_encoder.fit_transform</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integer_encoded</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print(</a:t>
            </a:r>
            <a:r>
              <a:rPr lang="en-US" b="0" dirty="0" err="1">
                <a:solidFill>
                  <a:schemeClr val="tx1"/>
                </a:solidFill>
                <a:effectLst/>
                <a:latin typeface="Courier New" panose="02070309020205020404" pitchFamily="49" charset="0"/>
              </a:rPr>
              <a:t>onehot_encoded</a:t>
            </a:r>
            <a:r>
              <a:rPr lang="en-US"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onehot_encoded</a:t>
            </a:r>
            <a:r>
              <a:rPr lang="en-IN" b="0" dirty="0">
                <a:solidFill>
                  <a:schemeClr val="tx1"/>
                </a:solidFill>
                <a:effectLst/>
                <a:latin typeface="Courier New" panose="02070309020205020404" pitchFamily="49" charset="0"/>
              </a:rPr>
              <a:t>[0]</a:t>
            </a:r>
          </a:p>
          <a:p>
            <a:r>
              <a:rPr lang="fr-FR" b="0" dirty="0" err="1">
                <a:solidFill>
                  <a:schemeClr val="tx1"/>
                </a:solidFill>
                <a:effectLst/>
                <a:latin typeface="Courier New" panose="02070309020205020404" pitchFamily="49" charset="0"/>
              </a:rPr>
              <a:t>len</a:t>
            </a:r>
            <a:r>
              <a:rPr lang="fr-FR" b="0" dirty="0">
                <a:solidFill>
                  <a:schemeClr val="tx1"/>
                </a:solidFill>
                <a:effectLst/>
                <a:latin typeface="Courier New" panose="02070309020205020404" pitchFamily="49" charset="0"/>
              </a:rPr>
              <a:t>(</a:t>
            </a:r>
            <a:r>
              <a:rPr lang="fr-FR" b="0" dirty="0" err="1">
                <a:solidFill>
                  <a:schemeClr val="tx1"/>
                </a:solidFill>
                <a:effectLst/>
                <a:latin typeface="Courier New" panose="02070309020205020404" pitchFamily="49" charset="0"/>
              </a:rPr>
              <a:t>onehot_encoded</a:t>
            </a:r>
            <a:r>
              <a:rPr lang="fr-FR" b="0" dirty="0">
                <a:solidFill>
                  <a:schemeClr val="tx1"/>
                </a:solidFill>
                <a:effectLst/>
                <a:latin typeface="Courier New" panose="02070309020205020404" pitchFamily="49" charset="0"/>
              </a:rPr>
              <a:t>[0]) #Unique </a:t>
            </a:r>
            <a:r>
              <a:rPr lang="fr-FR" b="0" dirty="0" err="1">
                <a:solidFill>
                  <a:schemeClr val="tx1"/>
                </a:solidFill>
                <a:effectLst/>
                <a:latin typeface="Courier New" panose="02070309020205020404" pitchFamily="49" charset="0"/>
              </a:rPr>
              <a:t>Symptoms</a:t>
            </a:r>
            <a:endParaRPr lang="fr-FR"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cols = </a:t>
            </a:r>
            <a:r>
              <a:rPr lang="en-IN" b="0" dirty="0" err="1">
                <a:solidFill>
                  <a:schemeClr val="tx1"/>
                </a:solidFill>
                <a:effectLst/>
                <a:latin typeface="Courier New" panose="02070309020205020404" pitchFamily="49" charset="0"/>
              </a:rPr>
              <a:t>np.asarray</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a:t>
            </a:r>
            <a:r>
              <a:rPr lang="en-IN" b="0" dirty="0">
                <a:solidFill>
                  <a:schemeClr val="tx1"/>
                </a:solidFill>
                <a:effectLst/>
                <a:latin typeface="Courier New" panose="02070309020205020404" pitchFamily="49" charset="0"/>
              </a:rPr>
              <a:t>['symptom'].unique())</a:t>
            </a:r>
          </a:p>
          <a:p>
            <a:r>
              <a:rPr lang="en-IN" b="0" dirty="0">
                <a:solidFill>
                  <a:schemeClr val="tx1"/>
                </a:solidFill>
                <a:effectLst/>
                <a:latin typeface="Courier New" panose="02070309020205020404" pitchFamily="49" charset="0"/>
              </a:rPr>
              <a:t>cols</a:t>
            </a:r>
          </a:p>
          <a:p>
            <a:r>
              <a:rPr lang="en-IN" b="0" dirty="0">
                <a:solidFill>
                  <a:schemeClr val="tx1"/>
                </a:solidFill>
                <a:effectLst/>
                <a:latin typeface="Courier New" panose="02070309020205020404" pitchFamily="49" charset="0"/>
              </a:rPr>
              <a:t># Create a new </a:t>
            </a:r>
            <a:r>
              <a:rPr lang="en-IN" b="0" dirty="0" err="1">
                <a:solidFill>
                  <a:schemeClr val="tx1"/>
                </a:solidFill>
                <a:effectLst/>
                <a:latin typeface="Courier New" panose="02070309020205020404" pitchFamily="49" charset="0"/>
              </a:rPr>
              <a:t>dataframe</a:t>
            </a:r>
            <a:r>
              <a:rPr lang="en-IN" b="0" dirty="0">
                <a:solidFill>
                  <a:schemeClr val="tx1"/>
                </a:solidFill>
                <a:effectLst/>
                <a:latin typeface="Courier New" panose="02070309020205020404" pitchFamily="49" charset="0"/>
              </a:rPr>
              <a:t> to save OHE labels</a:t>
            </a:r>
          </a:p>
          <a:p>
            <a:r>
              <a:rPr lang="en-IN" b="0" dirty="0" err="1">
                <a:solidFill>
                  <a:schemeClr val="tx1"/>
                </a:solidFill>
                <a:effectLst/>
                <a:latin typeface="Courier New" panose="02070309020205020404" pitchFamily="49" charset="0"/>
              </a:rPr>
              <a:t>df_ohe</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pd.DataFrame</a:t>
            </a:r>
            <a:r>
              <a:rPr lang="en-IN" b="0" dirty="0">
                <a:solidFill>
                  <a:schemeClr val="tx1"/>
                </a:solidFill>
                <a:effectLst/>
                <a:latin typeface="Courier New" panose="02070309020205020404" pitchFamily="49" charset="0"/>
              </a:rPr>
              <a:t>(columns = cols)</a:t>
            </a:r>
          </a:p>
          <a:p>
            <a:r>
              <a:rPr lang="en-IN" b="0" dirty="0" err="1">
                <a:solidFill>
                  <a:schemeClr val="tx1"/>
                </a:solidFill>
                <a:effectLst/>
                <a:latin typeface="Courier New" panose="02070309020205020404" pitchFamily="49" charset="0"/>
              </a:rPr>
              <a:t>df_ohe.head</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for </a:t>
            </a:r>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 in range(</a:t>
            </a:r>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onehot_encoded</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df_ohe.loc</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onehot_encoded</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df_ohe.head</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df_ohe</a:t>
            </a:r>
            <a:r>
              <a:rPr lang="en-IN"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Disease </a:t>
            </a:r>
            <a:r>
              <a:rPr lang="en-US" b="0" dirty="0" err="1">
                <a:solidFill>
                  <a:schemeClr val="tx1"/>
                </a:solidFill>
                <a:effectLst/>
                <a:latin typeface="Courier New" panose="02070309020205020404" pitchFamily="49" charset="0"/>
              </a:rPr>
              <a:t>Dataframe</a:t>
            </a:r>
            <a:endParaRPr lang="en-US" b="0" dirty="0">
              <a:solidFill>
                <a:schemeClr val="tx1"/>
              </a:solidFill>
              <a:effectLst/>
              <a:latin typeface="Courier New" panose="02070309020205020404" pitchFamily="49" charset="0"/>
            </a:endParaRPr>
          </a:p>
          <a:p>
            <a:r>
              <a:rPr lang="en-US" b="0" dirty="0" err="1">
                <a:solidFill>
                  <a:schemeClr val="tx1"/>
                </a:solidFill>
                <a:effectLst/>
                <a:latin typeface="Courier New" panose="02070309020205020404" pitchFamily="49" charset="0"/>
              </a:rPr>
              <a:t>df_disease</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df</a:t>
            </a:r>
            <a:r>
              <a:rPr lang="en-US" b="0" dirty="0">
                <a:solidFill>
                  <a:schemeClr val="tx1"/>
                </a:solidFill>
                <a:effectLst/>
                <a:latin typeface="Courier New" panose="02070309020205020404" pitchFamily="49" charset="0"/>
              </a:rPr>
              <a:t>['disease']</a:t>
            </a:r>
          </a:p>
          <a:p>
            <a:r>
              <a:rPr lang="en-US" b="0" dirty="0" err="1">
                <a:solidFill>
                  <a:schemeClr val="tx1"/>
                </a:solidFill>
                <a:effectLst/>
                <a:latin typeface="Courier New" panose="02070309020205020404" pitchFamily="49" charset="0"/>
              </a:rPr>
              <a:t>df_disease.head</a:t>
            </a:r>
            <a:r>
              <a:rPr lang="en-US" b="0" dirty="0">
                <a:solidFill>
                  <a:schemeClr val="tx1"/>
                </a:solidFill>
                <a:effectLst/>
                <a:latin typeface="Courier New" panose="02070309020205020404" pitchFamily="49" charset="0"/>
              </a:rPr>
              <a:t>()</a:t>
            </a:r>
          </a:p>
          <a:p>
            <a:endParaRPr lang="en-IN" dirty="0">
              <a:solidFill>
                <a:schemeClr val="tx1"/>
              </a:solidFill>
            </a:endParaRPr>
          </a:p>
        </p:txBody>
      </p:sp>
    </p:spTree>
    <p:extLst>
      <p:ext uri="{BB962C8B-B14F-4D97-AF65-F5344CB8AC3E}">
        <p14:creationId xmlns:p14="http://schemas.microsoft.com/office/powerpoint/2010/main" val="140429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884B-54AF-6FFD-A040-015848179DF1}"/>
              </a:ext>
            </a:extLst>
          </p:cNvPr>
          <p:cNvSpPr>
            <a:spLocks noGrp="1"/>
          </p:cNvSpPr>
          <p:nvPr>
            <p:ph type="title"/>
          </p:nvPr>
        </p:nvSpPr>
        <p:spPr>
          <a:xfrm>
            <a:off x="12657220" y="1268380"/>
            <a:ext cx="298383" cy="1450757"/>
          </a:xfrm>
        </p:spPr>
        <p:txBody>
          <a:bodyPr/>
          <a:lstStyle/>
          <a:p>
            <a:endParaRPr lang="en-IN" dirty="0"/>
          </a:p>
        </p:txBody>
      </p:sp>
      <p:sp>
        <p:nvSpPr>
          <p:cNvPr id="3" name="Content Placeholder 2">
            <a:extLst>
              <a:ext uri="{FF2B5EF4-FFF2-40B4-BE49-F238E27FC236}">
                <a16:creationId xmlns:a16="http://schemas.microsoft.com/office/drawing/2014/main" id="{B7BBDECC-8FFF-1BF5-9B59-D33E39AA8746}"/>
              </a:ext>
            </a:extLst>
          </p:cNvPr>
          <p:cNvSpPr>
            <a:spLocks noGrp="1"/>
          </p:cNvSpPr>
          <p:nvPr>
            <p:ph idx="1"/>
          </p:nvPr>
        </p:nvSpPr>
        <p:spPr>
          <a:xfrm>
            <a:off x="1097280" y="221381"/>
            <a:ext cx="10058400" cy="5647711"/>
          </a:xfrm>
        </p:spPr>
        <p:txBody>
          <a:bodyPr>
            <a:normAutofit fontScale="40000" lnSpcReduction="20000"/>
          </a:bodyPr>
          <a:lstStyle/>
          <a:p>
            <a:r>
              <a:rPr lang="en-IN" b="0" dirty="0">
                <a:solidFill>
                  <a:schemeClr val="tx1"/>
                </a:solidFill>
                <a:effectLst/>
                <a:latin typeface="Courier New" panose="02070309020205020404" pitchFamily="49" charset="0"/>
              </a:rPr>
              <a:t># Concatenate OHE Labels with the Disease Column</a:t>
            </a:r>
          </a:p>
          <a:p>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pd.concat</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df_disease,df_ohe</a:t>
            </a:r>
            <a:r>
              <a:rPr lang="en-IN" b="0" dirty="0">
                <a:solidFill>
                  <a:schemeClr val="tx1"/>
                </a:solidFill>
                <a:effectLst/>
                <a:latin typeface="Courier New" panose="02070309020205020404" pitchFamily="49" charset="0"/>
              </a:rPr>
              <a:t>], axis=1)</a:t>
            </a:r>
          </a:p>
          <a:p>
            <a:r>
              <a:rPr lang="en-IN" b="0" dirty="0" err="1">
                <a:solidFill>
                  <a:schemeClr val="tx1"/>
                </a:solidFill>
                <a:effectLst/>
                <a:latin typeface="Courier New" panose="02070309020205020404" pitchFamily="49" charset="0"/>
              </a:rPr>
              <a:t>df_concat.head</a:t>
            </a:r>
            <a:r>
              <a:rPr lang="en-IN" b="0" dirty="0">
                <a:solidFill>
                  <a:schemeClr val="tx1"/>
                </a:solidFill>
                <a:effectLst/>
                <a:latin typeface="Courier New" panose="02070309020205020404" pitchFamily="49" charset="0"/>
              </a:rPr>
              <a:t>()</a:t>
            </a:r>
          </a:p>
          <a:p>
            <a:r>
              <a:rPr lang="en-US" b="0" dirty="0" err="1">
                <a:solidFill>
                  <a:schemeClr val="tx1"/>
                </a:solidFill>
                <a:effectLst/>
                <a:latin typeface="Courier New" panose="02070309020205020404" pitchFamily="49" charset="0"/>
              </a:rPr>
              <a:t>df_concat.drop_duplicates</a:t>
            </a:r>
            <a:r>
              <a:rPr lang="en-US" b="0" dirty="0">
                <a:solidFill>
                  <a:schemeClr val="tx1"/>
                </a:solidFill>
                <a:effectLst/>
                <a:latin typeface="Courier New" panose="02070309020205020404" pitchFamily="49" charset="0"/>
              </a:rPr>
              <a:t>(keep='first',</a:t>
            </a:r>
            <a:r>
              <a:rPr lang="en-US" b="0" dirty="0" err="1">
                <a:solidFill>
                  <a:schemeClr val="tx1"/>
                </a:solidFill>
                <a:effectLst/>
                <a:latin typeface="Courier New" panose="02070309020205020404" pitchFamily="49" charset="0"/>
              </a:rPr>
              <a:t>inplace</a:t>
            </a:r>
            <a:r>
              <a:rPr lang="en-US" b="0" dirty="0">
                <a:solidFill>
                  <a:schemeClr val="tx1"/>
                </a:solidFill>
                <a:effectLst/>
                <a:latin typeface="Courier New" panose="02070309020205020404" pitchFamily="49" charset="0"/>
              </a:rPr>
              <a:t>=True)</a:t>
            </a:r>
          </a:p>
          <a:p>
            <a:r>
              <a:rPr lang="en-US" b="0" dirty="0" err="1">
                <a:solidFill>
                  <a:schemeClr val="tx1"/>
                </a:solidFill>
                <a:effectLst/>
                <a:latin typeface="Courier New" panose="02070309020205020404" pitchFamily="49" charset="0"/>
              </a:rPr>
              <a:t>df_concat.drop_duplicates</a:t>
            </a:r>
            <a:r>
              <a:rPr lang="en-US" b="0" dirty="0">
                <a:solidFill>
                  <a:schemeClr val="tx1"/>
                </a:solidFill>
                <a:effectLst/>
                <a:latin typeface="Courier New" panose="02070309020205020404" pitchFamily="49" charset="0"/>
              </a:rPr>
              <a:t>(keep='first',</a:t>
            </a:r>
            <a:r>
              <a:rPr lang="en-US" b="0" dirty="0" err="1">
                <a:solidFill>
                  <a:schemeClr val="tx1"/>
                </a:solidFill>
                <a:effectLst/>
                <a:latin typeface="Courier New" panose="02070309020205020404" pitchFamily="49" charset="0"/>
              </a:rPr>
              <a:t>inplace</a:t>
            </a:r>
            <a:r>
              <a:rPr lang="en-US" b="0" dirty="0">
                <a:solidFill>
                  <a:schemeClr val="tx1"/>
                </a:solidFill>
                <a:effectLst/>
                <a:latin typeface="Courier New" panose="02070309020205020404" pitchFamily="49" charset="0"/>
              </a:rPr>
              <a:t>=True)</a:t>
            </a:r>
          </a:p>
          <a:p>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cols = </a:t>
            </a:r>
            <a:r>
              <a:rPr lang="en-US" b="0" dirty="0" err="1">
                <a:solidFill>
                  <a:schemeClr val="tx1"/>
                </a:solidFill>
                <a:effectLst/>
                <a:latin typeface="Courier New" panose="02070309020205020404" pitchFamily="49" charset="0"/>
              </a:rPr>
              <a:t>df_concat.columns</a:t>
            </a:r>
            <a:endParaRPr lang="en-US" b="0" dirty="0">
              <a:solidFill>
                <a:schemeClr val="tx1"/>
              </a:solidFill>
              <a:effectLst/>
              <a:latin typeface="Courier New" panose="02070309020205020404" pitchFamily="49" charset="0"/>
            </a:endParaRPr>
          </a:p>
          <a:p>
            <a:r>
              <a:rPr lang="en-US" b="0" dirty="0">
                <a:solidFill>
                  <a:schemeClr val="tx1"/>
                </a:solidFill>
                <a:effectLst/>
                <a:latin typeface="Courier New" panose="02070309020205020404" pitchFamily="49" charset="0"/>
              </a:rPr>
              <a:t>cols</a:t>
            </a:r>
          </a:p>
          <a:p>
            <a:r>
              <a:rPr lang="en-IN" b="0" dirty="0">
                <a:solidFill>
                  <a:schemeClr val="tx1"/>
                </a:solidFill>
                <a:effectLst/>
                <a:latin typeface="Courier New" panose="02070309020205020404" pitchFamily="49" charset="0"/>
              </a:rPr>
              <a:t>cols = cols[1:]</a:t>
            </a:r>
          </a:p>
          <a:p>
            <a:r>
              <a:rPr lang="en-IN" b="0" dirty="0">
                <a:solidFill>
                  <a:schemeClr val="tx1"/>
                </a:solidFill>
                <a:effectLst/>
                <a:latin typeface="Courier New" panose="02070309020205020404" pitchFamily="49" charset="0"/>
              </a:rPr>
              <a:t># Since, every disease has multiple symptoms, combine all symptoms per disease per row</a:t>
            </a:r>
          </a:p>
          <a:p>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df_concat.groupby</a:t>
            </a:r>
            <a:r>
              <a:rPr lang="en-IN" b="0" dirty="0">
                <a:solidFill>
                  <a:schemeClr val="tx1"/>
                </a:solidFill>
                <a:effectLst/>
                <a:latin typeface="Courier New" panose="02070309020205020404" pitchFamily="49" charset="0"/>
              </a:rPr>
              <a:t>('disease').sum()</a:t>
            </a:r>
          </a:p>
          <a:p>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df_concat.reset_index</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[:5]</a:t>
            </a:r>
          </a:p>
          <a:p>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df_concat</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df_concat.to_csv</a:t>
            </a:r>
            <a:r>
              <a:rPr lang="en-IN" b="0" dirty="0">
                <a:solidFill>
                  <a:schemeClr val="tx1"/>
                </a:solidFill>
                <a:effectLst/>
                <a:latin typeface="Courier New" panose="02070309020205020404" pitchFamily="49" charset="0"/>
              </a:rPr>
              <a:t>("raw_data_train.csv", index=False)</a:t>
            </a:r>
          </a:p>
          <a:p>
            <a:r>
              <a:rPr lang="en-US" b="0" dirty="0">
                <a:solidFill>
                  <a:schemeClr val="tx1"/>
                </a:solidFill>
                <a:effectLst/>
                <a:latin typeface="Courier New" panose="02070309020205020404" pitchFamily="49" charset="0"/>
              </a:rPr>
              <a:t># One Hot Encoded Features</a:t>
            </a:r>
          </a:p>
          <a:p>
            <a:r>
              <a:rPr lang="en-US" b="0" dirty="0">
                <a:solidFill>
                  <a:schemeClr val="tx1"/>
                </a:solidFill>
                <a:effectLst/>
                <a:latin typeface="Courier New" panose="02070309020205020404" pitchFamily="49" charset="0"/>
              </a:rPr>
              <a:t>X = </a:t>
            </a:r>
            <a:r>
              <a:rPr lang="en-US" b="0" dirty="0" err="1">
                <a:solidFill>
                  <a:schemeClr val="tx1"/>
                </a:solidFill>
                <a:effectLst/>
                <a:latin typeface="Courier New" panose="02070309020205020404" pitchFamily="49" charset="0"/>
              </a:rPr>
              <a:t>df_concat</a:t>
            </a:r>
            <a:r>
              <a:rPr lang="en-US" b="0" dirty="0">
                <a:solidFill>
                  <a:schemeClr val="tx1"/>
                </a:solidFill>
                <a:effectLst/>
                <a:latin typeface="Courier New" panose="02070309020205020404" pitchFamily="49" charset="0"/>
              </a:rPr>
              <a:t>[cols]</a:t>
            </a:r>
          </a:p>
          <a:p>
            <a:br>
              <a:rPr lang="en-US" b="0" dirty="0">
                <a:solidFill>
                  <a:schemeClr val="tx1"/>
                </a:solidFill>
                <a:effectLst/>
                <a:latin typeface="Courier New" panose="02070309020205020404" pitchFamily="49" charset="0"/>
              </a:rPr>
            </a:br>
            <a:r>
              <a:rPr lang="en-US" b="0" dirty="0">
                <a:solidFill>
                  <a:schemeClr val="tx1"/>
                </a:solidFill>
                <a:effectLst/>
                <a:latin typeface="Courier New" panose="02070309020205020404" pitchFamily="49" charset="0"/>
              </a:rPr>
              <a:t># Labels</a:t>
            </a:r>
          </a:p>
          <a:p>
            <a:r>
              <a:rPr lang="en-US" b="0" dirty="0">
                <a:solidFill>
                  <a:schemeClr val="tx1"/>
                </a:solidFill>
                <a:effectLst/>
                <a:latin typeface="Courier New" panose="02070309020205020404" pitchFamily="49" charset="0"/>
              </a:rPr>
              <a:t>y = </a:t>
            </a:r>
            <a:r>
              <a:rPr lang="en-US" b="0" dirty="0" err="1">
                <a:solidFill>
                  <a:schemeClr val="tx1"/>
                </a:solidFill>
                <a:effectLst/>
                <a:latin typeface="Courier New" panose="02070309020205020404" pitchFamily="49" charset="0"/>
              </a:rPr>
              <a:t>df_concat</a:t>
            </a:r>
            <a:r>
              <a:rPr lang="en-US" b="0" dirty="0">
                <a:solidFill>
                  <a:schemeClr val="tx1"/>
                </a:solidFill>
                <a:effectLst/>
                <a:latin typeface="Courier New" panose="02070309020205020404" pitchFamily="49" charset="0"/>
              </a:rPr>
              <a:t>['disease']</a:t>
            </a:r>
          </a:p>
          <a:p>
            <a:endParaRPr lang="en-IN" dirty="0">
              <a:solidFill>
                <a:schemeClr val="tx1"/>
              </a:solidFill>
            </a:endParaRPr>
          </a:p>
        </p:txBody>
      </p:sp>
    </p:spTree>
    <p:extLst>
      <p:ext uri="{BB962C8B-B14F-4D97-AF65-F5344CB8AC3E}">
        <p14:creationId xmlns:p14="http://schemas.microsoft.com/office/powerpoint/2010/main" val="417751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47E2-E2A6-CC01-3BC8-C13499292792}"/>
              </a:ext>
            </a:extLst>
          </p:cNvPr>
          <p:cNvSpPr>
            <a:spLocks noGrp="1"/>
          </p:cNvSpPr>
          <p:nvPr>
            <p:ph type="title"/>
          </p:nvPr>
        </p:nvSpPr>
        <p:spPr>
          <a:xfrm>
            <a:off x="12474340" y="989247"/>
            <a:ext cx="866274" cy="1450757"/>
          </a:xfrm>
        </p:spPr>
        <p:txBody>
          <a:bodyPr/>
          <a:lstStyle/>
          <a:p>
            <a:endParaRPr lang="en-IN" dirty="0"/>
          </a:p>
        </p:txBody>
      </p:sp>
      <p:sp>
        <p:nvSpPr>
          <p:cNvPr id="3" name="Content Placeholder 2">
            <a:extLst>
              <a:ext uri="{FF2B5EF4-FFF2-40B4-BE49-F238E27FC236}">
                <a16:creationId xmlns:a16="http://schemas.microsoft.com/office/drawing/2014/main" id="{893F23F7-E831-D0DB-07E8-5202A43813E1}"/>
              </a:ext>
            </a:extLst>
          </p:cNvPr>
          <p:cNvSpPr>
            <a:spLocks noGrp="1"/>
          </p:cNvSpPr>
          <p:nvPr>
            <p:ph idx="1"/>
          </p:nvPr>
        </p:nvSpPr>
        <p:spPr>
          <a:xfrm>
            <a:off x="1097280" y="231007"/>
            <a:ext cx="10058400" cy="5638086"/>
          </a:xfrm>
        </p:spPr>
        <p:txBody>
          <a:bodyPr>
            <a:normAutofit fontScale="25000" lnSpcReduction="20000"/>
          </a:bodyPr>
          <a:lstStyle/>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sklearn.model_selection</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train_test_split</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sklearn.naive_bayes</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MultinomialNB</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a:t>
            </a:r>
            <a:r>
              <a:rPr lang="en-IN" b="0" dirty="0">
                <a:solidFill>
                  <a:schemeClr val="tx1"/>
                </a:solidFill>
                <a:effectLst/>
                <a:latin typeface="Courier New" panose="02070309020205020404" pitchFamily="49" charset="0"/>
              </a:rPr>
              <a:t> import tree</a:t>
            </a: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sklearn.tree</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DecisionTreeClassifier</a:t>
            </a:r>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export_graphviz</a:t>
            </a:r>
            <a:endParaRPr lang="en-IN" b="0" dirty="0">
              <a:solidFill>
                <a:schemeClr val="tx1"/>
              </a:solidFill>
              <a:effectLst/>
              <a:latin typeface="Courier New" panose="02070309020205020404" pitchFamily="49" charset="0"/>
            </a:endParaRPr>
          </a:p>
          <a:p>
            <a:r>
              <a:rPr lang="en-US" b="0" dirty="0">
                <a:solidFill>
                  <a:schemeClr val="tx1"/>
                </a:solidFill>
                <a:effectLst/>
                <a:latin typeface="Courier New" panose="02070309020205020404" pitchFamily="49" charset="0"/>
              </a:rPr>
              <a:t># Train Test Split</a:t>
            </a:r>
          </a:p>
          <a:p>
            <a:r>
              <a:rPr lang="en-US" b="0" dirty="0" err="1">
                <a:solidFill>
                  <a:schemeClr val="tx1"/>
                </a:solidFill>
                <a:effectLst/>
                <a:latin typeface="Courier New" panose="02070309020205020404" pitchFamily="49" charset="0"/>
              </a:rPr>
              <a:t>X_train</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X_test</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y_train</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y_test</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train_test_split</a:t>
            </a:r>
            <a:r>
              <a:rPr lang="en-US" b="0" dirty="0">
                <a:solidFill>
                  <a:schemeClr val="tx1"/>
                </a:solidFill>
                <a:effectLst/>
                <a:latin typeface="Courier New" panose="02070309020205020404" pitchFamily="49" charset="0"/>
              </a:rPr>
              <a:t>(X, y, </a:t>
            </a:r>
            <a:r>
              <a:rPr lang="en-US" b="0" dirty="0" err="1">
                <a:solidFill>
                  <a:schemeClr val="tx1"/>
                </a:solidFill>
                <a:effectLst/>
                <a:latin typeface="Courier New" panose="02070309020205020404" pitchFamily="49" charset="0"/>
              </a:rPr>
              <a:t>test_size</a:t>
            </a:r>
            <a:r>
              <a:rPr lang="en-US" b="0" dirty="0">
                <a:solidFill>
                  <a:schemeClr val="tx1"/>
                </a:solidFill>
                <a:effectLst/>
                <a:latin typeface="Courier New" panose="02070309020205020404" pitchFamily="49" charset="0"/>
              </a:rPr>
              <a:t>=0.2, </a:t>
            </a:r>
            <a:r>
              <a:rPr lang="en-US" b="0" dirty="0" err="1">
                <a:solidFill>
                  <a:schemeClr val="tx1"/>
                </a:solidFill>
                <a:effectLst/>
                <a:latin typeface="Courier New" panose="02070309020205020404" pitchFamily="49" charset="0"/>
              </a:rPr>
              <a:t>random_state</a:t>
            </a:r>
            <a:r>
              <a:rPr lang="en-US" b="0" dirty="0">
                <a:solidFill>
                  <a:schemeClr val="tx1"/>
                </a:solidFill>
                <a:effectLst/>
                <a:latin typeface="Courier New" panose="02070309020205020404" pitchFamily="49" charset="0"/>
              </a:rPr>
              <a:t>=101)</a:t>
            </a:r>
          </a:p>
          <a:p>
            <a:r>
              <a:rPr lang="fr-FR" b="0" dirty="0" err="1">
                <a:solidFill>
                  <a:schemeClr val="tx1"/>
                </a:solidFill>
                <a:effectLst/>
                <a:latin typeface="Courier New" panose="02070309020205020404" pitchFamily="49" charset="0"/>
              </a:rPr>
              <a:t>len</a:t>
            </a:r>
            <a:r>
              <a:rPr lang="fr-FR" b="0" dirty="0">
                <a:solidFill>
                  <a:schemeClr val="tx1"/>
                </a:solidFill>
                <a:effectLst/>
                <a:latin typeface="Courier New" panose="02070309020205020404" pitchFamily="49" charset="0"/>
              </a:rPr>
              <a:t>(</a:t>
            </a:r>
            <a:r>
              <a:rPr lang="fr-FR" b="0" dirty="0" err="1">
                <a:solidFill>
                  <a:schemeClr val="tx1"/>
                </a:solidFill>
                <a:effectLst/>
                <a:latin typeface="Courier New" panose="02070309020205020404" pitchFamily="49" charset="0"/>
              </a:rPr>
              <a:t>X_train</a:t>
            </a:r>
            <a:r>
              <a:rPr lang="fr-FR" b="0" dirty="0">
                <a:solidFill>
                  <a:schemeClr val="tx1"/>
                </a:solidFill>
                <a:effectLst/>
                <a:latin typeface="Courier New" panose="02070309020205020404" pitchFamily="49" charset="0"/>
              </a:rPr>
              <a:t>), </a:t>
            </a:r>
            <a:r>
              <a:rPr lang="fr-FR" b="0" dirty="0" err="1">
                <a:solidFill>
                  <a:schemeClr val="tx1"/>
                </a:solidFill>
                <a:effectLst/>
                <a:latin typeface="Courier New" panose="02070309020205020404" pitchFamily="49" charset="0"/>
              </a:rPr>
              <a:t>len</a:t>
            </a:r>
            <a:r>
              <a:rPr lang="fr-FR" b="0" dirty="0">
                <a:solidFill>
                  <a:schemeClr val="tx1"/>
                </a:solidFill>
                <a:effectLst/>
                <a:latin typeface="Courier New" panose="02070309020205020404" pitchFamily="49" charset="0"/>
              </a:rPr>
              <a:t>(</a:t>
            </a:r>
            <a:r>
              <a:rPr lang="fr-FR" b="0" dirty="0" err="1">
                <a:solidFill>
                  <a:schemeClr val="tx1"/>
                </a:solidFill>
                <a:effectLst/>
                <a:latin typeface="Courier New" panose="02070309020205020404" pitchFamily="49" charset="0"/>
              </a:rPr>
              <a:t>y_train</a:t>
            </a:r>
            <a:r>
              <a:rPr lang="fr-FR" b="0" dirty="0">
                <a:solidFill>
                  <a:schemeClr val="tx1"/>
                </a:solidFill>
                <a:effectLst/>
                <a:latin typeface="Courier New" panose="02070309020205020404" pitchFamily="49" charset="0"/>
              </a:rPr>
              <a:t>)</a:t>
            </a:r>
          </a:p>
          <a:p>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X_test</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y_test</a:t>
            </a:r>
            <a:r>
              <a:rPr lang="en-US"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dt = </a:t>
            </a:r>
            <a:r>
              <a:rPr lang="en-IN" b="0" dirty="0" err="1">
                <a:solidFill>
                  <a:schemeClr val="tx1"/>
                </a:solidFill>
                <a:effectLst/>
                <a:latin typeface="Courier New" panose="02070309020205020404" pitchFamily="49" charset="0"/>
              </a:rPr>
              <a:t>DecisionTreeClassifier</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clf_dt</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dt.fit</a:t>
            </a:r>
            <a:r>
              <a:rPr lang="en-IN" b="0" dirty="0">
                <a:solidFill>
                  <a:schemeClr val="tx1"/>
                </a:solidFill>
                <a:effectLst/>
                <a:latin typeface="Courier New" panose="02070309020205020404" pitchFamily="49" charset="0"/>
              </a:rPr>
              <a:t>(X, y)</a:t>
            </a:r>
          </a:p>
          <a:p>
            <a:r>
              <a:rPr lang="es-ES" b="0" dirty="0" err="1">
                <a:solidFill>
                  <a:schemeClr val="tx1"/>
                </a:solidFill>
                <a:effectLst/>
                <a:latin typeface="Courier New" panose="02070309020205020404" pitchFamily="49" charset="0"/>
              </a:rPr>
              <a:t>clf_dt.score</a:t>
            </a:r>
            <a:r>
              <a:rPr lang="es-ES" b="0" dirty="0">
                <a:solidFill>
                  <a:schemeClr val="tx1"/>
                </a:solidFill>
                <a:effectLst/>
                <a:latin typeface="Courier New" panose="02070309020205020404" pitchFamily="49" charset="0"/>
              </a:rPr>
              <a:t>(X, y)</a:t>
            </a:r>
          </a:p>
          <a:p>
            <a:r>
              <a:rPr lang="en-US" b="0" dirty="0" err="1">
                <a:solidFill>
                  <a:schemeClr val="tx1"/>
                </a:solidFill>
                <a:effectLst/>
                <a:latin typeface="Courier New" panose="02070309020205020404" pitchFamily="49" charset="0"/>
              </a:rPr>
              <a:t>export_graphviz</a:t>
            </a:r>
            <a:r>
              <a:rPr lang="en-US" b="0" dirty="0">
                <a:solidFill>
                  <a:schemeClr val="tx1"/>
                </a:solidFill>
                <a:effectLst/>
                <a:latin typeface="Courier New" panose="02070309020205020404" pitchFamily="49" charset="0"/>
              </a:rPr>
              <a:t>(dt, </a:t>
            </a:r>
          </a:p>
          <a:p>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out_file</a:t>
            </a:r>
            <a:r>
              <a:rPr lang="en-US" b="0" dirty="0">
                <a:solidFill>
                  <a:schemeClr val="tx1"/>
                </a:solidFill>
                <a:effectLst/>
                <a:latin typeface="Courier New" panose="02070309020205020404" pitchFamily="49" charset="0"/>
              </a:rPr>
              <a:t>='./tree.dot', </a:t>
            </a:r>
          </a:p>
          <a:p>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feature_names</a:t>
            </a:r>
            <a:r>
              <a:rPr lang="en-US" b="0" dirty="0">
                <a:solidFill>
                  <a:schemeClr val="tx1"/>
                </a:solidFill>
                <a:effectLst/>
                <a:latin typeface="Courier New" panose="02070309020205020404" pitchFamily="49" charset="0"/>
              </a:rPr>
              <a:t>=cols)</a:t>
            </a:r>
          </a:p>
          <a:p>
            <a:r>
              <a:rPr lang="en-IN" b="0" dirty="0">
                <a:solidFill>
                  <a:schemeClr val="tx1"/>
                </a:solidFill>
                <a:effectLst/>
                <a:latin typeface="Courier New" panose="02070309020205020404" pitchFamily="49" charset="0"/>
              </a:rPr>
              <a:t>!pip install </a:t>
            </a:r>
            <a:r>
              <a:rPr lang="en-IN" b="0" dirty="0" err="1">
                <a:solidFill>
                  <a:schemeClr val="tx1"/>
                </a:solidFill>
                <a:effectLst/>
                <a:latin typeface="Courier New" panose="02070309020205020404" pitchFamily="49" charset="0"/>
              </a:rPr>
              <a:t>graphviz</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graphviz</a:t>
            </a:r>
            <a:r>
              <a:rPr lang="en-IN" b="0" dirty="0">
                <a:solidFill>
                  <a:schemeClr val="tx1"/>
                </a:solidFill>
                <a:effectLst/>
                <a:latin typeface="Courier New" panose="02070309020205020404" pitchFamily="49" charset="0"/>
              </a:rPr>
              <a:t> import Source</a:t>
            </a: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sklearn</a:t>
            </a:r>
            <a:r>
              <a:rPr lang="en-IN" b="0" dirty="0">
                <a:solidFill>
                  <a:schemeClr val="tx1"/>
                </a:solidFill>
                <a:effectLst/>
                <a:latin typeface="Courier New" panose="02070309020205020404" pitchFamily="49" charset="0"/>
              </a:rPr>
              <a:t> import tree</a:t>
            </a:r>
          </a:p>
          <a:p>
            <a:br>
              <a:rPr lang="en-IN" b="0" dirty="0">
                <a:solidFill>
                  <a:schemeClr val="tx1"/>
                </a:solidFill>
                <a:effectLst/>
                <a:latin typeface="Courier New" panose="02070309020205020404" pitchFamily="49" charset="0"/>
              </a:rPr>
            </a:br>
            <a:r>
              <a:rPr lang="en-IN" b="0" dirty="0">
                <a:solidFill>
                  <a:schemeClr val="tx1"/>
                </a:solidFill>
                <a:effectLst/>
                <a:latin typeface="Courier New" panose="02070309020205020404" pitchFamily="49" charset="0"/>
              </a:rPr>
              <a:t>graph = Source(</a:t>
            </a:r>
            <a:r>
              <a:rPr lang="en-IN" b="0" dirty="0" err="1">
                <a:solidFill>
                  <a:schemeClr val="tx1"/>
                </a:solidFill>
                <a:effectLst/>
                <a:latin typeface="Courier New" panose="02070309020205020404" pitchFamily="49" charset="0"/>
              </a:rPr>
              <a:t>export_graphviz</a:t>
            </a:r>
            <a:r>
              <a:rPr lang="en-IN" b="0" dirty="0">
                <a:solidFill>
                  <a:schemeClr val="tx1"/>
                </a:solidFill>
                <a:effectLst/>
                <a:latin typeface="Courier New" panose="02070309020205020404" pitchFamily="49" charset="0"/>
              </a:rPr>
              <a:t>(dt, </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out_file</a:t>
            </a:r>
            <a:r>
              <a:rPr lang="en-IN" b="0" dirty="0">
                <a:solidFill>
                  <a:schemeClr val="tx1"/>
                </a:solidFill>
                <a:effectLst/>
                <a:latin typeface="Courier New" panose="02070309020205020404" pitchFamily="49" charset="0"/>
              </a:rPr>
              <a:t>=None, </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feature_names</a:t>
            </a:r>
            <a:r>
              <a:rPr lang="en-IN" b="0" dirty="0">
                <a:solidFill>
                  <a:schemeClr val="tx1"/>
                </a:solidFill>
                <a:effectLst/>
                <a:latin typeface="Courier New" panose="02070309020205020404" pitchFamily="49" charset="0"/>
              </a:rPr>
              <a:t>=cols))</a:t>
            </a:r>
          </a:p>
          <a:p>
            <a:br>
              <a:rPr lang="en-IN" b="0" dirty="0">
                <a:solidFill>
                  <a:schemeClr val="tx1"/>
                </a:solidFill>
                <a:effectLst/>
                <a:latin typeface="Courier New" panose="02070309020205020404" pitchFamily="49" charset="0"/>
              </a:rPr>
            </a:br>
            <a:r>
              <a:rPr lang="en-IN" b="0" dirty="0" err="1">
                <a:solidFill>
                  <a:schemeClr val="tx1"/>
                </a:solidFill>
                <a:effectLst/>
                <a:latin typeface="Courier New" panose="02070309020205020404" pitchFamily="49" charset="0"/>
              </a:rPr>
              <a:t>png_bytes</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graph.pipe</a:t>
            </a:r>
            <a:r>
              <a:rPr lang="en-IN" b="0" dirty="0">
                <a:solidFill>
                  <a:schemeClr val="tx1"/>
                </a:solidFill>
                <a:effectLst/>
                <a:latin typeface="Courier New" panose="02070309020205020404" pitchFamily="49" charset="0"/>
              </a:rPr>
              <a:t>(format='</a:t>
            </a:r>
            <a:r>
              <a:rPr lang="en-IN" b="0" dirty="0" err="1">
                <a:solidFill>
                  <a:schemeClr val="tx1"/>
                </a:solidFill>
                <a:effectLst/>
                <a:latin typeface="Courier New" panose="02070309020205020404" pitchFamily="49" charset="0"/>
              </a:rPr>
              <a:t>png</a:t>
            </a:r>
            <a:r>
              <a:rPr lang="en-IN" b="0" dirty="0">
                <a:solidFill>
                  <a:schemeClr val="tx1"/>
                </a:solidFill>
                <a:effectLst/>
                <a:latin typeface="Courier New" panose="02070309020205020404" pitchFamily="49" charset="0"/>
              </a:rPr>
              <a:t>')</a:t>
            </a:r>
          </a:p>
          <a:p>
            <a:br>
              <a:rPr lang="en-IN" b="0" dirty="0">
                <a:solidFill>
                  <a:schemeClr val="tx1"/>
                </a:solidFill>
                <a:effectLst/>
                <a:latin typeface="Courier New" panose="02070309020205020404" pitchFamily="49" charset="0"/>
              </a:rPr>
            </a:br>
            <a:r>
              <a:rPr lang="en-IN" b="0" dirty="0">
                <a:solidFill>
                  <a:schemeClr val="tx1"/>
                </a:solidFill>
                <a:effectLst/>
                <a:latin typeface="Courier New" panose="02070309020205020404" pitchFamily="49" charset="0"/>
              </a:rPr>
              <a:t>with open('tree.</a:t>
            </a:r>
            <a:r>
              <a:rPr lang="en-IN" b="0" dirty="0" err="1">
                <a:solidFill>
                  <a:schemeClr val="tx1"/>
                </a:solidFill>
                <a:effectLst/>
                <a:latin typeface="Courier New" panose="02070309020205020404" pitchFamily="49" charset="0"/>
              </a:rPr>
              <a:t>png</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wb</a:t>
            </a:r>
            <a:r>
              <a:rPr lang="en-IN" b="0" dirty="0">
                <a:solidFill>
                  <a:schemeClr val="tx1"/>
                </a:solidFill>
                <a:effectLst/>
                <a:latin typeface="Courier New" panose="02070309020205020404" pitchFamily="49" charset="0"/>
              </a:rPr>
              <a:t>') as f:</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f.write</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png_bytes</a:t>
            </a:r>
            <a:r>
              <a:rPr lang="en-IN" b="0" dirty="0">
                <a:solidFill>
                  <a:schemeClr val="tx1"/>
                </a:solidFill>
                <a:effectLst/>
                <a:latin typeface="Courier New" panose="02070309020205020404" pitchFamily="49" charset="0"/>
              </a:rPr>
              <a:t>)</a:t>
            </a:r>
          </a:p>
          <a:p>
            <a:endParaRPr lang="en-IN" dirty="0">
              <a:solidFill>
                <a:schemeClr val="tx1"/>
              </a:solidFill>
            </a:endParaRPr>
          </a:p>
        </p:txBody>
      </p:sp>
    </p:spTree>
    <p:extLst>
      <p:ext uri="{BB962C8B-B14F-4D97-AF65-F5344CB8AC3E}">
        <p14:creationId xmlns:p14="http://schemas.microsoft.com/office/powerpoint/2010/main" val="74443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3703-D404-DEEA-51DE-B6037BE67767}"/>
              </a:ext>
            </a:extLst>
          </p:cNvPr>
          <p:cNvSpPr>
            <a:spLocks noGrp="1"/>
          </p:cNvSpPr>
          <p:nvPr>
            <p:ph type="title"/>
          </p:nvPr>
        </p:nvSpPr>
        <p:spPr>
          <a:xfrm>
            <a:off x="12301086" y="883369"/>
            <a:ext cx="1097280" cy="1450757"/>
          </a:xfrm>
        </p:spPr>
        <p:txBody>
          <a:bodyPr/>
          <a:lstStyle/>
          <a:p>
            <a:endParaRPr lang="en-IN" dirty="0"/>
          </a:p>
        </p:txBody>
      </p:sp>
      <p:sp>
        <p:nvSpPr>
          <p:cNvPr id="3" name="Content Placeholder 2">
            <a:extLst>
              <a:ext uri="{FF2B5EF4-FFF2-40B4-BE49-F238E27FC236}">
                <a16:creationId xmlns:a16="http://schemas.microsoft.com/office/drawing/2014/main" id="{EBDE50C0-7E38-EF6A-B9C3-62A2905AC1F3}"/>
              </a:ext>
            </a:extLst>
          </p:cNvPr>
          <p:cNvSpPr>
            <a:spLocks noGrp="1"/>
          </p:cNvSpPr>
          <p:nvPr>
            <p:ph idx="1"/>
          </p:nvPr>
        </p:nvSpPr>
        <p:spPr>
          <a:xfrm>
            <a:off x="163629" y="269508"/>
            <a:ext cx="10992051" cy="4754880"/>
          </a:xfrm>
        </p:spPr>
        <p:txBody>
          <a:bodyPr>
            <a:normAutofit fontScale="25000" lnSpcReduction="20000"/>
          </a:bodyPr>
          <a:lstStyle/>
          <a:p>
            <a:r>
              <a:rPr lang="en-US" b="0" dirty="0">
                <a:solidFill>
                  <a:schemeClr val="tx1"/>
                </a:solidFill>
                <a:effectLst/>
                <a:latin typeface="Courier New" panose="02070309020205020404" pitchFamily="49" charset="0"/>
              </a:rPr>
              <a:t>from </a:t>
            </a:r>
            <a:r>
              <a:rPr lang="en-US" b="0" dirty="0" err="1">
                <a:solidFill>
                  <a:schemeClr val="tx1"/>
                </a:solidFill>
                <a:effectLst/>
                <a:latin typeface="Courier New" panose="02070309020205020404" pitchFamily="49" charset="0"/>
              </a:rPr>
              <a:t>IPython.display</a:t>
            </a:r>
            <a:r>
              <a:rPr lang="en-US" b="0" dirty="0">
                <a:solidFill>
                  <a:schemeClr val="tx1"/>
                </a:solidFill>
                <a:effectLst/>
                <a:latin typeface="Courier New" panose="02070309020205020404" pitchFamily="49" charset="0"/>
              </a:rPr>
              <a:t> import Image</a:t>
            </a:r>
          </a:p>
          <a:p>
            <a:r>
              <a:rPr lang="en-US" b="0" dirty="0">
                <a:solidFill>
                  <a:schemeClr val="tx1"/>
                </a:solidFill>
                <a:effectLst/>
                <a:latin typeface="Courier New" panose="02070309020205020404" pitchFamily="49" charset="0"/>
              </a:rPr>
              <a:t>Image(</a:t>
            </a:r>
            <a:r>
              <a:rPr lang="en-US" b="0" dirty="0" err="1">
                <a:solidFill>
                  <a:schemeClr val="tx1"/>
                </a:solidFill>
                <a:effectLst/>
                <a:latin typeface="Courier New" panose="02070309020205020404" pitchFamily="49" charset="0"/>
              </a:rPr>
              <a:t>png_bytes</a:t>
            </a:r>
            <a:r>
              <a:rPr lang="en-US" b="0" dirty="0">
                <a:solidFill>
                  <a:schemeClr val="tx1"/>
                </a:solidFill>
                <a:effectLst/>
                <a:latin typeface="Courier New" panose="02070309020205020404" pitchFamily="49" charset="0"/>
              </a:rPr>
              <a:t>)</a:t>
            </a:r>
          </a:p>
          <a:p>
            <a:r>
              <a:rPr lang="en-US" b="0" dirty="0" err="1">
                <a:solidFill>
                  <a:schemeClr val="tx1"/>
                </a:solidFill>
                <a:effectLst/>
                <a:latin typeface="Courier New" panose="02070309020205020404" pitchFamily="49" charset="0"/>
              </a:rPr>
              <a:t>disease_pred</a:t>
            </a:r>
            <a:r>
              <a:rPr lang="en-US" b="0" dirty="0">
                <a:solidFill>
                  <a:schemeClr val="tx1"/>
                </a:solidFill>
                <a:effectLst/>
                <a:latin typeface="Courier New" panose="02070309020205020404" pitchFamily="49" charset="0"/>
              </a:rPr>
              <a:t> = </a:t>
            </a:r>
            <a:r>
              <a:rPr lang="en-US" b="0" dirty="0" err="1">
                <a:solidFill>
                  <a:schemeClr val="tx1"/>
                </a:solidFill>
                <a:effectLst/>
                <a:latin typeface="Courier New" panose="02070309020205020404" pitchFamily="49" charset="0"/>
              </a:rPr>
              <a:t>clf_dt.predict</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X_test</a:t>
            </a:r>
            <a:r>
              <a:rPr lang="en-US"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disease_pred</a:t>
            </a:r>
            <a:endParaRPr lang="en-IN" b="0" dirty="0">
              <a:solidFill>
                <a:schemeClr val="tx1"/>
              </a:solidFill>
              <a:effectLst/>
              <a:latin typeface="Courier New" panose="02070309020205020404" pitchFamily="49" charset="0"/>
            </a:endParaRPr>
          </a:p>
          <a:p>
            <a:r>
              <a:rPr lang="en-IN" b="0" dirty="0" err="1">
                <a:solidFill>
                  <a:schemeClr val="tx1"/>
                </a:solidFill>
                <a:effectLst/>
                <a:latin typeface="Courier New" panose="02070309020205020404" pitchFamily="49" charset="0"/>
              </a:rPr>
              <a:t>y_test.values</a:t>
            </a:r>
            <a:endParaRPr lang="en-IN" b="0" dirty="0">
              <a:solidFill>
                <a:schemeClr val="tx1"/>
              </a:solidFill>
              <a:effectLst/>
              <a:latin typeface="Courier New" panose="02070309020205020404" pitchFamily="49" charset="0"/>
            </a:endParaRPr>
          </a:p>
          <a:p>
            <a:r>
              <a:rPr lang="en-US" b="0" dirty="0">
                <a:solidFill>
                  <a:schemeClr val="tx1"/>
                </a:solidFill>
                <a:effectLst/>
                <a:latin typeface="Courier New" panose="02070309020205020404" pitchFamily="49" charset="0"/>
              </a:rPr>
              <a:t>count=0</a:t>
            </a:r>
          </a:p>
          <a:p>
            <a:r>
              <a:rPr lang="en-US" b="0" dirty="0">
                <a:solidFill>
                  <a:schemeClr val="tx1"/>
                </a:solidFill>
                <a:effectLst/>
                <a:latin typeface="Courier New" panose="02070309020205020404" pitchFamily="49" charset="0"/>
              </a:rPr>
              <a:t>for </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 in range(30):</a:t>
            </a:r>
          </a:p>
          <a:p>
            <a:r>
              <a:rPr lang="en-US" b="0" dirty="0">
                <a:solidFill>
                  <a:schemeClr val="tx1"/>
                </a:solidFill>
                <a:effectLst/>
                <a:latin typeface="Courier New" panose="02070309020205020404" pitchFamily="49" charset="0"/>
              </a:rPr>
              <a:t>  if </a:t>
            </a:r>
            <a:r>
              <a:rPr lang="en-US" b="0" dirty="0" err="1">
                <a:solidFill>
                  <a:schemeClr val="tx1"/>
                </a:solidFill>
                <a:effectLst/>
                <a:latin typeface="Courier New" panose="02070309020205020404" pitchFamily="49" charset="0"/>
              </a:rPr>
              <a:t>disease_pred</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y_test.values</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count=count+1</a:t>
            </a:r>
          </a:p>
          <a:p>
            <a:r>
              <a:rPr lang="en-US" b="0" dirty="0">
                <a:solidFill>
                  <a:schemeClr val="tx1"/>
                </a:solidFill>
                <a:effectLst/>
                <a:latin typeface="Courier New" panose="02070309020205020404" pitchFamily="49" charset="0"/>
              </a:rPr>
              <a:t>print("Decision Tree accuracy",((count/</a:t>
            </a:r>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disease_pred</a:t>
            </a:r>
            <a:r>
              <a:rPr lang="en-US" b="0" dirty="0">
                <a:solidFill>
                  <a:schemeClr val="tx1"/>
                </a:solidFill>
                <a:effectLst/>
                <a:latin typeface="Courier New" panose="02070309020205020404" pitchFamily="49" charset="0"/>
              </a:rPr>
              <a:t>))*100))</a:t>
            </a:r>
          </a:p>
          <a:p>
            <a:r>
              <a:rPr lang="en-IN" b="0" dirty="0" err="1">
                <a:solidFill>
                  <a:schemeClr val="tx1"/>
                </a:solidFill>
                <a:effectLst/>
                <a:latin typeface="Courier New" panose="02070309020205020404" pitchFamily="49" charset="0"/>
              </a:rPr>
              <a:t>disease_real</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y.values</a:t>
            </a:r>
            <a:endParaRPr lang="en-IN" b="0" dirty="0">
              <a:solidFill>
                <a:schemeClr val="tx1"/>
              </a:solidFill>
              <a:effectLst/>
              <a:latin typeface="Courier New" panose="02070309020205020404" pitchFamily="49" charset="0"/>
            </a:endParaRPr>
          </a:p>
          <a:p>
            <a:r>
              <a:rPr lang="en-US" b="0" dirty="0">
                <a:solidFill>
                  <a:schemeClr val="tx1"/>
                </a:solidFill>
                <a:effectLst/>
                <a:latin typeface="Courier New" panose="02070309020205020404" pitchFamily="49" charset="0"/>
              </a:rPr>
              <a:t>for </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 in range(0, </a:t>
            </a:r>
            <a:r>
              <a:rPr lang="en-US" b="0" dirty="0" err="1">
                <a:solidFill>
                  <a:schemeClr val="tx1"/>
                </a:solidFill>
                <a:effectLst/>
                <a:latin typeface="Courier New" panose="02070309020205020404" pitchFamily="49" charset="0"/>
              </a:rPr>
              <a:t>len</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disease_real</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if </a:t>
            </a:r>
            <a:r>
              <a:rPr lang="en-US" b="0" dirty="0" err="1">
                <a:solidFill>
                  <a:schemeClr val="tx1"/>
                </a:solidFill>
                <a:effectLst/>
                <a:latin typeface="Courier New" panose="02070309020205020404" pitchFamily="49" charset="0"/>
              </a:rPr>
              <a:t>disease_pred</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disease_real</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print ('Pred: {0}\</a:t>
            </a:r>
            <a:r>
              <a:rPr lang="en-US" b="0" dirty="0" err="1">
                <a:solidFill>
                  <a:schemeClr val="tx1"/>
                </a:solidFill>
                <a:effectLst/>
                <a:latin typeface="Courier New" panose="02070309020205020404" pitchFamily="49" charset="0"/>
              </a:rPr>
              <a:t>nActual</a:t>
            </a:r>
            <a:r>
              <a:rPr lang="en-US" b="0" dirty="0">
                <a:solidFill>
                  <a:schemeClr val="tx1"/>
                </a:solidFill>
                <a:effectLst/>
                <a:latin typeface="Courier New" panose="02070309020205020404" pitchFamily="49" charset="0"/>
              </a:rPr>
              <a:t>: {1}\</a:t>
            </a:r>
            <a:r>
              <a:rPr lang="en-US" b="0" dirty="0" err="1">
                <a:solidFill>
                  <a:schemeClr val="tx1"/>
                </a:solidFill>
                <a:effectLst/>
                <a:latin typeface="Courier New" panose="02070309020205020404" pitchFamily="49" charset="0"/>
              </a:rPr>
              <a:t>n'.format</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disease_pred</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disease_real</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disease_pred</a:t>
            </a:r>
            <a:endParaRPr lang="en-IN" b="0" dirty="0">
              <a:solidFill>
                <a:schemeClr val="tx1"/>
              </a:solidFill>
              <a:effectLst/>
              <a:latin typeface="Courier New" panose="02070309020205020404" pitchFamily="49" charset="0"/>
            </a:endParaRPr>
          </a:p>
          <a:p>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disease_symptom_dict</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=int(0)</a:t>
            </a:r>
          </a:p>
          <a:p>
            <a:r>
              <a:rPr lang="en-IN" b="0" dirty="0" err="1">
                <a:solidFill>
                  <a:schemeClr val="tx1"/>
                </a:solidFill>
                <a:effectLst/>
                <a:latin typeface="Courier New" panose="02070309020205020404" pitchFamily="49" charset="0"/>
              </a:rPr>
              <a:t>lst</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for key in </a:t>
            </a:r>
            <a:r>
              <a:rPr lang="en-IN" b="0" dirty="0" err="1">
                <a:solidFill>
                  <a:schemeClr val="tx1"/>
                </a:solidFill>
                <a:effectLst/>
                <a:latin typeface="Courier New" panose="02070309020205020404" pitchFamily="49" charset="0"/>
              </a:rPr>
              <a:t>disease_symptom_dict.keys</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lst.append</a:t>
            </a:r>
            <a:r>
              <a:rPr lang="en-IN" b="0" dirty="0">
                <a:solidFill>
                  <a:schemeClr val="tx1"/>
                </a:solidFill>
                <a:effectLst/>
                <a:latin typeface="Courier New" panose="02070309020205020404" pitchFamily="49" charset="0"/>
              </a:rPr>
              <a:t>(key)</a:t>
            </a:r>
          </a:p>
          <a:p>
            <a:r>
              <a:rPr lang="en-IN" b="0" dirty="0" err="1">
                <a:solidFill>
                  <a:schemeClr val="tx1"/>
                </a:solidFill>
                <a:effectLst/>
                <a:latin typeface="Courier New" panose="02070309020205020404" pitchFamily="49" charset="0"/>
              </a:rPr>
              <a:t>lst</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np.array</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lst</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Outbreak= </a:t>
            </a:r>
            <a:r>
              <a:rPr lang="en-IN" b="0" dirty="0" err="1">
                <a:solidFill>
                  <a:schemeClr val="tx1"/>
                </a:solidFill>
                <a:effectLst/>
                <a:latin typeface="Courier New" panose="02070309020205020404" pitchFamily="49" charset="0"/>
              </a:rPr>
              <a:t>pd.DataFrame</a:t>
            </a:r>
            <a:r>
              <a:rPr lang="en-IN" b="0" dirty="0">
                <a:solidFill>
                  <a:schemeClr val="tx1"/>
                </a:solidFill>
                <a:effectLst/>
                <a:latin typeface="Courier New" panose="02070309020205020404" pitchFamily="49" charset="0"/>
              </a:rPr>
              <a:t>(columns = </a:t>
            </a:r>
            <a:r>
              <a:rPr lang="en-IN" b="0" dirty="0" err="1">
                <a:solidFill>
                  <a:schemeClr val="tx1"/>
                </a:solidFill>
                <a:effectLst/>
                <a:latin typeface="Courier New" panose="02070309020205020404" pitchFamily="49" charset="0"/>
              </a:rPr>
              <a:t>lst</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temp=</a:t>
            </a:r>
            <a:r>
              <a:rPr lang="en-IN" b="0" dirty="0" err="1">
                <a:solidFill>
                  <a:schemeClr val="tx1"/>
                </a:solidFill>
                <a:effectLst/>
                <a:latin typeface="Courier New" panose="02070309020205020404" pitchFamily="49" charset="0"/>
              </a:rPr>
              <a:t>np.zeros</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disease_symptom_dict.keys</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Outbreak.loc</a:t>
            </a:r>
            <a:r>
              <a:rPr lang="en-IN" b="0" dirty="0">
                <a:solidFill>
                  <a:schemeClr val="tx1"/>
                </a:solidFill>
                <a:effectLst/>
                <a:latin typeface="Courier New" panose="02070309020205020404" pitchFamily="49" charset="0"/>
              </a:rPr>
              <a:t>[0] = temp</a:t>
            </a:r>
          </a:p>
          <a:p>
            <a:r>
              <a:rPr lang="en-IN" b="0" dirty="0" err="1">
                <a:solidFill>
                  <a:schemeClr val="tx1"/>
                </a:solidFill>
                <a:effectLst/>
                <a:latin typeface="Courier New" panose="02070309020205020404" pitchFamily="49" charset="0"/>
              </a:rPr>
              <a:t>Outbreak.index</a:t>
            </a:r>
            <a:r>
              <a:rPr lang="en-IN" b="0" dirty="0">
                <a:solidFill>
                  <a:schemeClr val="tx1"/>
                </a:solidFill>
                <a:effectLst/>
                <a:latin typeface="Courier New" panose="02070309020205020404" pitchFamily="49" charset="0"/>
              </a:rPr>
              <a:t>=['Count']</a:t>
            </a:r>
          </a:p>
          <a:p>
            <a:r>
              <a:rPr lang="en-IN" b="0" dirty="0">
                <a:solidFill>
                  <a:schemeClr val="tx1"/>
                </a:solidFill>
                <a:effectLst/>
                <a:latin typeface="Courier New" panose="02070309020205020404" pitchFamily="49" charset="0"/>
              </a:rPr>
              <a:t>display(Outbreak)</a:t>
            </a:r>
          </a:p>
          <a:p>
            <a:r>
              <a:rPr lang="en-IN" b="0" dirty="0" err="1">
                <a:solidFill>
                  <a:schemeClr val="tx1"/>
                </a:solidFill>
                <a:effectLst/>
                <a:latin typeface="Courier New" panose="02070309020205020404" pitchFamily="49" charset="0"/>
              </a:rPr>
              <a:t>Outbreak.to_csv</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Outbreak.csv",index</a:t>
            </a:r>
            <a:r>
              <a:rPr lang="en-IN" b="0" dirty="0">
                <a:solidFill>
                  <a:schemeClr val="tx1"/>
                </a:solidFill>
                <a:effectLst/>
                <a:latin typeface="Courier New" panose="02070309020205020404" pitchFamily="49" charset="0"/>
              </a:rPr>
              <a:t>=False)</a:t>
            </a:r>
          </a:p>
          <a:p>
            <a:endParaRPr lang="en-IN" dirty="0">
              <a:solidFill>
                <a:schemeClr val="tx1"/>
              </a:solidFill>
            </a:endParaRPr>
          </a:p>
        </p:txBody>
      </p:sp>
    </p:spTree>
    <p:extLst>
      <p:ext uri="{BB962C8B-B14F-4D97-AF65-F5344CB8AC3E}">
        <p14:creationId xmlns:p14="http://schemas.microsoft.com/office/powerpoint/2010/main" val="142187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0F1D-59F9-20F8-C072-A59E0B5DC04D}"/>
              </a:ext>
            </a:extLst>
          </p:cNvPr>
          <p:cNvSpPr>
            <a:spLocks noGrp="1"/>
          </p:cNvSpPr>
          <p:nvPr>
            <p:ph type="title"/>
          </p:nvPr>
        </p:nvSpPr>
        <p:spPr>
          <a:xfrm flipH="1">
            <a:off x="13365480" y="1188303"/>
            <a:ext cx="782320" cy="1450757"/>
          </a:xfrm>
        </p:spPr>
        <p:txBody>
          <a:bodyPr/>
          <a:lstStyle/>
          <a:p>
            <a:endParaRPr lang="en-IN" dirty="0"/>
          </a:p>
        </p:txBody>
      </p:sp>
      <p:sp>
        <p:nvSpPr>
          <p:cNvPr id="3" name="Content Placeholder 2">
            <a:extLst>
              <a:ext uri="{FF2B5EF4-FFF2-40B4-BE49-F238E27FC236}">
                <a16:creationId xmlns:a16="http://schemas.microsoft.com/office/drawing/2014/main" id="{EB5A68AB-4262-6750-F8AF-06FD88CE9019}"/>
              </a:ext>
            </a:extLst>
          </p:cNvPr>
          <p:cNvSpPr>
            <a:spLocks noGrp="1"/>
          </p:cNvSpPr>
          <p:nvPr>
            <p:ph idx="1"/>
          </p:nvPr>
        </p:nvSpPr>
        <p:spPr>
          <a:xfrm>
            <a:off x="1097280" y="279401"/>
            <a:ext cx="10058400" cy="5589692"/>
          </a:xfrm>
        </p:spPr>
        <p:txBody>
          <a:bodyPr>
            <a:normAutofit/>
          </a:bodyPr>
          <a:lstStyle/>
          <a:p>
            <a:r>
              <a:rPr lang="en-IN" sz="1400" b="0" dirty="0">
                <a:solidFill>
                  <a:schemeClr val="tx1"/>
                </a:solidFill>
                <a:effectLst/>
                <a:latin typeface="Courier New" panose="02070309020205020404" pitchFamily="49" charset="0"/>
              </a:rPr>
              <a:t>def </a:t>
            </a:r>
            <a:r>
              <a:rPr lang="en-IN" sz="1400" b="0" dirty="0" err="1">
                <a:solidFill>
                  <a:schemeClr val="tx1"/>
                </a:solidFill>
                <a:effectLst/>
                <a:latin typeface="Courier New" panose="02070309020205020404" pitchFamily="49" charset="0"/>
              </a:rPr>
              <a:t>pred_outbreak</a:t>
            </a:r>
            <a:r>
              <a:rPr lang="en-IN" sz="1400" b="0" dirty="0">
                <a:solidFill>
                  <a:schemeClr val="tx1"/>
                </a:solidFill>
                <a:effectLst/>
                <a:latin typeface="Courier New" panose="02070309020205020404" pitchFamily="49" charset="0"/>
              </a:rPr>
              <a:t>(</a:t>
            </a:r>
            <a:r>
              <a:rPr lang="en-IN" sz="1400" b="0" dirty="0" err="1">
                <a:solidFill>
                  <a:schemeClr val="tx1"/>
                </a:solidFill>
                <a:effectLst/>
                <a:latin typeface="Courier New" panose="02070309020205020404" pitchFamily="49" charset="0"/>
              </a:rPr>
              <a:t>predicted,population</a:t>
            </a:r>
            <a:r>
              <a:rPr lang="en-IN" sz="1400" b="0" dirty="0">
                <a:solidFill>
                  <a:schemeClr val="tx1"/>
                </a:solidFill>
                <a:effectLst/>
                <a:latin typeface="Courier New" panose="02070309020205020404" pitchFamily="49" charset="0"/>
              </a:rPr>
              <a:t>):</a:t>
            </a:r>
          </a:p>
          <a:p>
            <a:r>
              <a:rPr lang="en-IN" sz="1400" b="0" dirty="0">
                <a:solidFill>
                  <a:schemeClr val="tx1"/>
                </a:solidFill>
                <a:effectLst/>
                <a:latin typeface="Courier New" panose="02070309020205020404" pitchFamily="49" charset="0"/>
              </a:rPr>
              <a:t>  </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a:t>
            </a:r>
            <a:r>
              <a:rPr lang="en-IN" sz="1400" b="0" dirty="0" err="1">
                <a:solidFill>
                  <a:schemeClr val="tx1"/>
                </a:solidFill>
                <a:effectLst/>
                <a:latin typeface="Courier New" panose="02070309020205020404" pitchFamily="49" charset="0"/>
              </a:rPr>
              <a:t>pd.read_csv</a:t>
            </a:r>
            <a:r>
              <a:rPr lang="en-IN" sz="1400" b="0" dirty="0">
                <a:solidFill>
                  <a:schemeClr val="tx1"/>
                </a:solidFill>
                <a:effectLst/>
                <a:latin typeface="Courier New" panose="02070309020205020404" pitchFamily="49" charset="0"/>
              </a:rPr>
              <a:t>("Outbreak.csv")</a:t>
            </a:r>
          </a:p>
          <a:p>
            <a:r>
              <a:rPr lang="en-IN" sz="1400" b="0" dirty="0">
                <a:solidFill>
                  <a:schemeClr val="tx1"/>
                </a:solidFill>
                <a:effectLst/>
                <a:latin typeface="Courier New" panose="02070309020205020404" pitchFamily="49" charset="0"/>
              </a:rPr>
              <a:t>  print(type(</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a:t>
            </a:r>
          </a:p>
          <a:p>
            <a:r>
              <a:rPr lang="en-IN" sz="1400" b="0" dirty="0">
                <a:solidFill>
                  <a:schemeClr val="tx1"/>
                </a:solidFill>
                <a:effectLst/>
                <a:latin typeface="Courier New" panose="02070309020205020404" pitchFamily="49" charset="0"/>
              </a:rPr>
              <a:t>  print("Before Information ............. \n")</a:t>
            </a:r>
          </a:p>
          <a:p>
            <a:r>
              <a:rPr lang="en-IN" sz="1400" b="0" dirty="0">
                <a:solidFill>
                  <a:schemeClr val="tx1"/>
                </a:solidFill>
                <a:effectLst/>
                <a:latin typeface="Courier New" panose="02070309020205020404" pitchFamily="49" charset="0"/>
              </a:rPr>
              <a:t>  display(</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a:t>
            </a:r>
          </a:p>
          <a:p>
            <a:r>
              <a:rPr lang="en-IN" sz="1400" b="0" dirty="0">
                <a:solidFill>
                  <a:schemeClr val="tx1"/>
                </a:solidFill>
                <a:effectLst/>
                <a:latin typeface="Courier New" panose="02070309020205020404" pitchFamily="49" charset="0"/>
              </a:rPr>
              <a:t>  </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[predicted][0]=</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[predicted][0]+1</a:t>
            </a:r>
          </a:p>
          <a:p>
            <a:r>
              <a:rPr lang="en-IN" sz="1400" b="0" dirty="0">
                <a:solidFill>
                  <a:schemeClr val="tx1"/>
                </a:solidFill>
                <a:effectLst/>
                <a:latin typeface="Courier New" panose="02070309020205020404" pitchFamily="49" charset="0"/>
              </a:rPr>
              <a:t>  </a:t>
            </a:r>
            <a:r>
              <a:rPr lang="en-IN" sz="1400" b="0" dirty="0" err="1">
                <a:solidFill>
                  <a:schemeClr val="tx1"/>
                </a:solidFill>
                <a:effectLst/>
                <a:latin typeface="Courier New" panose="02070309020205020404" pitchFamily="49" charset="0"/>
              </a:rPr>
              <a:t>df.to_csv</a:t>
            </a:r>
            <a:r>
              <a:rPr lang="en-IN" sz="1400" b="0" dirty="0">
                <a:solidFill>
                  <a:schemeClr val="tx1"/>
                </a:solidFill>
                <a:effectLst/>
                <a:latin typeface="Courier New" panose="02070309020205020404" pitchFamily="49" charset="0"/>
              </a:rPr>
              <a:t>("</a:t>
            </a:r>
            <a:r>
              <a:rPr lang="en-IN" sz="1400" b="0" dirty="0" err="1">
                <a:solidFill>
                  <a:schemeClr val="tx1"/>
                </a:solidFill>
                <a:effectLst/>
                <a:latin typeface="Courier New" panose="02070309020205020404" pitchFamily="49" charset="0"/>
              </a:rPr>
              <a:t>Outbreak.csv",index</a:t>
            </a:r>
            <a:r>
              <a:rPr lang="en-IN" sz="1400" b="0" dirty="0">
                <a:solidFill>
                  <a:schemeClr val="tx1"/>
                </a:solidFill>
                <a:effectLst/>
                <a:latin typeface="Courier New" panose="02070309020205020404" pitchFamily="49" charset="0"/>
              </a:rPr>
              <a:t>=False)</a:t>
            </a:r>
          </a:p>
          <a:p>
            <a:r>
              <a:rPr lang="en-IN" sz="1400" b="0" dirty="0">
                <a:solidFill>
                  <a:schemeClr val="tx1"/>
                </a:solidFill>
                <a:effectLst/>
                <a:latin typeface="Courier New" panose="02070309020205020404" pitchFamily="49" charset="0"/>
              </a:rPr>
              <a:t>  print("After Information ............. \n")</a:t>
            </a:r>
          </a:p>
          <a:p>
            <a:r>
              <a:rPr lang="en-IN" sz="1400" b="0" dirty="0">
                <a:solidFill>
                  <a:schemeClr val="tx1"/>
                </a:solidFill>
                <a:effectLst/>
                <a:latin typeface="Courier New" panose="02070309020205020404" pitchFamily="49" charset="0"/>
              </a:rPr>
              <a:t>  display(</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a:t>
            </a:r>
          </a:p>
          <a:p>
            <a:r>
              <a:rPr lang="en-IN" sz="1400" b="0" dirty="0">
                <a:solidFill>
                  <a:schemeClr val="tx1"/>
                </a:solidFill>
                <a:effectLst/>
                <a:latin typeface="Courier New" panose="02070309020205020404" pitchFamily="49" charset="0"/>
              </a:rPr>
              <a:t>  if </a:t>
            </a:r>
            <a:r>
              <a:rPr lang="en-IN" sz="1400" b="0" dirty="0" err="1">
                <a:solidFill>
                  <a:schemeClr val="tx1"/>
                </a:solidFill>
                <a:effectLst/>
                <a:latin typeface="Courier New" panose="02070309020205020404" pitchFamily="49" charset="0"/>
              </a:rPr>
              <a:t>df</a:t>
            </a:r>
            <a:r>
              <a:rPr lang="en-IN" sz="1400" b="0" dirty="0">
                <a:solidFill>
                  <a:schemeClr val="tx1"/>
                </a:solidFill>
                <a:effectLst/>
                <a:latin typeface="Courier New" panose="02070309020205020404" pitchFamily="49" charset="0"/>
              </a:rPr>
              <a:t>[predicted][0]&gt;(population)*(0.4):</a:t>
            </a:r>
          </a:p>
          <a:p>
            <a:r>
              <a:rPr lang="en-IN" sz="1400" b="0" dirty="0">
                <a:solidFill>
                  <a:schemeClr val="tx1"/>
                </a:solidFill>
                <a:effectLst/>
                <a:latin typeface="Courier New" panose="02070309020205020404" pitchFamily="49" charset="0"/>
              </a:rPr>
              <a:t>    print("Outbreak ....... of ....... ", predicted, " Please stay in home and keep monitoring your vitals on regular basis")</a:t>
            </a:r>
          </a:p>
          <a:p>
            <a:r>
              <a:rPr lang="en-IN" sz="1400" b="0" dirty="0" err="1">
                <a:solidFill>
                  <a:schemeClr val="tx1"/>
                </a:solidFill>
                <a:effectLst/>
                <a:latin typeface="Courier New" panose="02070309020205020404" pitchFamily="49" charset="0"/>
              </a:rPr>
              <a:t>pred_outbreak</a:t>
            </a:r>
            <a:r>
              <a:rPr lang="en-IN" sz="1400" b="0" dirty="0">
                <a:solidFill>
                  <a:schemeClr val="tx1"/>
                </a:solidFill>
                <a:effectLst/>
                <a:latin typeface="Courier New" panose="02070309020205020404" pitchFamily="49" charset="0"/>
              </a:rPr>
              <a:t>('diabetes',20)</a:t>
            </a:r>
          </a:p>
          <a:p>
            <a:endParaRPr lang="en-IN" sz="1400" dirty="0">
              <a:solidFill>
                <a:schemeClr val="tx1"/>
              </a:solidFill>
            </a:endParaRPr>
          </a:p>
        </p:txBody>
      </p:sp>
    </p:spTree>
    <p:extLst>
      <p:ext uri="{BB962C8B-B14F-4D97-AF65-F5344CB8AC3E}">
        <p14:creationId xmlns:p14="http://schemas.microsoft.com/office/powerpoint/2010/main" val="310659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B182-5711-7C8D-7128-3FA25CFC904F}"/>
              </a:ext>
            </a:extLst>
          </p:cNvPr>
          <p:cNvSpPr>
            <a:spLocks noGrp="1"/>
          </p:cNvSpPr>
          <p:nvPr>
            <p:ph type="title"/>
          </p:nvPr>
        </p:nvSpPr>
        <p:spPr/>
        <p:txBody>
          <a:bodyPr/>
          <a:lstStyle/>
          <a:p>
            <a:r>
              <a:rPr lang="en-IN" dirty="0"/>
              <a:t>Accuracy:</a:t>
            </a:r>
          </a:p>
        </p:txBody>
      </p:sp>
      <p:sp>
        <p:nvSpPr>
          <p:cNvPr id="3" name="Content Placeholder 2">
            <a:extLst>
              <a:ext uri="{FF2B5EF4-FFF2-40B4-BE49-F238E27FC236}">
                <a16:creationId xmlns:a16="http://schemas.microsoft.com/office/drawing/2014/main" id="{02FEF15E-94B6-967F-83B3-EF100A6DA11E}"/>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Courier New" panose="02070309020205020404" pitchFamily="49" charset="0"/>
              </a:rPr>
              <a:t>Decision Tree accuracy : 96.66666666666667</a:t>
            </a:r>
          </a:p>
          <a:p>
            <a:pPr>
              <a:buFont typeface="Wingdings" panose="05000000000000000000" pitchFamily="2" charset="2"/>
              <a:buChar char="q"/>
            </a:pPr>
            <a:r>
              <a:rPr lang="en-IN" b="0" i="0" dirty="0">
                <a:solidFill>
                  <a:schemeClr val="tx1"/>
                </a:solidFill>
                <a:effectLst/>
                <a:latin typeface="Courier New" panose="02070309020205020404" pitchFamily="49" charset="0"/>
              </a:rPr>
              <a:t>Naïve Bayesian accuracy : 97.65778544712657</a:t>
            </a:r>
          </a:p>
          <a:p>
            <a:pPr>
              <a:buFont typeface="Wingdings" panose="05000000000000000000" pitchFamily="2" charset="2"/>
              <a:buChar char="q"/>
            </a:pPr>
            <a:r>
              <a:rPr lang="en-IN" dirty="0">
                <a:solidFill>
                  <a:schemeClr val="tx1"/>
                </a:solidFill>
                <a:latin typeface="Courier New" panose="02070309020205020404" pitchFamily="49" charset="0"/>
              </a:rPr>
              <a:t>Random Forest</a:t>
            </a:r>
            <a:r>
              <a:rPr lang="en-IN" b="0" i="0" dirty="0">
                <a:solidFill>
                  <a:schemeClr val="tx1"/>
                </a:solidFill>
                <a:effectLst/>
                <a:latin typeface="Courier New" panose="02070309020205020404" pitchFamily="49" charset="0"/>
              </a:rPr>
              <a:t> accuracy : 98.75612365789046</a:t>
            </a:r>
            <a:endParaRPr lang="en-IN"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305939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8864-E12A-2F21-4793-86CC24B85451}"/>
              </a:ext>
            </a:extLst>
          </p:cNvPr>
          <p:cNvSpPr>
            <a:spLocks noGrp="1"/>
          </p:cNvSpPr>
          <p:nvPr>
            <p:ph type="title"/>
          </p:nvPr>
        </p:nvSpPr>
        <p:spPr/>
        <p:txBody>
          <a:bodyPr/>
          <a:lstStyle/>
          <a:p>
            <a:r>
              <a:rPr lang="en-IN" dirty="0"/>
              <a:t>Real Life Application:</a:t>
            </a:r>
          </a:p>
        </p:txBody>
      </p:sp>
      <p:sp>
        <p:nvSpPr>
          <p:cNvPr id="3" name="Content Placeholder 2">
            <a:extLst>
              <a:ext uri="{FF2B5EF4-FFF2-40B4-BE49-F238E27FC236}">
                <a16:creationId xmlns:a16="http://schemas.microsoft.com/office/drawing/2014/main" id="{82544B25-360D-3868-17E8-CFABEF37713A}"/>
              </a:ext>
            </a:extLst>
          </p:cNvPr>
          <p:cNvSpPr>
            <a:spLocks noGrp="1"/>
          </p:cNvSpPr>
          <p:nvPr>
            <p:ph idx="1"/>
          </p:nvPr>
        </p:nvSpPr>
        <p:spPr/>
        <p:txBody>
          <a:bodyPr/>
          <a:lstStyle/>
          <a:p>
            <a:pPr>
              <a:buFont typeface="Wingdings" panose="05000000000000000000" pitchFamily="2" charset="2"/>
              <a:buChar char="v"/>
            </a:pPr>
            <a:r>
              <a:rPr lang="en-US" dirty="0"/>
              <a:t>Can be used by various hospitals for predicting  and preventing the outbreak  with respect to the population size of an institution.</a:t>
            </a:r>
          </a:p>
          <a:p>
            <a:pPr>
              <a:buFont typeface="Wingdings" panose="05000000000000000000" pitchFamily="2" charset="2"/>
              <a:buChar char="v"/>
            </a:pPr>
            <a:r>
              <a:rPr lang="en-US" dirty="0"/>
              <a:t>This idea can be extended for the promotion of digital health.</a:t>
            </a:r>
          </a:p>
          <a:p>
            <a:pPr>
              <a:buFont typeface="Wingdings" panose="05000000000000000000" pitchFamily="2" charset="2"/>
              <a:buChar char="v"/>
            </a:pPr>
            <a:r>
              <a:rPr lang="en-US" dirty="0"/>
              <a:t>Can be used for disease detection using symptom analysis.</a:t>
            </a:r>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69906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F0CC-E333-55C4-F241-1705BD2735A9}"/>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9A1EBC99-4E15-6D85-762C-9DF56E01D837}"/>
              </a:ext>
            </a:extLst>
          </p:cNvPr>
          <p:cNvSpPr>
            <a:spLocks noGrp="1"/>
          </p:cNvSpPr>
          <p:nvPr>
            <p:ph idx="1"/>
          </p:nvPr>
        </p:nvSpPr>
        <p:spPr/>
        <p:txBody>
          <a:bodyPr/>
          <a:lstStyle/>
          <a:p>
            <a:pPr marL="342900" indent="-342900">
              <a:buFont typeface="+mj-lt"/>
              <a:buAutoNum type="arabicPeriod"/>
            </a:pPr>
            <a:r>
              <a:rPr lang="en-IN" sz="1800" dirty="0">
                <a:solidFill>
                  <a:srgbClr val="00B050"/>
                </a:solidFill>
                <a:effectLst/>
                <a:latin typeface="Times New Roman" panose="02020603050405020304" pitchFamily="18" charset="0"/>
                <a:ea typeface="Calibri" panose="020F0502020204030204" pitchFamily="34" charset="0"/>
              </a:rPr>
              <a:t>Classifying outbreak  (Done)</a:t>
            </a:r>
          </a:p>
          <a:p>
            <a:pPr marL="342900" indent="-342900">
              <a:buFont typeface="+mj-lt"/>
              <a:buAutoNum type="arabicPeriod"/>
            </a:pPr>
            <a:r>
              <a:rPr lang="en-IN" sz="1800" dirty="0">
                <a:latin typeface="Times New Roman" panose="02020603050405020304" pitchFamily="18" charset="0"/>
              </a:rPr>
              <a:t>Using   Machine Learning (ML) model</a:t>
            </a:r>
            <a:r>
              <a:rPr lang="en-IN" sz="1800" dirty="0">
                <a:solidFill>
                  <a:schemeClr val="tx1"/>
                </a:solidFill>
                <a:latin typeface="Times New Roman" panose="02020603050405020304" pitchFamily="18" charset="0"/>
                <a:cs typeface="Times New Roman" panose="02020603050405020304" pitchFamily="18" charset="0"/>
              </a:rPr>
              <a:t>: </a:t>
            </a:r>
            <a:r>
              <a:rPr lang="en-IN" sz="1600" b="0" i="0" dirty="0">
                <a:solidFill>
                  <a:srgbClr val="00B050"/>
                </a:solidFill>
                <a:effectLst/>
                <a:latin typeface="Times New Roman" panose="02020603050405020304" pitchFamily="18" charset="0"/>
                <a:cs typeface="Times New Roman" panose="02020603050405020304" pitchFamily="18" charset="0"/>
              </a:rPr>
              <a:t>Naive Bayes, Decision Tree, Random Forest</a:t>
            </a:r>
            <a:r>
              <a:rPr lang="en-IN" sz="1600" b="0" i="0" dirty="0">
                <a:solidFill>
                  <a:schemeClr val="tx1"/>
                </a:solidFill>
                <a:effectLst/>
                <a:latin typeface="Times New Roman" panose="02020603050405020304" pitchFamily="18" charset="0"/>
                <a:cs typeface="Times New Roman" panose="02020603050405020304" pitchFamily="18" charset="0"/>
              </a:rPr>
              <a:t>, Gradient Boosting</a:t>
            </a:r>
            <a:endParaRPr lang="en-IN"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latin typeface="Times New Roman" panose="02020603050405020304" pitchFamily="18" charset="0"/>
              </a:rPr>
              <a:t>Developing GUI</a:t>
            </a:r>
          </a:p>
          <a:p>
            <a:pPr marL="342900" indent="-342900">
              <a:buFont typeface="+mj-lt"/>
              <a:buAutoNum type="arabicPeriod"/>
            </a:pPr>
            <a:r>
              <a:rPr lang="en-IN" sz="1800" dirty="0">
                <a:latin typeface="Times New Roman" panose="02020603050405020304" pitchFamily="18" charset="0"/>
              </a:rPr>
              <a:t>Explaining the outcomes generated by the proposed Machine Learning (ML) models using Explainable Artificial Intelligence (XAI)</a:t>
            </a:r>
          </a:p>
          <a:p>
            <a:pPr marL="342900" indent="-342900">
              <a:buFont typeface="+mj-lt"/>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400050" indent="-400050">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6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br>
              <a:rPr lang="en-US" sz="3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br>
              <a:rPr lang="en-US" sz="3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br>
              <a:rPr lang="en-US" sz="3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r>
              <a:rPr lang="en-US" sz="32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Preventing outbreaks and forming connected nature of hospitals</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85000" lnSpcReduction="10000"/>
          </a:bodyPr>
          <a:lstStyle/>
          <a:p>
            <a:pPr>
              <a:lnSpc>
                <a:spcPct val="100000"/>
              </a:lnSpc>
            </a:pPr>
            <a:r>
              <a:rPr lang="en-US" sz="1600" dirty="0"/>
              <a:t>Pritika Sharma(102003461)</a:t>
            </a:r>
          </a:p>
          <a:p>
            <a:pPr>
              <a:lnSpc>
                <a:spcPct val="100000"/>
              </a:lnSpc>
            </a:pPr>
            <a:r>
              <a:rPr lang="en-US" sz="1600" dirty="0"/>
              <a:t>Sahil Kadiyan(102003466)</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1AB7-7536-045E-79DB-CEEA208938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347A69-B15E-8AA9-955D-600D43DC79A4}"/>
              </a:ext>
            </a:extLst>
          </p:cNvPr>
          <p:cNvSpPr>
            <a:spLocks noGrp="1"/>
          </p:cNvSpPr>
          <p:nvPr>
            <p:ph idx="1"/>
          </p:nvPr>
        </p:nvSpPr>
        <p:spPr>
          <a:xfrm>
            <a:off x="616017" y="2340864"/>
            <a:ext cx="10994790" cy="3634486"/>
          </a:xfrm>
        </p:spPr>
        <p:txBody>
          <a:bodyPr>
            <a:normAutofit/>
          </a:bodyPr>
          <a:lstStyle/>
          <a:p>
            <a:pPr marL="0" indent="0">
              <a:buNone/>
            </a:pPr>
            <a:r>
              <a:rPr lang="en-US" sz="2000" i="0" dirty="0">
                <a:solidFill>
                  <a:schemeClr val="tx1"/>
                </a:solidFill>
                <a:effectLst/>
                <a:latin typeface="Times New Roman" panose="02020603050405020304" pitchFamily="18" charset="0"/>
                <a:cs typeface="Times New Roman" panose="02020603050405020304" pitchFamily="18" charset="0"/>
              </a:rPr>
              <a:t>As the population grows so does disease. Even as humanity copes with the COVID-19 pandemic, which is far from over, other outbreaks such as  monkeypox, Zika virus,</a:t>
            </a:r>
            <a:r>
              <a:rPr lang="en-IN" sz="2000" i="0" dirty="0">
                <a:solidFill>
                  <a:schemeClr val="tx1"/>
                </a:solidFill>
                <a:effectLst/>
                <a:latin typeface="Times New Roman" panose="02020603050405020304" pitchFamily="18" charset="0"/>
                <a:cs typeface="Times New Roman" panose="02020603050405020304" pitchFamily="18" charset="0"/>
              </a:rPr>
              <a:t> Ebola virus, SARS</a:t>
            </a:r>
            <a:r>
              <a:rPr lang="en-US" sz="2000" i="0" dirty="0">
                <a:solidFill>
                  <a:schemeClr val="tx1"/>
                </a:solidFill>
                <a:effectLst/>
                <a:latin typeface="Times New Roman" panose="02020603050405020304" pitchFamily="18" charset="0"/>
                <a:cs typeface="Times New Roman" panose="02020603050405020304" pitchFamily="18" charset="0"/>
              </a:rPr>
              <a:t> and more. This highlights how rising populations have enabled faster spread of zoonotic, vector-borne diseases and epidemics snap at the heels highlighting the need for preventive healthcare. So, the need to monitor and study pattern for such outbreaks has become the need. ML models provide the link between these outbreaks and hope to determine and prevent such more incidents. This project aims to establish such a model within the healthcare organizations to monitor the patients and the health records to prevent outbreaks as well as to develop a connected nature of hospital-patient relationship.</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79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Mile-Post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672286834"/>
              </p:ext>
            </p:extLst>
          </p:nvPr>
        </p:nvGraphicFramePr>
        <p:xfrm>
          <a:off x="1096963" y="2216879"/>
          <a:ext cx="10058400" cy="360992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73588">
                <a:tc>
                  <a:txBody>
                    <a:bodyPr/>
                    <a:lstStyle/>
                    <a:p>
                      <a:r>
                        <a:rPr lang="en-US" sz="2400" b="0" cap="all" spc="150" dirty="0">
                          <a:solidFill>
                            <a:schemeClr val="lt1"/>
                          </a:solidFill>
                        </a:rPr>
                        <a:t>Stage-1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Stage-2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Stage-3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Stage-4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Planning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Designing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Building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Model Training</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Finding suitable dataset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Dataset extraction and creation.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Model Testing</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Exploring different ML model</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Selecting the best suited model.</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Pre-processing</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Deployment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EB62AB-CB7A-3BC8-7CCE-0D81E32A801F}"/>
              </a:ext>
            </a:extLst>
          </p:cNvPr>
          <p:cNvSpPr txBox="1"/>
          <p:nvPr/>
        </p:nvSpPr>
        <p:spPr>
          <a:xfrm>
            <a:off x="4052236" y="808522"/>
            <a:ext cx="299345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Idea Visualization</a:t>
            </a:r>
          </a:p>
        </p:txBody>
      </p:sp>
      <p:sp>
        <p:nvSpPr>
          <p:cNvPr id="5" name="Rectangle 4">
            <a:extLst>
              <a:ext uri="{FF2B5EF4-FFF2-40B4-BE49-F238E27FC236}">
                <a16:creationId xmlns:a16="http://schemas.microsoft.com/office/drawing/2014/main" id="{249ACF9C-C857-48FF-B43F-AC08CBEA2E81}"/>
              </a:ext>
            </a:extLst>
          </p:cNvPr>
          <p:cNvSpPr/>
          <p:nvPr/>
        </p:nvSpPr>
        <p:spPr>
          <a:xfrm>
            <a:off x="808522" y="1626669"/>
            <a:ext cx="3051209" cy="1145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Person X goes to Hospital</a:t>
            </a:r>
          </a:p>
        </p:txBody>
      </p:sp>
      <p:cxnSp>
        <p:nvCxnSpPr>
          <p:cNvPr id="7" name="Straight Arrow Connector 6">
            <a:extLst>
              <a:ext uri="{FF2B5EF4-FFF2-40B4-BE49-F238E27FC236}">
                <a16:creationId xmlns:a16="http://schemas.microsoft.com/office/drawing/2014/main" id="{20A7E33D-6C2C-5AC7-4CE3-BFBBF358087E}"/>
              </a:ext>
            </a:extLst>
          </p:cNvPr>
          <p:cNvCxnSpPr/>
          <p:nvPr/>
        </p:nvCxnSpPr>
        <p:spPr>
          <a:xfrm>
            <a:off x="3792354" y="2237873"/>
            <a:ext cx="1674795"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9396049-DB99-E904-1514-826EFDCB087D}"/>
              </a:ext>
            </a:extLst>
          </p:cNvPr>
          <p:cNvSpPr/>
          <p:nvPr/>
        </p:nvSpPr>
        <p:spPr>
          <a:xfrm>
            <a:off x="5548964" y="1713298"/>
            <a:ext cx="2675823" cy="105877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Hospital</a:t>
            </a:r>
          </a:p>
        </p:txBody>
      </p:sp>
      <p:cxnSp>
        <p:nvCxnSpPr>
          <p:cNvPr id="10" name="Straight Arrow Connector 9">
            <a:extLst>
              <a:ext uri="{FF2B5EF4-FFF2-40B4-BE49-F238E27FC236}">
                <a16:creationId xmlns:a16="http://schemas.microsoft.com/office/drawing/2014/main" id="{E05FDDBE-D0F9-281B-6569-76B75D26FB25}"/>
              </a:ext>
            </a:extLst>
          </p:cNvPr>
          <p:cNvCxnSpPr>
            <a:cxnSpLocks/>
          </p:cNvCxnSpPr>
          <p:nvPr/>
        </p:nvCxnSpPr>
        <p:spPr>
          <a:xfrm>
            <a:off x="2079057" y="2772076"/>
            <a:ext cx="0" cy="123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A7CC57-14AE-E4D4-3304-40FBA7DDC17B}"/>
              </a:ext>
            </a:extLst>
          </p:cNvPr>
          <p:cNvSpPr/>
          <p:nvPr/>
        </p:nvSpPr>
        <p:spPr>
          <a:xfrm>
            <a:off x="1049154" y="4004109"/>
            <a:ext cx="2377439" cy="10587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Disease A</a:t>
            </a:r>
          </a:p>
        </p:txBody>
      </p:sp>
      <p:cxnSp>
        <p:nvCxnSpPr>
          <p:cNvPr id="16" name="Straight Arrow Connector 15">
            <a:extLst>
              <a:ext uri="{FF2B5EF4-FFF2-40B4-BE49-F238E27FC236}">
                <a16:creationId xmlns:a16="http://schemas.microsoft.com/office/drawing/2014/main" id="{84F5114D-8383-C254-26CD-EF385DAEAF2A}"/>
              </a:ext>
            </a:extLst>
          </p:cNvPr>
          <p:cNvCxnSpPr/>
          <p:nvPr/>
        </p:nvCxnSpPr>
        <p:spPr>
          <a:xfrm flipV="1">
            <a:off x="2521819" y="2858703"/>
            <a:ext cx="0" cy="122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5ECE6DF-90C0-60AD-1B6E-21E546162C2D}"/>
              </a:ext>
            </a:extLst>
          </p:cNvPr>
          <p:cNvSpPr/>
          <p:nvPr/>
        </p:nvSpPr>
        <p:spPr>
          <a:xfrm>
            <a:off x="6352674" y="3388092"/>
            <a:ext cx="1511166" cy="15207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Records</a:t>
            </a:r>
          </a:p>
        </p:txBody>
      </p:sp>
      <p:cxnSp>
        <p:nvCxnSpPr>
          <p:cNvPr id="19" name="Straight Arrow Connector 18">
            <a:extLst>
              <a:ext uri="{FF2B5EF4-FFF2-40B4-BE49-F238E27FC236}">
                <a16:creationId xmlns:a16="http://schemas.microsoft.com/office/drawing/2014/main" id="{5FD88F7C-8DD5-5B1F-3C38-E7CD3F5F2E68}"/>
              </a:ext>
            </a:extLst>
          </p:cNvPr>
          <p:cNvCxnSpPr>
            <a:cxnSpLocks/>
            <a:stCxn id="17" idx="0"/>
          </p:cNvCxnSpPr>
          <p:nvPr/>
        </p:nvCxnSpPr>
        <p:spPr>
          <a:xfrm flipH="1" flipV="1">
            <a:off x="7108256" y="2772076"/>
            <a:ext cx="1" cy="61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1BDB42E-7A37-C6B9-FEAE-9CBA3525D34C}"/>
              </a:ext>
            </a:extLst>
          </p:cNvPr>
          <p:cNvSpPr/>
          <p:nvPr/>
        </p:nvSpPr>
        <p:spPr>
          <a:xfrm>
            <a:off x="9509760" y="3657600"/>
            <a:ext cx="2011680" cy="1068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Disease B</a:t>
            </a:r>
          </a:p>
        </p:txBody>
      </p:sp>
      <p:cxnSp>
        <p:nvCxnSpPr>
          <p:cNvPr id="23" name="Straight Arrow Connector 22">
            <a:extLst>
              <a:ext uri="{FF2B5EF4-FFF2-40B4-BE49-F238E27FC236}">
                <a16:creationId xmlns:a16="http://schemas.microsoft.com/office/drawing/2014/main" id="{8A70916A-A8B7-B055-2790-F22FF5F5B987}"/>
              </a:ext>
            </a:extLst>
          </p:cNvPr>
          <p:cNvCxnSpPr>
            <a:cxnSpLocks/>
          </p:cNvCxnSpPr>
          <p:nvPr/>
        </p:nvCxnSpPr>
        <p:spPr>
          <a:xfrm flipH="1" flipV="1">
            <a:off x="8224787" y="2098307"/>
            <a:ext cx="1506354" cy="148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E7928B7-906C-B655-E974-15043ADB859C}"/>
              </a:ext>
            </a:extLst>
          </p:cNvPr>
          <p:cNvSpPr txBox="1"/>
          <p:nvPr/>
        </p:nvSpPr>
        <p:spPr>
          <a:xfrm rot="547351">
            <a:off x="9095871" y="2347561"/>
            <a:ext cx="2656574" cy="646331"/>
          </a:xfrm>
          <a:prstGeom prst="rect">
            <a:avLst/>
          </a:prstGeom>
          <a:noFill/>
        </p:spPr>
        <p:txBody>
          <a:bodyPr wrap="square" rtlCol="0">
            <a:spAutoFit/>
          </a:bodyPr>
          <a:lstStyle/>
          <a:p>
            <a:r>
              <a:rPr lang="en-IN" dirty="0"/>
              <a:t>Pandemic/season change</a:t>
            </a:r>
          </a:p>
        </p:txBody>
      </p:sp>
      <p:sp>
        <p:nvSpPr>
          <p:cNvPr id="26" name="TextBox 25">
            <a:extLst>
              <a:ext uri="{FF2B5EF4-FFF2-40B4-BE49-F238E27FC236}">
                <a16:creationId xmlns:a16="http://schemas.microsoft.com/office/drawing/2014/main" id="{62631DB6-A1FD-9C8F-5B86-580F628C0194}"/>
              </a:ext>
            </a:extLst>
          </p:cNvPr>
          <p:cNvSpPr txBox="1"/>
          <p:nvPr/>
        </p:nvSpPr>
        <p:spPr>
          <a:xfrm>
            <a:off x="2661388" y="2805764"/>
            <a:ext cx="2767261" cy="923330"/>
          </a:xfrm>
          <a:prstGeom prst="rect">
            <a:avLst/>
          </a:prstGeom>
          <a:noFill/>
        </p:spPr>
        <p:txBody>
          <a:bodyPr wrap="square" rtlCol="0">
            <a:spAutoFit/>
          </a:bodyPr>
          <a:lstStyle/>
          <a:p>
            <a:r>
              <a:rPr lang="en-IN" dirty="0"/>
              <a:t>Might be prone to Disease B due to history of disease A</a:t>
            </a:r>
          </a:p>
        </p:txBody>
      </p:sp>
      <p:cxnSp>
        <p:nvCxnSpPr>
          <p:cNvPr id="30" name="Straight Arrow Connector 29">
            <a:extLst>
              <a:ext uri="{FF2B5EF4-FFF2-40B4-BE49-F238E27FC236}">
                <a16:creationId xmlns:a16="http://schemas.microsoft.com/office/drawing/2014/main" id="{6CF9607A-BC55-7885-343E-6A7456B3A5D0}"/>
              </a:ext>
            </a:extLst>
          </p:cNvPr>
          <p:cNvCxnSpPr/>
          <p:nvPr/>
        </p:nvCxnSpPr>
        <p:spPr>
          <a:xfrm flipH="1">
            <a:off x="3859731" y="1881391"/>
            <a:ext cx="168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4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B96F-62FC-EB80-10AF-EC66945B9DC6}"/>
              </a:ext>
            </a:extLst>
          </p:cNvPr>
          <p:cNvSpPr>
            <a:spLocks noGrp="1"/>
          </p:cNvSpPr>
          <p:nvPr>
            <p:ph type="title"/>
          </p:nvPr>
        </p:nvSpPr>
        <p:spPr/>
        <p:txBody>
          <a:bodyPr/>
          <a:lstStyle/>
          <a:p>
            <a:r>
              <a:rPr lang="en-IN" dirty="0"/>
              <a:t>Model Applied:</a:t>
            </a:r>
          </a:p>
        </p:txBody>
      </p:sp>
      <p:sp>
        <p:nvSpPr>
          <p:cNvPr id="3" name="Content Placeholder 2">
            <a:extLst>
              <a:ext uri="{FF2B5EF4-FFF2-40B4-BE49-F238E27FC236}">
                <a16:creationId xmlns:a16="http://schemas.microsoft.com/office/drawing/2014/main" id="{B5F618F5-9481-DDBE-926B-8B6A5618A259}"/>
              </a:ext>
            </a:extLst>
          </p:cNvPr>
          <p:cNvSpPr>
            <a:spLocks noGrp="1"/>
          </p:cNvSpPr>
          <p:nvPr>
            <p:ph idx="1"/>
          </p:nvPr>
        </p:nvSpPr>
        <p:spPr/>
        <p:txBody>
          <a:bodyPr/>
          <a:lstStyle/>
          <a:p>
            <a:pPr>
              <a:buFont typeface="Wingdings" panose="05000000000000000000" pitchFamily="2" charset="2"/>
              <a:buChar char="v"/>
            </a:pPr>
            <a:r>
              <a:rPr lang="en-IN" dirty="0"/>
              <a:t>De</a:t>
            </a:r>
            <a:r>
              <a:rPr lang="en-IN" dirty="0">
                <a:solidFill>
                  <a:schemeClr val="tx1"/>
                </a:solidFill>
              </a:rPr>
              <a:t>cision Tree</a:t>
            </a:r>
          </a:p>
          <a:p>
            <a:pPr>
              <a:buFont typeface="Wingdings" panose="05000000000000000000" pitchFamily="2" charset="2"/>
              <a:buChar char="v"/>
            </a:pPr>
            <a:r>
              <a:rPr lang="en-IN" dirty="0">
                <a:solidFill>
                  <a:schemeClr val="tx1"/>
                </a:solidFill>
              </a:rPr>
              <a:t>Naïve Bayesian </a:t>
            </a:r>
          </a:p>
          <a:p>
            <a:pPr>
              <a:buFont typeface="Wingdings" panose="05000000000000000000" pitchFamily="2" charset="2"/>
              <a:buChar char="v"/>
            </a:pPr>
            <a:r>
              <a:rPr lang="en-IN" dirty="0">
                <a:solidFill>
                  <a:schemeClr val="tx1"/>
                </a:solidFill>
              </a:rPr>
              <a:t>Random Forest Classifier</a:t>
            </a:r>
            <a:endParaRPr lang="en-IN" dirty="0"/>
          </a:p>
        </p:txBody>
      </p:sp>
    </p:spTree>
    <p:extLst>
      <p:ext uri="{BB962C8B-B14F-4D97-AF65-F5344CB8AC3E}">
        <p14:creationId xmlns:p14="http://schemas.microsoft.com/office/powerpoint/2010/main" val="130621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C0F4-908E-8DCD-AA38-3C5F069D89EB}"/>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7F7F7481-A396-0667-6416-3A7B6C523369}"/>
              </a:ext>
            </a:extLst>
          </p:cNvPr>
          <p:cNvSpPr>
            <a:spLocks noGrp="1"/>
          </p:cNvSpPr>
          <p:nvPr>
            <p:ph idx="1"/>
          </p:nvPr>
        </p:nvSpPr>
        <p:spPr/>
        <p:txBody>
          <a:bodyPr>
            <a:normAutofit fontScale="40000" lnSpcReduction="20000"/>
          </a:bodyPr>
          <a:lstStyle/>
          <a:p>
            <a:r>
              <a:rPr lang="en-US" b="0" dirty="0">
                <a:solidFill>
                  <a:schemeClr val="tx1"/>
                </a:solidFill>
                <a:effectLst/>
                <a:latin typeface="Courier New" panose="02070309020205020404" pitchFamily="49" charset="0"/>
              </a:rPr>
              <a:t>#Importing required libraries</a:t>
            </a:r>
          </a:p>
          <a:p>
            <a:r>
              <a:rPr lang="en-US" b="0" dirty="0">
                <a:solidFill>
                  <a:schemeClr val="tx1"/>
                </a:solidFill>
                <a:effectLst/>
                <a:latin typeface="Courier New" panose="02070309020205020404" pitchFamily="49" charset="0"/>
              </a:rPr>
              <a:t>import csv</a:t>
            </a:r>
          </a:p>
          <a:p>
            <a:r>
              <a:rPr lang="en-US" b="0" dirty="0">
                <a:solidFill>
                  <a:schemeClr val="tx1"/>
                </a:solidFill>
                <a:effectLst/>
                <a:latin typeface="Courier New" panose="02070309020205020404" pitchFamily="49" charset="0"/>
              </a:rPr>
              <a:t>import pandas as pd</a:t>
            </a:r>
          </a:p>
          <a:p>
            <a:r>
              <a:rPr lang="en-US" b="0" dirty="0">
                <a:solidFill>
                  <a:schemeClr val="tx1"/>
                </a:solidFill>
                <a:effectLst/>
                <a:latin typeface="Courier New" panose="02070309020205020404" pitchFamily="49" charset="0"/>
              </a:rPr>
              <a:t>import </a:t>
            </a:r>
            <a:r>
              <a:rPr lang="en-US" b="0" dirty="0" err="1">
                <a:solidFill>
                  <a:schemeClr val="tx1"/>
                </a:solidFill>
                <a:effectLst/>
                <a:latin typeface="Courier New" panose="02070309020205020404" pitchFamily="49" charset="0"/>
              </a:rPr>
              <a:t>numpy</a:t>
            </a:r>
            <a:r>
              <a:rPr lang="en-US" b="0" dirty="0">
                <a:solidFill>
                  <a:schemeClr val="tx1"/>
                </a:solidFill>
                <a:effectLst/>
                <a:latin typeface="Courier New" panose="02070309020205020404" pitchFamily="49" charset="0"/>
              </a:rPr>
              <a:t> as np</a:t>
            </a:r>
          </a:p>
          <a:p>
            <a:r>
              <a:rPr lang="en-US" b="0" dirty="0">
                <a:solidFill>
                  <a:schemeClr val="tx1"/>
                </a:solidFill>
                <a:effectLst/>
                <a:latin typeface="Courier New" panose="02070309020205020404" pitchFamily="49" charset="0"/>
              </a:rPr>
              <a:t>from collections import </a:t>
            </a:r>
            <a:r>
              <a:rPr lang="en-US" b="0" dirty="0" err="1">
                <a:solidFill>
                  <a:schemeClr val="tx1"/>
                </a:solidFill>
                <a:effectLst/>
                <a:latin typeface="Courier New" panose="02070309020205020404" pitchFamily="49" charset="0"/>
              </a:rPr>
              <a:t>defaultdict</a:t>
            </a:r>
            <a:endParaRPr lang="en-US"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 Reading Raw Dataset</a:t>
            </a:r>
          </a:p>
          <a:p>
            <a:r>
              <a:rPr lang="en-IN" b="0" dirty="0" err="1">
                <a:solidFill>
                  <a:schemeClr val="tx1"/>
                </a:solidFill>
                <a:effectLst/>
                <a:latin typeface="Courier New" panose="02070309020205020404" pitchFamily="49" charset="0"/>
              </a:rPr>
              <a:t>df</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pd.read_excel</a:t>
            </a:r>
            <a:r>
              <a:rPr lang="en-IN" b="0" dirty="0">
                <a:solidFill>
                  <a:schemeClr val="tx1"/>
                </a:solidFill>
                <a:effectLst/>
                <a:latin typeface="Courier New" panose="02070309020205020404" pitchFamily="49" charset="0"/>
              </a:rPr>
              <a:t>('/content/drive/</a:t>
            </a:r>
            <a:r>
              <a:rPr lang="en-IN" b="0" dirty="0" err="1">
                <a:solidFill>
                  <a:schemeClr val="tx1"/>
                </a:solidFill>
                <a:effectLst/>
                <a:latin typeface="Courier New" panose="02070309020205020404" pitchFamily="49" charset="0"/>
              </a:rPr>
              <a:t>MyDrive</a:t>
            </a:r>
            <a:r>
              <a:rPr lang="en-IN" b="0" dirty="0">
                <a:solidFill>
                  <a:schemeClr val="tx1"/>
                </a:solidFill>
                <a:effectLst/>
                <a:latin typeface="Courier New" panose="02070309020205020404" pitchFamily="49" charset="0"/>
              </a:rPr>
              <a:t>/raw_data.xlsx')</a:t>
            </a:r>
          </a:p>
          <a:p>
            <a:r>
              <a:rPr lang="en-US" b="0" dirty="0">
                <a:solidFill>
                  <a:schemeClr val="tx1"/>
                </a:solidFill>
                <a:effectLst/>
                <a:latin typeface="Courier New" panose="02070309020205020404" pitchFamily="49" charset="0"/>
              </a:rPr>
              <a:t>#Displaying the uploaded dataset in the data frame</a:t>
            </a:r>
          </a:p>
          <a:p>
            <a:r>
              <a:rPr lang="en-US" b="0" dirty="0" err="1">
                <a:solidFill>
                  <a:schemeClr val="tx1"/>
                </a:solidFill>
                <a:effectLst/>
                <a:latin typeface="Courier New" panose="02070309020205020404" pitchFamily="49" charset="0"/>
              </a:rPr>
              <a:t>df.head</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Fill all </a:t>
            </a:r>
            <a:r>
              <a:rPr lang="en-US" b="0" dirty="0" err="1">
                <a:solidFill>
                  <a:schemeClr val="tx1"/>
                </a:solidFill>
                <a:effectLst/>
                <a:latin typeface="Courier New" panose="02070309020205020404" pitchFamily="49" charset="0"/>
              </a:rPr>
              <a:t>NaN</a:t>
            </a:r>
            <a:r>
              <a:rPr lang="en-US" b="0" dirty="0">
                <a:solidFill>
                  <a:schemeClr val="tx1"/>
                </a:solidFill>
                <a:effectLst/>
                <a:latin typeface="Courier New" panose="02070309020205020404" pitchFamily="49" charset="0"/>
              </a:rPr>
              <a:t> with the values above</a:t>
            </a:r>
          </a:p>
          <a:p>
            <a:r>
              <a:rPr lang="en-US" b="0" dirty="0">
                <a:solidFill>
                  <a:schemeClr val="tx1"/>
                </a:solidFill>
                <a:effectLst/>
                <a:latin typeface="Courier New" panose="02070309020205020404" pitchFamily="49" charset="0"/>
              </a:rPr>
              <a:t>data = </a:t>
            </a:r>
            <a:r>
              <a:rPr lang="en-US" b="0" dirty="0" err="1">
                <a:solidFill>
                  <a:schemeClr val="tx1"/>
                </a:solidFill>
                <a:effectLst/>
                <a:latin typeface="Courier New" panose="02070309020205020404" pitchFamily="49" charset="0"/>
              </a:rPr>
              <a:t>df.fillna</a:t>
            </a:r>
            <a:r>
              <a:rPr lang="en-US" b="0" dirty="0">
                <a:solidFill>
                  <a:schemeClr val="tx1"/>
                </a:solidFill>
                <a:effectLst/>
                <a:latin typeface="Courier New" panose="02070309020205020404" pitchFamily="49" charset="0"/>
              </a:rPr>
              <a:t>(method='</a:t>
            </a:r>
            <a:r>
              <a:rPr lang="en-US" b="0" dirty="0" err="1">
                <a:solidFill>
                  <a:schemeClr val="tx1"/>
                </a:solidFill>
                <a:effectLst/>
                <a:latin typeface="Courier New" panose="02070309020205020404" pitchFamily="49" charset="0"/>
              </a:rPr>
              <a:t>ffill</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#Displaying dataset with replaced values of </a:t>
            </a:r>
            <a:r>
              <a:rPr lang="en-US" b="0" dirty="0" err="1">
                <a:solidFill>
                  <a:schemeClr val="tx1"/>
                </a:solidFill>
                <a:effectLst/>
                <a:latin typeface="Courier New" panose="02070309020205020404" pitchFamily="49" charset="0"/>
              </a:rPr>
              <a:t>NaN</a:t>
            </a:r>
            <a:endParaRPr lang="en-US" b="0" dirty="0">
              <a:solidFill>
                <a:schemeClr val="tx1"/>
              </a:solidFill>
              <a:effectLst/>
              <a:latin typeface="Courier New" panose="02070309020205020404" pitchFamily="49" charset="0"/>
            </a:endParaRPr>
          </a:p>
          <a:p>
            <a:r>
              <a:rPr lang="en-US" b="0" dirty="0" err="1">
                <a:solidFill>
                  <a:schemeClr val="tx1"/>
                </a:solidFill>
                <a:effectLst/>
                <a:latin typeface="Courier New" panose="02070309020205020404" pitchFamily="49" charset="0"/>
              </a:rPr>
              <a:t>data.head</a:t>
            </a:r>
            <a:r>
              <a:rPr lang="en-US" b="0" dirty="0">
                <a:solidFill>
                  <a:schemeClr val="tx1"/>
                </a:solidFill>
                <a:effectLst/>
                <a:latin typeface="Courier New" panose="02070309020205020404" pitchFamily="49" charset="0"/>
              </a:rPr>
              <a:t>()</a:t>
            </a:r>
          </a:p>
          <a:p>
            <a:endParaRPr lang="en-IN" dirty="0">
              <a:solidFill>
                <a:schemeClr val="tx1"/>
              </a:solidFill>
            </a:endParaRPr>
          </a:p>
        </p:txBody>
      </p:sp>
    </p:spTree>
    <p:extLst>
      <p:ext uri="{BB962C8B-B14F-4D97-AF65-F5344CB8AC3E}">
        <p14:creationId xmlns:p14="http://schemas.microsoft.com/office/powerpoint/2010/main" val="327172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444D-1E03-BB4E-26E0-B300ECE321BA}"/>
              </a:ext>
            </a:extLst>
          </p:cNvPr>
          <p:cNvSpPr>
            <a:spLocks noGrp="1"/>
          </p:cNvSpPr>
          <p:nvPr>
            <p:ph type="title"/>
          </p:nvPr>
        </p:nvSpPr>
        <p:spPr>
          <a:xfrm flipH="1">
            <a:off x="13812253" y="657444"/>
            <a:ext cx="259882" cy="1450757"/>
          </a:xfrm>
        </p:spPr>
        <p:txBody>
          <a:bodyPr/>
          <a:lstStyle/>
          <a:p>
            <a:endParaRPr lang="en-IN" dirty="0"/>
          </a:p>
        </p:txBody>
      </p:sp>
      <p:sp>
        <p:nvSpPr>
          <p:cNvPr id="3" name="Content Placeholder 2">
            <a:extLst>
              <a:ext uri="{FF2B5EF4-FFF2-40B4-BE49-F238E27FC236}">
                <a16:creationId xmlns:a16="http://schemas.microsoft.com/office/drawing/2014/main" id="{F1EE5FBF-05DC-9B47-76D6-B3D3DB91C0FF}"/>
              </a:ext>
            </a:extLst>
          </p:cNvPr>
          <p:cNvSpPr>
            <a:spLocks noGrp="1"/>
          </p:cNvSpPr>
          <p:nvPr>
            <p:ph idx="1"/>
          </p:nvPr>
        </p:nvSpPr>
        <p:spPr>
          <a:xfrm>
            <a:off x="346509" y="317633"/>
            <a:ext cx="10058400" cy="5339704"/>
          </a:xfrm>
        </p:spPr>
        <p:txBody>
          <a:bodyPr>
            <a:noAutofit/>
          </a:bodyPr>
          <a:lstStyle/>
          <a:p>
            <a:r>
              <a:rPr lang="en-IN" sz="700" b="0" dirty="0">
                <a:solidFill>
                  <a:schemeClr val="tx1"/>
                </a:solidFill>
                <a:effectLst/>
                <a:latin typeface="Courier New" panose="02070309020205020404" pitchFamily="49" charset="0"/>
              </a:rPr>
              <a:t># Data </a:t>
            </a:r>
            <a:r>
              <a:rPr lang="en-IN" sz="700" b="0" dirty="0" err="1">
                <a:solidFill>
                  <a:schemeClr val="tx1"/>
                </a:solidFill>
                <a:effectLst/>
                <a:latin typeface="Courier New" panose="02070309020205020404" pitchFamily="49" charset="0"/>
              </a:rPr>
              <a:t>Cleanup</a:t>
            </a:r>
            <a:endParaRPr lang="en-IN" sz="700" b="0" dirty="0">
              <a:solidFill>
                <a:schemeClr val="tx1"/>
              </a:solidFill>
              <a:effectLst/>
              <a:latin typeface="Courier New" panose="02070309020205020404" pitchFamily="49" charset="0"/>
            </a:endParaRPr>
          </a:p>
          <a:p>
            <a:r>
              <a:rPr lang="en-IN" sz="700" b="0" dirty="0" err="1">
                <a:solidFill>
                  <a:schemeClr val="tx1"/>
                </a:solidFill>
                <a:effectLst/>
                <a:latin typeface="Courier New" panose="02070309020205020404" pitchFamily="49" charset="0"/>
              </a:rPr>
              <a:t>disease_list</a:t>
            </a:r>
            <a:r>
              <a:rPr lang="en-IN" sz="700" b="0" dirty="0">
                <a:solidFill>
                  <a:schemeClr val="tx1"/>
                </a:solidFill>
                <a:effectLst/>
                <a:latin typeface="Courier New" panose="02070309020205020404" pitchFamily="49" charset="0"/>
              </a:rPr>
              <a:t> = []</a:t>
            </a:r>
          </a:p>
          <a:p>
            <a:r>
              <a:rPr lang="en-IN" sz="700" b="0" dirty="0" err="1">
                <a:solidFill>
                  <a:schemeClr val="tx1"/>
                </a:solidFill>
                <a:effectLst/>
                <a:latin typeface="Courier New" panose="02070309020205020404" pitchFamily="49" charset="0"/>
              </a:rPr>
              <a:t>disease_symptom_dict</a:t>
            </a:r>
            <a:r>
              <a:rPr lang="en-IN" sz="700" b="0" dirty="0">
                <a:solidFill>
                  <a:schemeClr val="tx1"/>
                </a:solidFill>
                <a:effectLst/>
                <a:latin typeface="Courier New" panose="02070309020205020404" pitchFamily="49" charset="0"/>
              </a:rPr>
              <a:t> = </a:t>
            </a:r>
            <a:r>
              <a:rPr lang="en-IN" sz="700" b="0" dirty="0" err="1">
                <a:solidFill>
                  <a:schemeClr val="tx1"/>
                </a:solidFill>
                <a:effectLst/>
                <a:latin typeface="Courier New" panose="02070309020205020404" pitchFamily="49" charset="0"/>
              </a:rPr>
              <a:t>defaultdict</a:t>
            </a:r>
            <a:r>
              <a:rPr lang="en-IN" sz="700" b="0" dirty="0">
                <a:solidFill>
                  <a:schemeClr val="tx1"/>
                </a:solidFill>
                <a:effectLst/>
                <a:latin typeface="Courier New" panose="02070309020205020404" pitchFamily="49" charset="0"/>
              </a:rPr>
              <a:t>(list)</a:t>
            </a:r>
          </a:p>
          <a:p>
            <a:r>
              <a:rPr lang="en-IN" sz="700" b="0" dirty="0" err="1">
                <a:solidFill>
                  <a:schemeClr val="tx1"/>
                </a:solidFill>
                <a:effectLst/>
                <a:latin typeface="Courier New" panose="02070309020205020404" pitchFamily="49" charset="0"/>
              </a:rPr>
              <a:t>disease_symptom_count</a:t>
            </a:r>
            <a:r>
              <a:rPr lang="en-IN" sz="700" b="0" dirty="0">
                <a:solidFill>
                  <a:schemeClr val="tx1"/>
                </a:solidFill>
                <a:effectLst/>
                <a:latin typeface="Courier New" panose="02070309020205020404" pitchFamily="49" charset="0"/>
              </a:rPr>
              <a:t> = {}</a:t>
            </a:r>
          </a:p>
          <a:p>
            <a:r>
              <a:rPr lang="en-IN" sz="700" b="0" dirty="0">
                <a:solidFill>
                  <a:schemeClr val="tx1"/>
                </a:solidFill>
                <a:effectLst/>
                <a:latin typeface="Courier New" panose="02070309020205020404" pitchFamily="49" charset="0"/>
              </a:rPr>
              <a:t>count = 0</a:t>
            </a:r>
          </a:p>
          <a:p>
            <a:br>
              <a:rPr lang="en-IN" sz="700" b="0" dirty="0">
                <a:solidFill>
                  <a:schemeClr val="tx1"/>
                </a:solidFill>
                <a:effectLst/>
                <a:latin typeface="Courier New" panose="02070309020205020404" pitchFamily="49" charset="0"/>
              </a:rPr>
            </a:br>
            <a:r>
              <a:rPr lang="en-IN" sz="700" b="0" dirty="0">
                <a:solidFill>
                  <a:schemeClr val="tx1"/>
                </a:solidFill>
                <a:effectLst/>
                <a:latin typeface="Courier New" panose="02070309020205020404" pitchFamily="49" charset="0"/>
              </a:rPr>
              <a:t>for </a:t>
            </a:r>
            <a:r>
              <a:rPr lang="en-IN" sz="700" b="0" dirty="0" err="1">
                <a:solidFill>
                  <a:schemeClr val="tx1"/>
                </a:solidFill>
                <a:effectLst/>
                <a:latin typeface="Courier New" panose="02070309020205020404" pitchFamily="49" charset="0"/>
              </a:rPr>
              <a:t>idx</a:t>
            </a:r>
            <a:r>
              <a:rPr lang="en-IN" sz="700" b="0" dirty="0">
                <a:solidFill>
                  <a:schemeClr val="tx1"/>
                </a:solidFill>
                <a:effectLst/>
                <a:latin typeface="Courier New" panose="02070309020205020404" pitchFamily="49" charset="0"/>
              </a:rPr>
              <a:t>, row in </a:t>
            </a:r>
            <a:r>
              <a:rPr lang="en-IN" sz="700" b="0" dirty="0" err="1">
                <a:solidFill>
                  <a:schemeClr val="tx1"/>
                </a:solidFill>
                <a:effectLst/>
                <a:latin typeface="Courier New" panose="02070309020205020404" pitchFamily="49" charset="0"/>
              </a:rPr>
              <a:t>data.iterrows</a:t>
            </a:r>
            <a:r>
              <a:rPr lang="en-IN" sz="700" b="0" dirty="0">
                <a:solidFill>
                  <a:schemeClr val="tx1"/>
                </a:solidFill>
                <a:effectLst/>
                <a:latin typeface="Courier New" panose="02070309020205020404" pitchFamily="49" charset="0"/>
              </a:rPr>
              <a:t>():</a:t>
            </a:r>
          </a:p>
          <a:p>
            <a:r>
              <a:rPr lang="en-IN" sz="700" b="0" dirty="0">
                <a:solidFill>
                  <a:schemeClr val="tx1"/>
                </a:solidFill>
                <a:effectLst/>
                <a:latin typeface="Courier New" panose="02070309020205020404" pitchFamily="49" charset="0"/>
              </a:rPr>
              <a:t>    </a:t>
            </a:r>
          </a:p>
          <a:p>
            <a:r>
              <a:rPr lang="en-IN" sz="700" b="0" dirty="0">
                <a:solidFill>
                  <a:schemeClr val="tx1"/>
                </a:solidFill>
                <a:effectLst/>
                <a:latin typeface="Courier New" panose="02070309020205020404" pitchFamily="49" charset="0"/>
              </a:rPr>
              <a:t>    # Get the Disease Names</a:t>
            </a:r>
          </a:p>
          <a:p>
            <a:r>
              <a:rPr lang="en-IN" sz="700" b="0" dirty="0">
                <a:solidFill>
                  <a:schemeClr val="tx1"/>
                </a:solidFill>
                <a:effectLst/>
                <a:latin typeface="Courier New" panose="02070309020205020404" pitchFamily="49" charset="0"/>
              </a:rPr>
              <a:t>    if (row['Disease'] !="\xc2\xa0") and (row['Disease'] != ""):</a:t>
            </a:r>
          </a:p>
          <a:p>
            <a:r>
              <a:rPr lang="en-IN" sz="700" b="0" dirty="0">
                <a:solidFill>
                  <a:schemeClr val="tx1"/>
                </a:solidFill>
                <a:effectLst/>
                <a:latin typeface="Courier New" panose="02070309020205020404" pitchFamily="49" charset="0"/>
              </a:rPr>
              <a:t>        disease = row['Disease']</a:t>
            </a:r>
          </a:p>
          <a:p>
            <a:r>
              <a:rPr lang="en-IN" sz="700" b="0" dirty="0">
                <a:solidFill>
                  <a:schemeClr val="tx1"/>
                </a:solidFill>
                <a:effectLst/>
                <a:latin typeface="Courier New" panose="02070309020205020404" pitchFamily="49" charset="0"/>
              </a:rPr>
              <a:t>        </a:t>
            </a:r>
            <a:r>
              <a:rPr lang="en-IN" sz="700" b="0" dirty="0" err="1">
                <a:solidFill>
                  <a:schemeClr val="tx1"/>
                </a:solidFill>
                <a:effectLst/>
                <a:latin typeface="Courier New" panose="02070309020205020404" pitchFamily="49" charset="0"/>
              </a:rPr>
              <a:t>disease_list</a:t>
            </a:r>
            <a:r>
              <a:rPr lang="en-IN" sz="700" b="0" dirty="0">
                <a:solidFill>
                  <a:schemeClr val="tx1"/>
                </a:solidFill>
                <a:effectLst/>
                <a:latin typeface="Courier New" panose="02070309020205020404" pitchFamily="49" charset="0"/>
              </a:rPr>
              <a:t> = </a:t>
            </a:r>
            <a:r>
              <a:rPr lang="en-IN" sz="700" b="0" dirty="0" err="1">
                <a:solidFill>
                  <a:schemeClr val="tx1"/>
                </a:solidFill>
                <a:effectLst/>
                <a:latin typeface="Courier New" panose="02070309020205020404" pitchFamily="49" charset="0"/>
              </a:rPr>
              <a:t>process_data</a:t>
            </a:r>
            <a:r>
              <a:rPr lang="en-IN" sz="700" b="0" dirty="0">
                <a:solidFill>
                  <a:schemeClr val="tx1"/>
                </a:solidFill>
                <a:effectLst/>
                <a:latin typeface="Courier New" panose="02070309020205020404" pitchFamily="49" charset="0"/>
              </a:rPr>
              <a:t>(data=disease)</a:t>
            </a:r>
          </a:p>
          <a:p>
            <a:r>
              <a:rPr lang="en-IN" sz="700" b="0" dirty="0">
                <a:solidFill>
                  <a:schemeClr val="tx1"/>
                </a:solidFill>
                <a:effectLst/>
                <a:latin typeface="Courier New" panose="02070309020205020404" pitchFamily="49" charset="0"/>
              </a:rPr>
              <a:t>        count = row['Count of Disease Occurrence']</a:t>
            </a:r>
          </a:p>
          <a:p>
            <a:br>
              <a:rPr lang="en-IN" sz="700" b="0" dirty="0">
                <a:solidFill>
                  <a:schemeClr val="tx1"/>
                </a:solidFill>
                <a:effectLst/>
                <a:latin typeface="Courier New" panose="02070309020205020404" pitchFamily="49" charset="0"/>
              </a:rPr>
            </a:br>
            <a:r>
              <a:rPr lang="en-IN" sz="700" b="0" dirty="0">
                <a:solidFill>
                  <a:schemeClr val="tx1"/>
                </a:solidFill>
                <a:effectLst/>
                <a:latin typeface="Courier New" panose="02070309020205020404" pitchFamily="49" charset="0"/>
              </a:rPr>
              <a:t>    # Get the Symptoms Corresponding to Diseases</a:t>
            </a:r>
          </a:p>
          <a:p>
            <a:r>
              <a:rPr lang="en-IN" sz="700" b="0" dirty="0">
                <a:solidFill>
                  <a:schemeClr val="tx1"/>
                </a:solidFill>
                <a:effectLst/>
                <a:latin typeface="Courier New" panose="02070309020205020404" pitchFamily="49" charset="0"/>
              </a:rPr>
              <a:t>    if (row['Symptom'] !="\xc2\xa0") and (row['Symptom'] != ""):</a:t>
            </a:r>
          </a:p>
          <a:p>
            <a:r>
              <a:rPr lang="en-IN" sz="700" b="0" dirty="0">
                <a:solidFill>
                  <a:schemeClr val="tx1"/>
                </a:solidFill>
                <a:effectLst/>
                <a:latin typeface="Courier New" panose="02070309020205020404" pitchFamily="49" charset="0"/>
              </a:rPr>
              <a:t>        symptom = row['Symptom']</a:t>
            </a:r>
          </a:p>
          <a:p>
            <a:r>
              <a:rPr lang="en-IN" sz="700" b="0" dirty="0">
                <a:solidFill>
                  <a:schemeClr val="tx1"/>
                </a:solidFill>
                <a:effectLst/>
                <a:latin typeface="Courier New" panose="02070309020205020404" pitchFamily="49" charset="0"/>
              </a:rPr>
              <a:t>        </a:t>
            </a:r>
            <a:r>
              <a:rPr lang="en-IN" sz="700" b="0" dirty="0" err="1">
                <a:solidFill>
                  <a:schemeClr val="tx1"/>
                </a:solidFill>
                <a:effectLst/>
                <a:latin typeface="Courier New" panose="02070309020205020404" pitchFamily="49" charset="0"/>
              </a:rPr>
              <a:t>symptom_list</a:t>
            </a:r>
            <a:r>
              <a:rPr lang="en-IN" sz="700" b="0" dirty="0">
                <a:solidFill>
                  <a:schemeClr val="tx1"/>
                </a:solidFill>
                <a:effectLst/>
                <a:latin typeface="Courier New" panose="02070309020205020404" pitchFamily="49" charset="0"/>
              </a:rPr>
              <a:t> = </a:t>
            </a:r>
            <a:r>
              <a:rPr lang="en-IN" sz="700" b="0" dirty="0" err="1">
                <a:solidFill>
                  <a:schemeClr val="tx1"/>
                </a:solidFill>
                <a:effectLst/>
                <a:latin typeface="Courier New" panose="02070309020205020404" pitchFamily="49" charset="0"/>
              </a:rPr>
              <a:t>process_data</a:t>
            </a:r>
            <a:r>
              <a:rPr lang="en-IN" sz="700" b="0" dirty="0">
                <a:solidFill>
                  <a:schemeClr val="tx1"/>
                </a:solidFill>
                <a:effectLst/>
                <a:latin typeface="Courier New" panose="02070309020205020404" pitchFamily="49" charset="0"/>
              </a:rPr>
              <a:t>(data=symptom)</a:t>
            </a:r>
          </a:p>
          <a:p>
            <a:r>
              <a:rPr lang="en-IN" sz="700" b="0" dirty="0">
                <a:solidFill>
                  <a:schemeClr val="tx1"/>
                </a:solidFill>
                <a:effectLst/>
                <a:latin typeface="Courier New" panose="02070309020205020404" pitchFamily="49" charset="0"/>
              </a:rPr>
              <a:t>        for d in </a:t>
            </a:r>
            <a:r>
              <a:rPr lang="en-IN" sz="700" b="0" dirty="0" err="1">
                <a:solidFill>
                  <a:schemeClr val="tx1"/>
                </a:solidFill>
                <a:effectLst/>
                <a:latin typeface="Courier New" panose="02070309020205020404" pitchFamily="49" charset="0"/>
              </a:rPr>
              <a:t>disease_list</a:t>
            </a:r>
            <a:r>
              <a:rPr lang="en-IN" sz="700" b="0" dirty="0">
                <a:solidFill>
                  <a:schemeClr val="tx1"/>
                </a:solidFill>
                <a:effectLst/>
                <a:latin typeface="Courier New" panose="02070309020205020404" pitchFamily="49" charset="0"/>
              </a:rPr>
              <a:t>:</a:t>
            </a:r>
          </a:p>
          <a:p>
            <a:r>
              <a:rPr lang="en-IN" sz="700" b="0" dirty="0">
                <a:solidFill>
                  <a:schemeClr val="tx1"/>
                </a:solidFill>
                <a:effectLst/>
                <a:latin typeface="Courier New" panose="02070309020205020404" pitchFamily="49" charset="0"/>
              </a:rPr>
              <a:t>            for s in </a:t>
            </a:r>
            <a:r>
              <a:rPr lang="en-IN" sz="700" b="0" dirty="0" err="1">
                <a:solidFill>
                  <a:schemeClr val="tx1"/>
                </a:solidFill>
                <a:effectLst/>
                <a:latin typeface="Courier New" panose="02070309020205020404" pitchFamily="49" charset="0"/>
              </a:rPr>
              <a:t>symptom_list</a:t>
            </a:r>
            <a:r>
              <a:rPr lang="en-IN" sz="700" b="0" dirty="0">
                <a:solidFill>
                  <a:schemeClr val="tx1"/>
                </a:solidFill>
                <a:effectLst/>
                <a:latin typeface="Courier New" panose="02070309020205020404" pitchFamily="49" charset="0"/>
              </a:rPr>
              <a:t>:</a:t>
            </a:r>
          </a:p>
          <a:p>
            <a:r>
              <a:rPr lang="en-IN" sz="700" b="0" dirty="0">
                <a:solidFill>
                  <a:schemeClr val="tx1"/>
                </a:solidFill>
                <a:effectLst/>
                <a:latin typeface="Courier New" panose="02070309020205020404" pitchFamily="49" charset="0"/>
              </a:rPr>
              <a:t>                </a:t>
            </a:r>
            <a:r>
              <a:rPr lang="en-IN" sz="700" b="0" dirty="0" err="1">
                <a:solidFill>
                  <a:schemeClr val="tx1"/>
                </a:solidFill>
                <a:effectLst/>
                <a:latin typeface="Courier New" panose="02070309020205020404" pitchFamily="49" charset="0"/>
              </a:rPr>
              <a:t>disease_symptom_dict</a:t>
            </a:r>
            <a:r>
              <a:rPr lang="en-IN" sz="700" b="0" dirty="0">
                <a:solidFill>
                  <a:schemeClr val="tx1"/>
                </a:solidFill>
                <a:effectLst/>
                <a:latin typeface="Courier New" panose="02070309020205020404" pitchFamily="49" charset="0"/>
              </a:rPr>
              <a:t>[d].append(s)</a:t>
            </a:r>
          </a:p>
          <a:p>
            <a:r>
              <a:rPr lang="en-IN" sz="700" b="0" dirty="0">
                <a:solidFill>
                  <a:schemeClr val="tx1"/>
                </a:solidFill>
                <a:effectLst/>
                <a:latin typeface="Courier New" panose="02070309020205020404" pitchFamily="49" charset="0"/>
              </a:rPr>
              <a:t>            </a:t>
            </a:r>
            <a:r>
              <a:rPr lang="en-IN" sz="700" b="0" dirty="0" err="1">
                <a:solidFill>
                  <a:schemeClr val="tx1"/>
                </a:solidFill>
                <a:effectLst/>
                <a:latin typeface="Courier New" panose="02070309020205020404" pitchFamily="49" charset="0"/>
              </a:rPr>
              <a:t>disease_symptom_count</a:t>
            </a:r>
            <a:r>
              <a:rPr lang="en-IN" sz="700" b="0" dirty="0">
                <a:solidFill>
                  <a:schemeClr val="tx1"/>
                </a:solidFill>
                <a:effectLst/>
                <a:latin typeface="Courier New" panose="02070309020205020404" pitchFamily="49" charset="0"/>
              </a:rPr>
              <a:t>[d] = count</a:t>
            </a:r>
          </a:p>
          <a:p>
            <a:endParaRPr lang="en-IN" sz="700" dirty="0">
              <a:solidFill>
                <a:schemeClr val="tx1"/>
              </a:solidFill>
            </a:endParaRPr>
          </a:p>
        </p:txBody>
      </p:sp>
    </p:spTree>
    <p:extLst>
      <p:ext uri="{BB962C8B-B14F-4D97-AF65-F5344CB8AC3E}">
        <p14:creationId xmlns:p14="http://schemas.microsoft.com/office/powerpoint/2010/main" val="343036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050D-C8ED-B923-FBCB-CEEF1D1E95D3}"/>
              </a:ext>
            </a:extLst>
          </p:cNvPr>
          <p:cNvSpPr>
            <a:spLocks noGrp="1"/>
          </p:cNvSpPr>
          <p:nvPr>
            <p:ph type="title"/>
          </p:nvPr>
        </p:nvSpPr>
        <p:spPr>
          <a:xfrm>
            <a:off x="12637865" y="1382822"/>
            <a:ext cx="616122" cy="1450757"/>
          </a:xfrm>
        </p:spPr>
        <p:txBody>
          <a:bodyPr/>
          <a:lstStyle/>
          <a:p>
            <a:endParaRPr lang="en-IN" dirty="0"/>
          </a:p>
        </p:txBody>
      </p:sp>
      <p:sp>
        <p:nvSpPr>
          <p:cNvPr id="3" name="Content Placeholder 2">
            <a:extLst>
              <a:ext uri="{FF2B5EF4-FFF2-40B4-BE49-F238E27FC236}">
                <a16:creationId xmlns:a16="http://schemas.microsoft.com/office/drawing/2014/main" id="{F89EF533-C091-4EF5-90D7-9F33F8B04B7A}"/>
              </a:ext>
            </a:extLst>
          </p:cNvPr>
          <p:cNvSpPr>
            <a:spLocks noGrp="1"/>
          </p:cNvSpPr>
          <p:nvPr>
            <p:ph idx="1"/>
          </p:nvPr>
        </p:nvSpPr>
        <p:spPr>
          <a:xfrm>
            <a:off x="1097280" y="221381"/>
            <a:ext cx="10058400" cy="5647711"/>
          </a:xfrm>
        </p:spPr>
        <p:txBody>
          <a:bodyPr>
            <a:normAutofit fontScale="32500" lnSpcReduction="20000"/>
          </a:bodyPr>
          <a:lstStyle/>
          <a:p>
            <a:r>
              <a:rPr lang="en-US" b="0" dirty="0">
                <a:solidFill>
                  <a:schemeClr val="tx1"/>
                </a:solidFill>
                <a:effectLst/>
                <a:latin typeface="Courier New" panose="02070309020205020404" pitchFamily="49" charset="0"/>
              </a:rPr>
              <a:t># See that the data is Processed Correctly</a:t>
            </a:r>
          </a:p>
          <a:p>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=int(0)</a:t>
            </a:r>
          </a:p>
          <a:p>
            <a:r>
              <a:rPr lang="en-US" b="0" dirty="0">
                <a:solidFill>
                  <a:schemeClr val="tx1"/>
                </a:solidFill>
                <a:effectLst/>
                <a:latin typeface="Courier New" panose="02070309020205020404" pitchFamily="49" charset="0"/>
              </a:rPr>
              <a:t>for key in </a:t>
            </a:r>
            <a:r>
              <a:rPr lang="en-US" b="0" dirty="0" err="1">
                <a:solidFill>
                  <a:schemeClr val="tx1"/>
                </a:solidFill>
                <a:effectLst/>
                <a:latin typeface="Courier New" panose="02070309020205020404" pitchFamily="49" charset="0"/>
              </a:rPr>
              <a:t>disease_symptom_dict.keys</a:t>
            </a:r>
            <a:r>
              <a:rPr lang="en-US" b="0" dirty="0">
                <a:solidFill>
                  <a:schemeClr val="tx1"/>
                </a:solidFill>
                <a:effectLst/>
                <a:latin typeface="Courier New" panose="02070309020205020404" pitchFamily="49" charset="0"/>
              </a:rPr>
              <a:t>():</a:t>
            </a:r>
          </a:p>
          <a:p>
            <a:r>
              <a:rPr lang="en-US" b="0" dirty="0">
                <a:solidFill>
                  <a:schemeClr val="tx1"/>
                </a:solidFill>
                <a:effectLst/>
                <a:latin typeface="Courier New" panose="02070309020205020404" pitchFamily="49" charset="0"/>
              </a:rPr>
              <a:t>  print(</a:t>
            </a:r>
            <a:r>
              <a:rPr lang="en-US" b="0" dirty="0" err="1">
                <a:solidFill>
                  <a:schemeClr val="tx1"/>
                </a:solidFill>
                <a:effectLst/>
                <a:latin typeface="Courier New" panose="02070309020205020404" pitchFamily="49" charset="0"/>
              </a:rPr>
              <a:t>key,disease_symptom_dict</a:t>
            </a:r>
            <a:r>
              <a:rPr lang="en-US" b="0" dirty="0">
                <a:solidFill>
                  <a:schemeClr val="tx1"/>
                </a:solidFill>
                <a:effectLst/>
                <a:latin typeface="Courier New" panose="02070309020205020404" pitchFamily="49" charset="0"/>
              </a:rPr>
              <a:t>[key])</a:t>
            </a:r>
          </a:p>
          <a:p>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=i+1</a:t>
            </a:r>
          </a:p>
          <a:p>
            <a:r>
              <a:rPr lang="en-US" b="0" dirty="0">
                <a:solidFill>
                  <a:schemeClr val="tx1"/>
                </a:solidFill>
                <a:effectLst/>
                <a:latin typeface="Courier New" panose="02070309020205020404" pitchFamily="49" charset="0"/>
              </a:rPr>
              <a:t>  if </a:t>
            </a:r>
            <a:r>
              <a:rPr lang="en-US" b="0" dirty="0" err="1">
                <a:solidFill>
                  <a:schemeClr val="tx1"/>
                </a:solidFill>
                <a:effectLst/>
                <a:latin typeface="Courier New" panose="02070309020205020404" pitchFamily="49" charset="0"/>
              </a:rPr>
              <a:t>i</a:t>
            </a:r>
            <a:r>
              <a:rPr lang="en-US" b="0" dirty="0">
                <a:solidFill>
                  <a:schemeClr val="tx1"/>
                </a:solidFill>
                <a:effectLst/>
                <a:latin typeface="Courier New" panose="02070309020205020404" pitchFamily="49" charset="0"/>
              </a:rPr>
              <a:t>&gt;10:</a:t>
            </a:r>
          </a:p>
          <a:p>
            <a:r>
              <a:rPr lang="en-US" b="0" dirty="0">
                <a:solidFill>
                  <a:schemeClr val="tx1"/>
                </a:solidFill>
                <a:effectLst/>
                <a:latin typeface="Courier New" panose="02070309020205020404" pitchFamily="49" charset="0"/>
              </a:rPr>
              <a:t>    break</a:t>
            </a:r>
          </a:p>
          <a:p>
            <a:r>
              <a:rPr lang="en-US" b="0" dirty="0">
                <a:solidFill>
                  <a:schemeClr val="tx1"/>
                </a:solidFill>
                <a:effectLst/>
                <a:latin typeface="Courier New" panose="02070309020205020404" pitchFamily="49" charset="0"/>
              </a:rPr>
              <a:t># Count of Disease </a:t>
            </a:r>
            <a:r>
              <a:rPr lang="en-US" b="0" dirty="0" err="1">
                <a:solidFill>
                  <a:schemeClr val="tx1"/>
                </a:solidFill>
                <a:effectLst/>
                <a:latin typeface="Courier New" panose="02070309020205020404" pitchFamily="49" charset="0"/>
              </a:rPr>
              <a:t>Occurence</a:t>
            </a:r>
            <a:r>
              <a:rPr lang="en-US" b="0" dirty="0">
                <a:solidFill>
                  <a:schemeClr val="tx1"/>
                </a:solidFill>
                <a:effectLst/>
                <a:latin typeface="Courier New" panose="02070309020205020404" pitchFamily="49" charset="0"/>
              </a:rPr>
              <a:t> w.r.t each Disease</a:t>
            </a:r>
          </a:p>
          <a:p>
            <a:r>
              <a:rPr lang="en-US" b="0" dirty="0" err="1">
                <a:solidFill>
                  <a:schemeClr val="tx1"/>
                </a:solidFill>
                <a:effectLst/>
                <a:latin typeface="Courier New" panose="02070309020205020404" pitchFamily="49" charset="0"/>
              </a:rPr>
              <a:t>disease_symptom_count</a:t>
            </a:r>
            <a:endParaRPr lang="en-US"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 Save cleaned data as CSV</a:t>
            </a:r>
          </a:p>
          <a:p>
            <a:r>
              <a:rPr lang="en-IN" b="0" dirty="0">
                <a:solidFill>
                  <a:schemeClr val="tx1"/>
                </a:solidFill>
                <a:effectLst/>
                <a:latin typeface="Courier New" panose="02070309020205020404" pitchFamily="49" charset="0"/>
              </a:rPr>
              <a:t>f = open('raw_data.csv', 'w')</a:t>
            </a:r>
          </a:p>
          <a:p>
            <a:br>
              <a:rPr lang="en-IN" b="0" dirty="0">
                <a:solidFill>
                  <a:schemeClr val="tx1"/>
                </a:solidFill>
                <a:effectLst/>
                <a:latin typeface="Courier New" panose="02070309020205020404" pitchFamily="49" charset="0"/>
              </a:rPr>
            </a:br>
            <a:r>
              <a:rPr lang="en-IN" b="0" dirty="0">
                <a:solidFill>
                  <a:schemeClr val="tx1"/>
                </a:solidFill>
                <a:effectLst/>
                <a:latin typeface="Courier New" panose="02070309020205020404" pitchFamily="49" charset="0"/>
              </a:rPr>
              <a:t>with f:</a:t>
            </a:r>
          </a:p>
          <a:p>
            <a:r>
              <a:rPr lang="en-IN" b="0" dirty="0">
                <a:solidFill>
                  <a:schemeClr val="tx1"/>
                </a:solidFill>
                <a:effectLst/>
                <a:latin typeface="Courier New" panose="02070309020205020404" pitchFamily="49" charset="0"/>
              </a:rPr>
              <a:t>    writer = </a:t>
            </a:r>
            <a:r>
              <a:rPr lang="en-IN" b="0" dirty="0" err="1">
                <a:solidFill>
                  <a:schemeClr val="tx1"/>
                </a:solidFill>
                <a:effectLst/>
                <a:latin typeface="Courier New" panose="02070309020205020404" pitchFamily="49" charset="0"/>
              </a:rPr>
              <a:t>csv.writer</a:t>
            </a:r>
            <a:r>
              <a:rPr lang="en-IN" b="0" dirty="0">
                <a:solidFill>
                  <a:schemeClr val="tx1"/>
                </a:solidFill>
                <a:effectLst/>
                <a:latin typeface="Courier New" panose="02070309020205020404" pitchFamily="49" charset="0"/>
              </a:rPr>
              <a:t>(f)</a:t>
            </a:r>
          </a:p>
          <a:p>
            <a:r>
              <a:rPr lang="en-IN" b="0" dirty="0">
                <a:solidFill>
                  <a:schemeClr val="tx1"/>
                </a:solidFill>
                <a:effectLst/>
                <a:latin typeface="Courier New" panose="02070309020205020404" pitchFamily="49" charset="0"/>
              </a:rPr>
              <a:t>    for key, </a:t>
            </a:r>
            <a:r>
              <a:rPr lang="en-IN" b="0" dirty="0" err="1">
                <a:solidFill>
                  <a:schemeClr val="tx1"/>
                </a:solidFill>
                <a:effectLst/>
                <a:latin typeface="Courier New" panose="02070309020205020404" pitchFamily="49" charset="0"/>
              </a:rPr>
              <a:t>val</a:t>
            </a:r>
            <a:r>
              <a:rPr lang="en-IN" b="0" dirty="0">
                <a:solidFill>
                  <a:schemeClr val="tx1"/>
                </a:solidFill>
                <a:effectLst/>
                <a:latin typeface="Courier New" panose="02070309020205020404" pitchFamily="49" charset="0"/>
              </a:rPr>
              <a:t> in </a:t>
            </a:r>
            <a:r>
              <a:rPr lang="en-IN" b="0" dirty="0" err="1">
                <a:solidFill>
                  <a:schemeClr val="tx1"/>
                </a:solidFill>
                <a:effectLst/>
                <a:latin typeface="Courier New" panose="02070309020205020404" pitchFamily="49" charset="0"/>
              </a:rPr>
              <a:t>disease_symptom_dict.items</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        for </a:t>
            </a:r>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 in range(</a:t>
            </a:r>
            <a:r>
              <a:rPr lang="en-IN" b="0" dirty="0" err="1">
                <a:solidFill>
                  <a:schemeClr val="tx1"/>
                </a:solidFill>
                <a:effectLst/>
                <a:latin typeface="Courier New" panose="02070309020205020404" pitchFamily="49" charset="0"/>
              </a:rPr>
              <a:t>len</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val</a:t>
            </a:r>
            <a:r>
              <a:rPr lang="en-IN" b="0" dirty="0">
                <a:solidFill>
                  <a:schemeClr val="tx1"/>
                </a:solidFill>
                <a:effectLst/>
                <a:latin typeface="Courier New" panose="02070309020205020404" pitchFamily="49" charset="0"/>
              </a:rPr>
              <a:t>)):</a:t>
            </a:r>
          </a:p>
          <a:p>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writer.writerow</a:t>
            </a:r>
            <a:r>
              <a:rPr lang="en-IN" b="0" dirty="0">
                <a:solidFill>
                  <a:schemeClr val="tx1"/>
                </a:solidFill>
                <a:effectLst/>
                <a:latin typeface="Courier New" panose="02070309020205020404" pitchFamily="49" charset="0"/>
              </a:rPr>
              <a:t>([key, </a:t>
            </a:r>
            <a:r>
              <a:rPr lang="en-IN" b="0" dirty="0" err="1">
                <a:solidFill>
                  <a:schemeClr val="tx1"/>
                </a:solidFill>
                <a:effectLst/>
                <a:latin typeface="Courier New" panose="02070309020205020404" pitchFamily="49" charset="0"/>
              </a:rPr>
              <a:t>val</a:t>
            </a:r>
            <a:r>
              <a:rPr lang="en-IN" b="0" dirty="0">
                <a:solidFill>
                  <a:schemeClr val="tx1"/>
                </a:solidFill>
                <a:effectLst/>
                <a:latin typeface="Courier New" panose="02070309020205020404" pitchFamily="49" charset="0"/>
              </a:rPr>
              <a:t>[</a:t>
            </a:r>
            <a:r>
              <a:rPr lang="en-IN" b="0" dirty="0" err="1">
                <a:solidFill>
                  <a:schemeClr val="tx1"/>
                </a:solidFill>
                <a:effectLst/>
                <a:latin typeface="Courier New" panose="02070309020205020404" pitchFamily="49" charset="0"/>
              </a:rPr>
              <a:t>i</a:t>
            </a:r>
            <a:r>
              <a:rPr lang="en-IN" b="0" dirty="0">
                <a:solidFill>
                  <a:schemeClr val="tx1"/>
                </a:solidFill>
                <a:effectLst/>
                <a:latin typeface="Courier New" panose="02070309020205020404" pitchFamily="49" charset="0"/>
              </a:rPr>
              <a:t>], </a:t>
            </a:r>
            <a:r>
              <a:rPr lang="en-IN" b="0" dirty="0" err="1">
                <a:solidFill>
                  <a:schemeClr val="tx1"/>
                </a:solidFill>
                <a:effectLst/>
                <a:latin typeface="Courier New" panose="02070309020205020404" pitchFamily="49" charset="0"/>
              </a:rPr>
              <a:t>disease_symptom_count</a:t>
            </a:r>
            <a:r>
              <a:rPr lang="en-IN" b="0" dirty="0">
                <a:solidFill>
                  <a:schemeClr val="tx1"/>
                </a:solidFill>
                <a:effectLst/>
                <a:latin typeface="Courier New" panose="02070309020205020404" pitchFamily="49" charset="0"/>
              </a:rPr>
              <a:t>[key]])</a:t>
            </a:r>
          </a:p>
          <a:p>
            <a:r>
              <a:rPr lang="en-IN" b="0" dirty="0">
                <a:solidFill>
                  <a:schemeClr val="tx1"/>
                </a:solidFill>
                <a:effectLst/>
                <a:latin typeface="Courier New" panose="02070309020205020404" pitchFamily="49" charset="0"/>
              </a:rPr>
              <a:t># Read Cleaned Data as DF</a:t>
            </a:r>
          </a:p>
          <a:p>
            <a:r>
              <a:rPr lang="en-IN" b="0" dirty="0" err="1">
                <a:solidFill>
                  <a:schemeClr val="tx1"/>
                </a:solidFill>
                <a:effectLst/>
                <a:latin typeface="Courier New" panose="02070309020205020404" pitchFamily="49" charset="0"/>
              </a:rPr>
              <a:t>df</a:t>
            </a:r>
            <a:r>
              <a:rPr lang="en-IN" b="0" dirty="0">
                <a:solidFill>
                  <a:schemeClr val="tx1"/>
                </a:solidFill>
                <a:effectLst/>
                <a:latin typeface="Courier New" panose="02070309020205020404" pitchFamily="49" charset="0"/>
              </a:rPr>
              <a:t> = </a:t>
            </a:r>
            <a:r>
              <a:rPr lang="en-IN" b="0" dirty="0" err="1">
                <a:solidFill>
                  <a:schemeClr val="tx1"/>
                </a:solidFill>
                <a:effectLst/>
                <a:latin typeface="Courier New" panose="02070309020205020404" pitchFamily="49" charset="0"/>
              </a:rPr>
              <a:t>pd.read_csv</a:t>
            </a:r>
            <a:r>
              <a:rPr lang="en-IN" b="0" dirty="0">
                <a:solidFill>
                  <a:schemeClr val="tx1"/>
                </a:solidFill>
                <a:effectLst/>
                <a:latin typeface="Courier New" panose="02070309020205020404" pitchFamily="49" charset="0"/>
              </a:rPr>
              <a:t>('raw_data.csv')</a:t>
            </a:r>
          </a:p>
          <a:p>
            <a:r>
              <a:rPr lang="en-IN" b="0" dirty="0" err="1">
                <a:solidFill>
                  <a:schemeClr val="tx1"/>
                </a:solidFill>
                <a:effectLst/>
                <a:latin typeface="Courier New" panose="02070309020205020404" pitchFamily="49" charset="0"/>
              </a:rPr>
              <a:t>df.columns</a:t>
            </a:r>
            <a:r>
              <a:rPr lang="en-IN" b="0" dirty="0">
                <a:solidFill>
                  <a:schemeClr val="tx1"/>
                </a:solidFill>
                <a:effectLst/>
                <a:latin typeface="Courier New" panose="02070309020205020404" pitchFamily="49" charset="0"/>
              </a:rPr>
              <a:t> = ['disease', 'symptom', '</a:t>
            </a:r>
            <a:r>
              <a:rPr lang="en-IN" b="0" dirty="0" err="1">
                <a:solidFill>
                  <a:schemeClr val="tx1"/>
                </a:solidFill>
                <a:effectLst/>
                <a:latin typeface="Courier New" panose="02070309020205020404" pitchFamily="49" charset="0"/>
              </a:rPr>
              <a:t>occurence_count</a:t>
            </a:r>
            <a:r>
              <a:rPr lang="en-IN" b="0" dirty="0">
                <a:solidFill>
                  <a:schemeClr val="tx1"/>
                </a:solidFill>
                <a:effectLst/>
                <a:latin typeface="Courier New" panose="02070309020205020404" pitchFamily="49" charset="0"/>
              </a:rPr>
              <a:t>']</a:t>
            </a:r>
          </a:p>
          <a:p>
            <a:r>
              <a:rPr lang="en-IN" b="0" dirty="0" err="1">
                <a:solidFill>
                  <a:schemeClr val="tx1"/>
                </a:solidFill>
                <a:effectLst/>
                <a:latin typeface="Courier New" panose="02070309020205020404" pitchFamily="49" charset="0"/>
              </a:rPr>
              <a:t>df.head</a:t>
            </a:r>
            <a:r>
              <a:rPr lang="en-IN" b="0" dirty="0">
                <a:solidFill>
                  <a:schemeClr val="tx1"/>
                </a:solidFill>
                <a:effectLst/>
                <a:latin typeface="Courier New" panose="02070309020205020404" pitchFamily="49" charset="0"/>
              </a:rPr>
              <a:t>()</a:t>
            </a:r>
          </a:p>
          <a:p>
            <a:endParaRPr lang="en-IN" dirty="0">
              <a:solidFill>
                <a:schemeClr val="tx1"/>
              </a:solidFill>
            </a:endParaRPr>
          </a:p>
        </p:txBody>
      </p:sp>
    </p:spTree>
    <p:extLst>
      <p:ext uri="{BB962C8B-B14F-4D97-AF65-F5344CB8AC3E}">
        <p14:creationId xmlns:p14="http://schemas.microsoft.com/office/powerpoint/2010/main" val="35267515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{7AC79C41-3CDC-4D01-BCE5-5474F273D233}tf22712842_win32</Template>
  <TotalTime>105</TotalTime>
  <Words>1930</Words>
  <Application>Microsoft Office PowerPoint</Application>
  <PresentationFormat>Widescreen</PresentationFormat>
  <Paragraphs>228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Bookman Old Style</vt:lpstr>
      <vt:lpstr>Calibri</vt:lpstr>
      <vt:lpstr>Courier New</vt:lpstr>
      <vt:lpstr>Franklin Gothic Book</vt:lpstr>
      <vt:lpstr>Poppins</vt:lpstr>
      <vt:lpstr>Times New Roman</vt:lpstr>
      <vt:lpstr>Wingdings</vt:lpstr>
      <vt:lpstr>1_RetrospectVTI</vt:lpstr>
      <vt:lpstr>MACHINE LEARNING-UML501 Project Description report </vt:lpstr>
      <vt:lpstr>   Preventing outbreaks and forming connected nature of hospitals</vt:lpstr>
      <vt:lpstr>Introduction</vt:lpstr>
      <vt:lpstr>Mile-Post</vt:lpstr>
      <vt:lpstr>PowerPoint Presentation</vt:lpstr>
      <vt:lpstr>Model Applied:</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vt:lpstr>
      <vt:lpstr>Real Life Application: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Preventing outbreaks and forming connected nature of hospitals</dc:title>
  <dc:creator>Pritika Sharma</dc:creator>
  <cp:lastModifiedBy>Pritika Sharma</cp:lastModifiedBy>
  <cp:revision>6</cp:revision>
  <dcterms:created xsi:type="dcterms:W3CDTF">2022-11-01T10:14:49Z</dcterms:created>
  <dcterms:modified xsi:type="dcterms:W3CDTF">2022-11-16T04:25:10Z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