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</p:sldMasterIdLst>
  <p:notesMasterIdLst>
    <p:notesMasterId r:id="rId11"/>
  </p:notesMasterIdLst>
  <p:sldIdLst>
    <p:sldId id="256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17" autoAdjust="0"/>
  </p:normalViewPr>
  <p:slideViewPr>
    <p:cSldViewPr snapToGrid="0">
      <p:cViewPr varScale="1">
        <p:scale>
          <a:sx n="111" d="100"/>
          <a:sy n="111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36C42-8985-4453-B2DD-E1CA621F7D6A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343AF-AB07-492E-9B6E-9D9D23C63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594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43AF-AB07-492E-9B6E-9D9D23C6383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44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bit.ly/2Tynxth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58759" y="-865136"/>
            <a:ext cx="12981193" cy="8106736"/>
            <a:chOff x="-44070" y="-648852"/>
            <a:chExt cx="9735895" cy="6080052"/>
          </a:xfrm>
        </p:grpSpPr>
        <p:pic>
          <p:nvPicPr>
            <p:cNvPr id="10" name="Google Shape;10;p2"/>
            <p:cNvPicPr preferRelativeResize="0"/>
            <p:nvPr/>
          </p:nvPicPr>
          <p:blipFill rotWithShape="1">
            <a:blip r:embed="rId3">
              <a:alphaModFix/>
            </a:blip>
            <a:srcRect l="46449" b="48720"/>
            <a:stretch/>
          </p:blipFill>
          <p:spPr>
            <a:xfrm rot="10800000">
              <a:off x="7586675" y="-14700"/>
              <a:ext cx="1579775" cy="1509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 rotWithShape="1">
            <a:blip r:embed="rId3">
              <a:alphaModFix/>
            </a:blip>
            <a:srcRect l="47478" b="42213"/>
            <a:stretch/>
          </p:blipFill>
          <p:spPr>
            <a:xfrm rot="10800000" flipH="1">
              <a:off x="-44070" y="-29402"/>
              <a:ext cx="3704800" cy="406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2;p2"/>
            <p:cNvSpPr/>
            <p:nvPr/>
          </p:nvSpPr>
          <p:spPr>
            <a:xfrm flipH="1">
              <a:off x="6942325" y="-648852"/>
              <a:ext cx="2749500" cy="27495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6406717" y="3919650"/>
              <a:ext cx="1223700" cy="12240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3716550" y="274077"/>
              <a:ext cx="1082100" cy="10821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1486612" y="2400300"/>
              <a:ext cx="1039500" cy="1039500"/>
            </a:xfrm>
            <a:prstGeom prst="ellipse">
              <a:avLst/>
            </a:prstGeom>
            <a:gradFill>
              <a:gsLst>
                <a:gs pos="0">
                  <a:srgbClr val="00151F">
                    <a:alpha val="42745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1810337" y="2681700"/>
              <a:ext cx="2749500" cy="2749500"/>
            </a:xfrm>
            <a:prstGeom prst="ellipse">
              <a:avLst/>
            </a:prstGeom>
            <a:gradFill>
              <a:gsLst>
                <a:gs pos="0">
                  <a:srgbClr val="00151F">
                    <a:alpha val="56862"/>
                  </a:srgbClr>
                </a:gs>
                <a:gs pos="51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17" name="Google Shape;17;p2"/>
            <p:cNvPicPr preferRelativeResize="0"/>
            <p:nvPr/>
          </p:nvPicPr>
          <p:blipFill rotWithShape="1">
            <a:blip r:embed="rId4">
              <a:alphaModFix/>
            </a:blip>
            <a:srcRect b="10"/>
            <a:stretch/>
          </p:blipFill>
          <p:spPr>
            <a:xfrm rot="10800000" flipH="1">
              <a:off x="4063887" y="625175"/>
              <a:ext cx="403575" cy="40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2"/>
            <p:cNvPicPr preferRelativeResize="0"/>
            <p:nvPr/>
          </p:nvPicPr>
          <p:blipFill rotWithShape="1">
            <a:blip r:embed="rId4">
              <a:alphaModFix/>
            </a:blip>
            <a:srcRect r="10"/>
            <a:stretch/>
          </p:blipFill>
          <p:spPr>
            <a:xfrm flipH="1">
              <a:off x="6848788" y="4362200"/>
              <a:ext cx="339425" cy="3387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 flipH="1">
              <a:off x="5351500" y="211675"/>
              <a:ext cx="1947900" cy="19479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20" name="Google Shape;20;p2"/>
            <p:cNvPicPr preferRelativeResize="0"/>
            <p:nvPr/>
          </p:nvPicPr>
          <p:blipFill rotWithShape="1">
            <a:blip r:embed="rId3">
              <a:alphaModFix/>
            </a:blip>
            <a:srcRect b="10"/>
            <a:stretch/>
          </p:blipFill>
          <p:spPr>
            <a:xfrm rot="10800000" flipH="1">
              <a:off x="2388003" y="3263743"/>
              <a:ext cx="1666876" cy="16633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5915994" y="777017"/>
              <a:ext cx="818909" cy="8171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 flipH="1">
            <a:off x="6295583" y="4293755"/>
            <a:ext cx="4936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 flipH="1">
            <a:off x="6295583" y="3054645"/>
            <a:ext cx="4936400" cy="144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863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xfrm>
            <a:off x="960000" y="4204400"/>
            <a:ext cx="53640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"/>
          </p:nvPr>
        </p:nvSpPr>
        <p:spPr>
          <a:xfrm>
            <a:off x="960033" y="1400467"/>
            <a:ext cx="5685200" cy="243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 flipH="1">
            <a:off x="4987600" y="5267"/>
            <a:ext cx="7204400" cy="6858000"/>
          </a:xfrm>
          <a:prstGeom prst="rect">
            <a:avLst/>
          </a:prstGeom>
          <a:gradFill>
            <a:gsLst>
              <a:gs pos="0">
                <a:srgbClr val="00151F">
                  <a:alpha val="6627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13"/>
          <p:cNvSpPr/>
          <p:nvPr/>
        </p:nvSpPr>
        <p:spPr>
          <a:xfrm rot="10800000" flipH="1">
            <a:off x="8067667" y="297899"/>
            <a:ext cx="1386000" cy="1386000"/>
          </a:xfrm>
          <a:prstGeom prst="ellipse">
            <a:avLst/>
          </a:prstGeom>
          <a:gradFill>
            <a:gsLst>
              <a:gs pos="0">
                <a:srgbClr val="00151F">
                  <a:alpha val="42745"/>
                </a:srgbClr>
              </a:gs>
              <a:gs pos="58999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7" name="Google Shape;9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296001" y="527232"/>
            <a:ext cx="929300" cy="927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 rotWithShape="1">
          <a:blip r:embed="rId4">
            <a:alphaModFix/>
          </a:blip>
          <a:srcRect l="47478" b="42213"/>
          <a:stretch/>
        </p:blipFill>
        <p:spPr>
          <a:xfrm flipH="1">
            <a:off x="7308865" y="1465997"/>
            <a:ext cx="4961500" cy="54478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294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Title and long lis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960067" y="1828800"/>
            <a:ext cx="10271600" cy="4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AutoNum type="arabicPeriod"/>
              <a:defRPr sz="1600">
                <a:solidFill>
                  <a:schemeClr val="accent2"/>
                </a:solidFill>
              </a:defRPr>
            </a:lvl1pPr>
            <a:lvl2pPr marL="1219170" lvl="1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 Regular"/>
              <a:buAutoNum type="alphaLcPeriod"/>
              <a:defRPr>
                <a:solidFill>
                  <a:schemeClr val="accent2"/>
                </a:solidFill>
              </a:defRPr>
            </a:lvl2pPr>
            <a:lvl3pPr marL="1828754" lvl="2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 Regular"/>
              <a:buAutoNum type="romanLcPeriod"/>
              <a:defRPr>
                <a:solidFill>
                  <a:schemeClr val="accent2"/>
                </a:solidFill>
              </a:defRPr>
            </a:lvl3pPr>
            <a:lvl4pPr marL="2438339" lvl="3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 Regular"/>
              <a:buAutoNum type="arabicPeriod"/>
              <a:defRPr>
                <a:solidFill>
                  <a:schemeClr val="accent2"/>
                </a:solidFill>
              </a:defRPr>
            </a:lvl4pPr>
            <a:lvl5pPr marL="3047924" lvl="4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 Regular"/>
              <a:buAutoNum type="alphaLcPeriod"/>
              <a:defRPr>
                <a:solidFill>
                  <a:schemeClr val="accent2"/>
                </a:solidFill>
              </a:defRPr>
            </a:lvl5pPr>
            <a:lvl6pPr marL="3657509" lvl="5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 Regular"/>
              <a:buAutoNum type="romanLcPeriod"/>
              <a:defRPr>
                <a:solidFill>
                  <a:schemeClr val="accent2"/>
                </a:solidFill>
              </a:defRPr>
            </a:lvl6pPr>
            <a:lvl7pPr marL="4267093" lvl="6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 Regular"/>
              <a:buAutoNum type="arabicPeriod"/>
              <a:defRPr>
                <a:solidFill>
                  <a:schemeClr val="accent2"/>
                </a:solidFill>
              </a:defRPr>
            </a:lvl7pPr>
            <a:lvl8pPr marL="4876678" lvl="7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 Regular"/>
              <a:buAutoNum type="alphaLcPeriod"/>
              <a:defRPr>
                <a:solidFill>
                  <a:schemeClr val="accent2"/>
                </a:solidFill>
              </a:defRPr>
            </a:lvl8pPr>
            <a:lvl9pPr marL="5486263" lvl="8" indent="-3979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100"/>
              <a:buFont typeface="Muli Regular"/>
              <a:buAutoNum type="romanLcPeriod"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ctrTitle"/>
          </p:nvPr>
        </p:nvSpPr>
        <p:spPr>
          <a:xfrm>
            <a:off x="1252400" y="469123"/>
            <a:ext cx="9687200" cy="1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-12249" y="-4883"/>
            <a:ext cx="4107449" cy="3903284"/>
            <a:chOff x="-9187" y="-3663"/>
            <a:chExt cx="3080587" cy="2927463"/>
          </a:xfrm>
        </p:grpSpPr>
        <p:sp>
          <p:nvSpPr>
            <p:cNvPr id="103" name="Google Shape;103;p14"/>
            <p:cNvSpPr/>
            <p:nvPr/>
          </p:nvSpPr>
          <p:spPr>
            <a:xfrm>
              <a:off x="0" y="0"/>
              <a:ext cx="3071400" cy="2923800"/>
            </a:xfrm>
            <a:prstGeom prst="rect">
              <a:avLst/>
            </a:prstGeom>
            <a:gradFill>
              <a:gsLst>
                <a:gs pos="0">
                  <a:srgbClr val="00151F">
                    <a:alpha val="66274"/>
                  </a:srgbClr>
                </a:gs>
                <a:gs pos="6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104" name="Google Shape;104;p14"/>
            <p:cNvPicPr preferRelativeResize="0"/>
            <p:nvPr/>
          </p:nvPicPr>
          <p:blipFill rotWithShape="1">
            <a:blip r:embed="rId3">
              <a:alphaModFix/>
            </a:blip>
            <a:srcRect l="46980" b="49176"/>
            <a:stretch/>
          </p:blipFill>
          <p:spPr>
            <a:xfrm rot="10800000" flipH="1">
              <a:off x="-9187" y="-3663"/>
              <a:ext cx="1559576" cy="14919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13758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8183612" y="3487667"/>
            <a:ext cx="3046400" cy="10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2"/>
          </p:nvPr>
        </p:nvSpPr>
        <p:spPr>
          <a:xfrm>
            <a:off x="4571805" y="3487667"/>
            <a:ext cx="3046400" cy="10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3"/>
          </p:nvPr>
        </p:nvSpPr>
        <p:spPr>
          <a:xfrm>
            <a:off x="960000" y="3487667"/>
            <a:ext cx="3046400" cy="10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400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4"/>
          </p:nvPr>
        </p:nvSpPr>
        <p:spPr>
          <a:xfrm>
            <a:off x="8183645" y="4522067"/>
            <a:ext cx="3046400" cy="10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5"/>
          </p:nvPr>
        </p:nvSpPr>
        <p:spPr>
          <a:xfrm>
            <a:off x="4571840" y="4522067"/>
            <a:ext cx="3046400" cy="10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6"/>
          </p:nvPr>
        </p:nvSpPr>
        <p:spPr>
          <a:xfrm>
            <a:off x="960033" y="4522067"/>
            <a:ext cx="3046400" cy="10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ctrTitle"/>
          </p:nvPr>
        </p:nvSpPr>
        <p:spPr>
          <a:xfrm>
            <a:off x="1252400" y="465423"/>
            <a:ext cx="9687200" cy="1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583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subTitle" idx="1"/>
          </p:nvPr>
        </p:nvSpPr>
        <p:spPr>
          <a:xfrm>
            <a:off x="960000" y="3445567"/>
            <a:ext cx="5355200" cy="2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ctrTitle"/>
          </p:nvPr>
        </p:nvSpPr>
        <p:spPr>
          <a:xfrm>
            <a:off x="960067" y="1646096"/>
            <a:ext cx="6079600" cy="20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4995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960000" y="1231200"/>
            <a:ext cx="5542800" cy="43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662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numbers">
  <p:cSld name="Title and number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subTitle" idx="1"/>
          </p:nvPr>
        </p:nvSpPr>
        <p:spPr>
          <a:xfrm>
            <a:off x="1809800" y="4805827"/>
            <a:ext cx="8572400" cy="89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 hasCustomPrompt="1"/>
          </p:nvPr>
        </p:nvSpPr>
        <p:spPr>
          <a:xfrm>
            <a:off x="2837200" y="4067267"/>
            <a:ext cx="6517600" cy="104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8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8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8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8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8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8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8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2"/>
          </p:nvPr>
        </p:nvSpPr>
        <p:spPr>
          <a:xfrm>
            <a:off x="1809800" y="2356743"/>
            <a:ext cx="8572400" cy="89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title" idx="3" hasCustomPrompt="1"/>
          </p:nvPr>
        </p:nvSpPr>
        <p:spPr>
          <a:xfrm>
            <a:off x="2837200" y="1618184"/>
            <a:ext cx="6517600" cy="104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8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8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8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8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8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8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8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9"/>
          <p:cNvSpPr/>
          <p:nvPr/>
        </p:nvSpPr>
        <p:spPr>
          <a:xfrm rot="10800000">
            <a:off x="-444700" y="3090100"/>
            <a:ext cx="4212800" cy="4212800"/>
          </a:xfrm>
          <a:prstGeom prst="ellipse">
            <a:avLst/>
          </a:prstGeom>
          <a:gradFill>
            <a:gsLst>
              <a:gs pos="0">
                <a:srgbClr val="00151F">
                  <a:alpha val="56862"/>
                </a:srgbClr>
              </a:gs>
              <a:gs pos="5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4377" y="4379296"/>
            <a:ext cx="1594432" cy="159109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7118084" y="207736"/>
            <a:ext cx="1442800" cy="1442800"/>
          </a:xfrm>
          <a:prstGeom prst="ellipse">
            <a:avLst/>
          </a:prstGeom>
          <a:gradFill>
            <a:gsLst>
              <a:gs pos="0">
                <a:srgbClr val="00151F">
                  <a:alpha val="23921"/>
                </a:srgbClr>
              </a:gs>
              <a:gs pos="58999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4">
            <a:alphaModFix/>
          </a:blip>
          <a:srcRect b="10"/>
          <a:stretch/>
        </p:blipFill>
        <p:spPr>
          <a:xfrm rot="10800000">
            <a:off x="7559667" y="675868"/>
            <a:ext cx="538100" cy="53696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/>
          <p:nvPr/>
        </p:nvSpPr>
        <p:spPr>
          <a:xfrm>
            <a:off x="10482317" y="5180068"/>
            <a:ext cx="894400" cy="894400"/>
          </a:xfrm>
          <a:prstGeom prst="ellipse">
            <a:avLst/>
          </a:prstGeom>
          <a:gradFill>
            <a:gsLst>
              <a:gs pos="0">
                <a:srgbClr val="00151F">
                  <a:alpha val="23921"/>
                </a:srgbClr>
              </a:gs>
              <a:gs pos="58999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4">
            <a:alphaModFix/>
          </a:blip>
          <a:srcRect b="10"/>
          <a:stretch/>
        </p:blipFill>
        <p:spPr>
          <a:xfrm rot="10800000">
            <a:off x="10756057" y="5470265"/>
            <a:ext cx="333571" cy="332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3026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numbers 1">
  <p:cSld name="Title and numbers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158600" y="-799233"/>
            <a:ext cx="12072600" cy="7800432"/>
            <a:chOff x="118950" y="-599425"/>
            <a:chExt cx="9054450" cy="5850324"/>
          </a:xfrm>
        </p:grpSpPr>
        <p:sp>
          <p:nvSpPr>
            <p:cNvPr id="134" name="Google Shape;134;p20"/>
            <p:cNvSpPr/>
            <p:nvPr/>
          </p:nvSpPr>
          <p:spPr>
            <a:xfrm>
              <a:off x="334131" y="3675599"/>
              <a:ext cx="1575300" cy="15753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118950" y="-599425"/>
              <a:ext cx="3429900" cy="34299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136" name="Google Shape;136;p20"/>
            <p:cNvPicPr preferRelativeResize="0"/>
            <p:nvPr/>
          </p:nvPicPr>
          <p:blipFill rotWithShape="1">
            <a:blip r:embed="rId3">
              <a:alphaModFix/>
            </a:blip>
            <a:srcRect b="10"/>
            <a:stretch/>
          </p:blipFill>
          <p:spPr>
            <a:xfrm rot="10800000">
              <a:off x="816266" y="4186721"/>
              <a:ext cx="587517" cy="5862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10800000">
              <a:off x="1087555" y="435337"/>
              <a:ext cx="1430530" cy="14275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20"/>
            <p:cNvPicPr preferRelativeResize="0"/>
            <p:nvPr/>
          </p:nvPicPr>
          <p:blipFill rotWithShape="1">
            <a:blip r:embed="rId5">
              <a:alphaModFix/>
            </a:blip>
            <a:srcRect l="47478" b="42213"/>
            <a:stretch/>
          </p:blipFill>
          <p:spPr>
            <a:xfrm flipH="1">
              <a:off x="7009400" y="2782068"/>
              <a:ext cx="2164000" cy="23761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 flipH="1">
            <a:off x="3216400" y="2963300"/>
            <a:ext cx="5759200" cy="21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1"/>
          </p:nvPr>
        </p:nvSpPr>
        <p:spPr>
          <a:xfrm flipH="1">
            <a:off x="3216400" y="5264400"/>
            <a:ext cx="5759200" cy="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731800" y="1442169"/>
            <a:ext cx="2728400" cy="15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Extra Condensed Medium"/>
              <a:buNone/>
              <a:defRPr sz="6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Extra Condensed Medium"/>
              <a:buNone/>
              <a:defRPr sz="6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Extra Condensed Medium"/>
              <a:buNone/>
              <a:defRPr sz="6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Extra Condensed Medium"/>
              <a:buNone/>
              <a:defRPr sz="6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Extra Condensed Medium"/>
              <a:buNone/>
              <a:defRPr sz="6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Extra Condensed Medium"/>
              <a:buNone/>
              <a:defRPr sz="6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Extra Condensed Medium"/>
              <a:buNone/>
              <a:defRPr sz="6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Extra Condensed Medium"/>
              <a:buNone/>
              <a:defRPr sz="6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712720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subTitle" idx="1"/>
          </p:nvPr>
        </p:nvSpPr>
        <p:spPr>
          <a:xfrm>
            <a:off x="960067" y="5050213"/>
            <a:ext cx="2872000" cy="10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2"/>
          </p:nvPr>
        </p:nvSpPr>
        <p:spPr>
          <a:xfrm>
            <a:off x="4659947" y="5050213"/>
            <a:ext cx="2872000" cy="10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3"/>
          </p:nvPr>
        </p:nvSpPr>
        <p:spPr>
          <a:xfrm>
            <a:off x="8372800" y="5050213"/>
            <a:ext cx="2872000" cy="10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4"/>
          </p:nvPr>
        </p:nvSpPr>
        <p:spPr>
          <a:xfrm>
            <a:off x="960067" y="2873483"/>
            <a:ext cx="2872000" cy="10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5"/>
          </p:nvPr>
        </p:nvSpPr>
        <p:spPr>
          <a:xfrm>
            <a:off x="4659947" y="2873483"/>
            <a:ext cx="2872000" cy="10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6"/>
          </p:nvPr>
        </p:nvSpPr>
        <p:spPr>
          <a:xfrm>
            <a:off x="8372800" y="2873483"/>
            <a:ext cx="2872000" cy="10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ctrTitle"/>
          </p:nvPr>
        </p:nvSpPr>
        <p:spPr>
          <a:xfrm>
            <a:off x="1252400" y="469129"/>
            <a:ext cx="9687200" cy="6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9731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 ">
  <p:cSld name="Title and four columns  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973333" y="2225967"/>
            <a:ext cx="4632000" cy="6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3200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2"/>
          </p:nvPr>
        </p:nvSpPr>
        <p:spPr>
          <a:xfrm>
            <a:off x="6609215" y="2225967"/>
            <a:ext cx="4632000" cy="6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3200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subTitle" idx="3"/>
          </p:nvPr>
        </p:nvSpPr>
        <p:spPr>
          <a:xfrm>
            <a:off x="973400" y="2876039"/>
            <a:ext cx="4632000" cy="10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4"/>
          </p:nvPr>
        </p:nvSpPr>
        <p:spPr>
          <a:xfrm>
            <a:off x="6609137" y="2876039"/>
            <a:ext cx="4632000" cy="10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subTitle" idx="5"/>
          </p:nvPr>
        </p:nvSpPr>
        <p:spPr>
          <a:xfrm>
            <a:off x="973333" y="4351455"/>
            <a:ext cx="4632000" cy="6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3200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6"/>
          </p:nvPr>
        </p:nvSpPr>
        <p:spPr>
          <a:xfrm>
            <a:off x="6609213" y="4351445"/>
            <a:ext cx="4632000" cy="6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3200"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7"/>
          </p:nvPr>
        </p:nvSpPr>
        <p:spPr>
          <a:xfrm>
            <a:off x="973400" y="5001500"/>
            <a:ext cx="4632000" cy="10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8"/>
          </p:nvPr>
        </p:nvSpPr>
        <p:spPr>
          <a:xfrm>
            <a:off x="6609137" y="5001500"/>
            <a:ext cx="4632000" cy="10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ctrTitle"/>
          </p:nvPr>
        </p:nvSpPr>
        <p:spPr>
          <a:xfrm>
            <a:off x="1252400" y="469123"/>
            <a:ext cx="9687200" cy="1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8229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3"/>
          <p:cNvGrpSpPr/>
          <p:nvPr/>
        </p:nvGrpSpPr>
        <p:grpSpPr>
          <a:xfrm>
            <a:off x="-34566" y="-18235"/>
            <a:ext cx="12265764" cy="6895836"/>
            <a:chOff x="-25925" y="-13677"/>
            <a:chExt cx="9199323" cy="5171877"/>
          </a:xfrm>
        </p:grpSpPr>
        <p:pic>
          <p:nvPicPr>
            <p:cNvPr id="162" name="Google Shape;162;p23"/>
            <p:cNvPicPr preferRelativeResize="0"/>
            <p:nvPr/>
          </p:nvPicPr>
          <p:blipFill rotWithShape="1">
            <a:blip r:embed="rId3">
              <a:alphaModFix/>
            </a:blip>
            <a:srcRect l="47478" b="42213"/>
            <a:stretch/>
          </p:blipFill>
          <p:spPr>
            <a:xfrm rot="10800000">
              <a:off x="6818823" y="-13677"/>
              <a:ext cx="2354575" cy="258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23"/>
            <p:cNvPicPr preferRelativeResize="0"/>
            <p:nvPr/>
          </p:nvPicPr>
          <p:blipFill rotWithShape="1">
            <a:blip r:embed="rId3">
              <a:alphaModFix/>
            </a:blip>
            <a:srcRect l="47478" b="42213"/>
            <a:stretch/>
          </p:blipFill>
          <p:spPr>
            <a:xfrm>
              <a:off x="-25925" y="3399154"/>
              <a:ext cx="1602000" cy="1759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4310133" y="2492200"/>
            <a:ext cx="1403200" cy="1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3200" i="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subTitle" idx="1"/>
          </p:nvPr>
        </p:nvSpPr>
        <p:spPr>
          <a:xfrm>
            <a:off x="2015800" y="4619067"/>
            <a:ext cx="3697200" cy="1184400"/>
          </a:xfrm>
          <a:prstGeom prst="rect">
            <a:avLst/>
          </a:prstGeom>
        </p:spPr>
        <p:txBody>
          <a:bodyPr spcFirstLastPara="1" wrap="square" lIns="91425" tIns="91425" rIns="7200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ctrTitle" idx="2"/>
          </p:nvPr>
        </p:nvSpPr>
        <p:spPr>
          <a:xfrm>
            <a:off x="1252400" y="469129"/>
            <a:ext cx="9687200" cy="6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357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-78363" y="-48994"/>
            <a:ext cx="8205681" cy="7031244"/>
            <a:chOff x="-58773" y="-36746"/>
            <a:chExt cx="6154261" cy="5273433"/>
          </a:xfrm>
        </p:grpSpPr>
        <p:pic>
          <p:nvPicPr>
            <p:cNvPr id="26" name="Google Shape;26;p3"/>
            <p:cNvPicPr preferRelativeResize="0"/>
            <p:nvPr/>
          </p:nvPicPr>
          <p:blipFill rotWithShape="1">
            <a:blip r:embed="rId3">
              <a:alphaModFix/>
            </a:blip>
            <a:srcRect l="47478" b="42213"/>
            <a:stretch/>
          </p:blipFill>
          <p:spPr>
            <a:xfrm rot="10800000" flipH="1">
              <a:off x="-58773" y="-36746"/>
              <a:ext cx="3720675" cy="4085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27;p3"/>
            <p:cNvSpPr/>
            <p:nvPr/>
          </p:nvSpPr>
          <p:spPr>
            <a:xfrm rot="10800000">
              <a:off x="1836954" y="3263921"/>
              <a:ext cx="1972491" cy="1972766"/>
            </a:xfrm>
            <a:prstGeom prst="ellipse">
              <a:avLst/>
            </a:prstGeom>
            <a:gradFill>
              <a:gsLst>
                <a:gs pos="0">
                  <a:srgbClr val="00151F">
                    <a:alpha val="56862"/>
                  </a:srgbClr>
                </a:gs>
                <a:gs pos="51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28" name="Google Shape;28;p3"/>
            <p:cNvPicPr preferRelativeResize="0"/>
            <p:nvPr/>
          </p:nvPicPr>
          <p:blipFill rotWithShape="1">
            <a:blip r:embed="rId4">
              <a:alphaModFix/>
            </a:blip>
            <a:srcRect l="9"/>
            <a:stretch/>
          </p:blipFill>
          <p:spPr>
            <a:xfrm rot="10800000">
              <a:off x="2251369" y="3625590"/>
              <a:ext cx="1195819" cy="11934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3"/>
            <p:cNvSpPr/>
            <p:nvPr/>
          </p:nvSpPr>
          <p:spPr>
            <a:xfrm>
              <a:off x="5013388" y="185377"/>
              <a:ext cx="1082100" cy="10821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30" name="Google Shape;30;p3"/>
            <p:cNvPicPr preferRelativeResize="0"/>
            <p:nvPr/>
          </p:nvPicPr>
          <p:blipFill rotWithShape="1">
            <a:blip r:embed="rId5">
              <a:alphaModFix/>
            </a:blip>
            <a:srcRect b="10"/>
            <a:stretch/>
          </p:blipFill>
          <p:spPr>
            <a:xfrm rot="10800000">
              <a:off x="5344575" y="536475"/>
              <a:ext cx="403575" cy="4027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 flipH="1">
            <a:off x="5470867" y="2963300"/>
            <a:ext cx="5759200" cy="21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 flipH="1">
            <a:off x="5470867" y="5264400"/>
            <a:ext cx="5759200" cy="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8501667" y="1442169"/>
            <a:ext cx="2728400" cy="15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80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Extra Condensed Medium"/>
              <a:buNone/>
              <a:defRPr sz="6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Extra Condensed Medium"/>
              <a:buNone/>
              <a:defRPr sz="6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Extra Condensed Medium"/>
              <a:buNone/>
              <a:defRPr sz="6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Extra Condensed Medium"/>
              <a:buNone/>
              <a:defRPr sz="6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Extra Condensed Medium"/>
              <a:buNone/>
              <a:defRPr sz="6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Extra Condensed Medium"/>
              <a:buNone/>
              <a:defRPr sz="6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Extra Condensed Medium"/>
              <a:buNone/>
              <a:defRPr sz="6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Extra Condensed Medium"/>
              <a:buNone/>
              <a:defRPr sz="6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703113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4"/>
          <p:cNvGrpSpPr/>
          <p:nvPr/>
        </p:nvGrpSpPr>
        <p:grpSpPr>
          <a:xfrm>
            <a:off x="-80799" y="-19598"/>
            <a:ext cx="6272500" cy="5241585"/>
            <a:chOff x="-60600" y="-14699"/>
            <a:chExt cx="4704375" cy="3931189"/>
          </a:xfrm>
        </p:grpSpPr>
        <p:sp>
          <p:nvSpPr>
            <p:cNvPr id="169" name="Google Shape;169;p24"/>
            <p:cNvSpPr/>
            <p:nvPr/>
          </p:nvSpPr>
          <p:spPr>
            <a:xfrm>
              <a:off x="2877" y="1125"/>
              <a:ext cx="4640898" cy="3915365"/>
            </a:xfrm>
            <a:prstGeom prst="rect">
              <a:avLst/>
            </a:prstGeom>
            <a:gradFill>
              <a:gsLst>
                <a:gs pos="0">
                  <a:srgbClr val="00151F">
                    <a:alpha val="66274"/>
                  </a:srgbClr>
                </a:gs>
                <a:gs pos="6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170" name="Google Shape;170;p24"/>
            <p:cNvPicPr preferRelativeResize="0"/>
            <p:nvPr/>
          </p:nvPicPr>
          <p:blipFill rotWithShape="1">
            <a:blip r:embed="rId3">
              <a:alphaModFix/>
            </a:blip>
            <a:srcRect l="46980" b="42356"/>
            <a:stretch/>
          </p:blipFill>
          <p:spPr>
            <a:xfrm rot="10800000" flipH="1">
              <a:off x="-60600" y="-14699"/>
              <a:ext cx="2383799" cy="25864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6984333" y="2211200"/>
            <a:ext cx="25488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3200" i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1"/>
          </p:nvPr>
        </p:nvSpPr>
        <p:spPr>
          <a:xfrm>
            <a:off x="6984333" y="4623824"/>
            <a:ext cx="3331200" cy="11844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ctrTitle" idx="2"/>
          </p:nvPr>
        </p:nvSpPr>
        <p:spPr>
          <a:xfrm>
            <a:off x="1252400" y="469129"/>
            <a:ext cx="9687200" cy="6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5519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3991667" y="2211200"/>
            <a:ext cx="17212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3200" i="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333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subTitle" idx="1"/>
          </p:nvPr>
        </p:nvSpPr>
        <p:spPr>
          <a:xfrm>
            <a:off x="2015800" y="4701244"/>
            <a:ext cx="3697200" cy="1184400"/>
          </a:xfrm>
          <a:prstGeom prst="rect">
            <a:avLst/>
          </a:prstGeom>
        </p:spPr>
        <p:txBody>
          <a:bodyPr spcFirstLastPara="1" wrap="square" lIns="91425" tIns="91425" rIns="7200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 rot="10800000">
            <a:off x="7746852" y="1981735"/>
            <a:ext cx="2630000" cy="2630000"/>
          </a:xfrm>
          <a:prstGeom prst="ellipse">
            <a:avLst/>
          </a:prstGeom>
          <a:gradFill>
            <a:gsLst>
              <a:gs pos="0">
                <a:srgbClr val="00151F">
                  <a:alpha val="56862"/>
                </a:srgbClr>
              </a:gs>
              <a:gs pos="5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78" name="Google Shape;17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9411" y="2463896"/>
            <a:ext cx="1594432" cy="159109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/>
          <p:nvPr/>
        </p:nvSpPr>
        <p:spPr>
          <a:xfrm>
            <a:off x="496621" y="5684272"/>
            <a:ext cx="755785" cy="755785"/>
          </a:xfrm>
          <a:prstGeom prst="ellipse">
            <a:avLst/>
          </a:prstGeom>
          <a:gradFill>
            <a:gsLst>
              <a:gs pos="0">
                <a:srgbClr val="00151F">
                  <a:alpha val="42745"/>
                </a:srgbClr>
              </a:gs>
              <a:gs pos="58999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80" name="Google Shape;180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621131" y="5809308"/>
            <a:ext cx="506747" cy="50569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>
            <a:spLocks noGrp="1"/>
          </p:cNvSpPr>
          <p:nvPr>
            <p:ph type="ctrTitle" idx="2"/>
          </p:nvPr>
        </p:nvSpPr>
        <p:spPr>
          <a:xfrm>
            <a:off x="1252400" y="469129"/>
            <a:ext cx="9687200" cy="6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7326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967033" y="791433"/>
            <a:ext cx="7348400" cy="18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 b="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subTitle" idx="1"/>
          </p:nvPr>
        </p:nvSpPr>
        <p:spPr>
          <a:xfrm>
            <a:off x="967033" y="3083767"/>
            <a:ext cx="5763600" cy="15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967033" y="4866700"/>
            <a:ext cx="5146400" cy="7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333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/>
              </a:rPr>
              <a:t>Slidesgo</a:t>
            </a:r>
            <a:r>
              <a:rPr lang="en" sz="1333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333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/>
              </a:rPr>
              <a:t>Flaticon</a:t>
            </a:r>
            <a:r>
              <a:rPr lang="en" sz="1333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1333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Freepik</a:t>
            </a:r>
            <a:endParaRPr sz="1333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86" name="Google Shape;186;p26"/>
          <p:cNvGrpSpPr/>
          <p:nvPr/>
        </p:nvGrpSpPr>
        <p:grpSpPr>
          <a:xfrm>
            <a:off x="1877100" y="-39203"/>
            <a:ext cx="10383480" cy="6898869"/>
            <a:chOff x="1407825" y="-29402"/>
            <a:chExt cx="7787610" cy="5174152"/>
          </a:xfrm>
        </p:grpSpPr>
        <p:sp>
          <p:nvSpPr>
            <p:cNvPr id="187" name="Google Shape;187;p26"/>
            <p:cNvSpPr/>
            <p:nvPr/>
          </p:nvSpPr>
          <p:spPr>
            <a:xfrm>
              <a:off x="1407825" y="102225"/>
              <a:ext cx="1702500" cy="17025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188" name="Google Shape;188;p2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838597" y="522792"/>
              <a:ext cx="818909" cy="8171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26"/>
            <p:cNvSpPr/>
            <p:nvPr/>
          </p:nvSpPr>
          <p:spPr>
            <a:xfrm>
              <a:off x="1611700" y="3758700"/>
              <a:ext cx="791100" cy="7911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7209025" y="4105250"/>
              <a:ext cx="1039500" cy="1039500"/>
            </a:xfrm>
            <a:prstGeom prst="ellipse">
              <a:avLst/>
            </a:prstGeom>
            <a:gradFill>
              <a:gsLst>
                <a:gs pos="0">
                  <a:srgbClr val="00151F">
                    <a:alpha val="42745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191" name="Google Shape;191;p2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10800000">
              <a:off x="7380275" y="4277224"/>
              <a:ext cx="696974" cy="695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26"/>
            <p:cNvPicPr preferRelativeResize="0"/>
            <p:nvPr/>
          </p:nvPicPr>
          <p:blipFill rotWithShape="1">
            <a:blip r:embed="rId7">
              <a:alphaModFix/>
            </a:blip>
            <a:srcRect r="10"/>
            <a:stretch/>
          </p:blipFill>
          <p:spPr>
            <a:xfrm>
              <a:off x="1837550" y="3984875"/>
              <a:ext cx="339425" cy="338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2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10800000">
              <a:off x="4845466" y="3028159"/>
              <a:ext cx="2028115" cy="202387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4" name="Google Shape;194;p26"/>
            <p:cNvGrpSpPr/>
            <p:nvPr/>
          </p:nvGrpSpPr>
          <p:grpSpPr>
            <a:xfrm flipH="1">
              <a:off x="5490635" y="-29402"/>
              <a:ext cx="3704800" cy="4068000"/>
              <a:chOff x="-44070" y="-29402"/>
              <a:chExt cx="3704800" cy="4068000"/>
            </a:xfrm>
          </p:grpSpPr>
          <p:pic>
            <p:nvPicPr>
              <p:cNvPr id="195" name="Google Shape;195;p26"/>
              <p:cNvPicPr preferRelativeResize="0"/>
              <p:nvPr/>
            </p:nvPicPr>
            <p:blipFill rotWithShape="1">
              <a:blip r:embed="rId8">
                <a:alphaModFix/>
              </a:blip>
              <a:srcRect l="47478" b="42213"/>
              <a:stretch/>
            </p:blipFill>
            <p:spPr>
              <a:xfrm rot="10800000" flipH="1">
                <a:off x="-44070" y="-29402"/>
                <a:ext cx="3704800" cy="4068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6" name="Google Shape;196;p26"/>
              <p:cNvSpPr/>
              <p:nvPr/>
            </p:nvSpPr>
            <p:spPr>
              <a:xfrm flipH="1">
                <a:off x="1486612" y="2400300"/>
                <a:ext cx="1039500" cy="1039500"/>
              </a:xfrm>
              <a:prstGeom prst="ellipse">
                <a:avLst/>
              </a:prstGeom>
              <a:gradFill>
                <a:gsLst>
                  <a:gs pos="0">
                    <a:srgbClr val="00151F">
                      <a:alpha val="42745"/>
                    </a:srgbClr>
                  </a:gs>
                  <a:gs pos="58999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26803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919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6027234" y="-48995"/>
            <a:ext cx="6242495" cy="6742595"/>
            <a:chOff x="4520425" y="-36746"/>
            <a:chExt cx="4681871" cy="5056946"/>
          </a:xfrm>
        </p:grpSpPr>
        <p:pic>
          <p:nvPicPr>
            <p:cNvPr id="36" name="Google Shape;36;p4"/>
            <p:cNvPicPr preferRelativeResize="0"/>
            <p:nvPr/>
          </p:nvPicPr>
          <p:blipFill rotWithShape="1">
            <a:blip r:embed="rId3">
              <a:alphaModFix/>
            </a:blip>
            <a:srcRect l="47478" b="42213"/>
            <a:stretch/>
          </p:blipFill>
          <p:spPr>
            <a:xfrm rot="10800000">
              <a:off x="5481620" y="-36746"/>
              <a:ext cx="3720675" cy="4085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Google Shape;37;p4"/>
            <p:cNvSpPr/>
            <p:nvPr/>
          </p:nvSpPr>
          <p:spPr>
            <a:xfrm>
              <a:off x="4520425" y="4229100"/>
              <a:ext cx="791100" cy="7911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38" name="Google Shape;38;p4"/>
            <p:cNvPicPr preferRelativeResize="0"/>
            <p:nvPr/>
          </p:nvPicPr>
          <p:blipFill rotWithShape="1">
            <a:blip r:embed="rId4">
              <a:alphaModFix/>
            </a:blip>
            <a:srcRect r="10"/>
            <a:stretch/>
          </p:blipFill>
          <p:spPr>
            <a:xfrm>
              <a:off x="4746275" y="4455275"/>
              <a:ext cx="339425" cy="338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960100" y="1510867"/>
            <a:ext cx="4762800" cy="13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1"/>
          </p:nvPr>
        </p:nvSpPr>
        <p:spPr>
          <a:xfrm flipH="1">
            <a:off x="960100" y="3011679"/>
            <a:ext cx="6922800" cy="28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56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1380867" y="3695467"/>
            <a:ext cx="4309200" cy="1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6501933" y="3695433"/>
            <a:ext cx="4309200" cy="1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1380900" y="3007067"/>
            <a:ext cx="4309200" cy="6840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3200">
                <a:solidFill>
                  <a:schemeClr val="accen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6501933" y="3011445"/>
            <a:ext cx="4309200" cy="6840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3200">
                <a:solidFill>
                  <a:schemeClr val="accen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ctrTitle"/>
          </p:nvPr>
        </p:nvSpPr>
        <p:spPr>
          <a:xfrm>
            <a:off x="1252400" y="469129"/>
            <a:ext cx="9687200" cy="6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049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7"/>
          <p:cNvGrpSpPr/>
          <p:nvPr/>
        </p:nvGrpSpPr>
        <p:grpSpPr>
          <a:xfrm>
            <a:off x="-72602" y="1"/>
            <a:ext cx="8581255" cy="6904071"/>
            <a:chOff x="-54452" y="0"/>
            <a:chExt cx="6435941" cy="5178053"/>
          </a:xfrm>
        </p:grpSpPr>
        <p:sp>
          <p:nvSpPr>
            <p:cNvPr id="51" name="Google Shape;51;p7"/>
            <p:cNvSpPr/>
            <p:nvPr/>
          </p:nvSpPr>
          <p:spPr>
            <a:xfrm>
              <a:off x="0" y="0"/>
              <a:ext cx="5403300" cy="5143500"/>
            </a:xfrm>
            <a:prstGeom prst="rect">
              <a:avLst/>
            </a:prstGeom>
            <a:gradFill>
              <a:gsLst>
                <a:gs pos="0">
                  <a:srgbClr val="00151F">
                    <a:alpha val="66274"/>
                  </a:srgbClr>
                </a:gs>
                <a:gs pos="6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52" name="Google Shape;52;p7"/>
            <p:cNvPicPr preferRelativeResize="0"/>
            <p:nvPr/>
          </p:nvPicPr>
          <p:blipFill rotWithShape="1">
            <a:blip r:embed="rId3">
              <a:alphaModFix/>
            </a:blip>
            <a:srcRect l="47478" b="42213"/>
            <a:stretch/>
          </p:blipFill>
          <p:spPr>
            <a:xfrm>
              <a:off x="-54452" y="1092150"/>
              <a:ext cx="3721125" cy="40859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" name="Google Shape;53;p7"/>
            <p:cNvSpPr/>
            <p:nvPr/>
          </p:nvSpPr>
          <p:spPr>
            <a:xfrm rot="10800000">
              <a:off x="5341989" y="82562"/>
              <a:ext cx="1039500" cy="1039500"/>
            </a:xfrm>
            <a:prstGeom prst="ellipse">
              <a:avLst/>
            </a:prstGeom>
            <a:gradFill>
              <a:gsLst>
                <a:gs pos="0">
                  <a:srgbClr val="00151F">
                    <a:alpha val="42745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54" name="Google Shape;54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513252" y="254549"/>
              <a:ext cx="696975" cy="6955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" name="Google Shape;55;p7"/>
          <p:cNvSpPr txBox="1">
            <a:spLocks noGrp="1"/>
          </p:cNvSpPr>
          <p:nvPr>
            <p:ph type="ctrTitle"/>
          </p:nvPr>
        </p:nvSpPr>
        <p:spPr>
          <a:xfrm>
            <a:off x="6054233" y="1645333"/>
            <a:ext cx="5191600" cy="12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ubTitle" idx="1"/>
          </p:nvPr>
        </p:nvSpPr>
        <p:spPr>
          <a:xfrm>
            <a:off x="6054100" y="3629591"/>
            <a:ext cx="5191600" cy="24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731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8"/>
          <p:cNvPicPr preferRelativeResize="0"/>
          <p:nvPr/>
        </p:nvPicPr>
        <p:blipFill rotWithShape="1">
          <a:blip r:embed="rId3">
            <a:alphaModFix/>
          </a:blip>
          <a:srcRect l="47478" b="42213"/>
          <a:stretch/>
        </p:blipFill>
        <p:spPr>
          <a:xfrm>
            <a:off x="-44333" y="3705717"/>
            <a:ext cx="2897600" cy="318166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3107600" y="1528400"/>
            <a:ext cx="5976800" cy="38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175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9"/>
          <p:cNvGrpSpPr/>
          <p:nvPr/>
        </p:nvGrpSpPr>
        <p:grpSpPr>
          <a:xfrm>
            <a:off x="5837299" y="-594668"/>
            <a:ext cx="6393900" cy="7472263"/>
            <a:chOff x="4377974" y="-446001"/>
            <a:chExt cx="4795425" cy="5604197"/>
          </a:xfrm>
        </p:grpSpPr>
        <p:pic>
          <p:nvPicPr>
            <p:cNvPr id="62" name="Google Shape;62;p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143633" y="361621"/>
              <a:ext cx="1195824" cy="11933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9"/>
            <p:cNvSpPr/>
            <p:nvPr/>
          </p:nvSpPr>
          <p:spPr>
            <a:xfrm rot="10800000">
              <a:off x="7226701" y="823199"/>
              <a:ext cx="1082100" cy="10821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64" name="Google Shape;64;p9"/>
            <p:cNvPicPr preferRelativeResize="0"/>
            <p:nvPr/>
          </p:nvPicPr>
          <p:blipFill rotWithShape="1">
            <a:blip r:embed="rId4">
              <a:alphaModFix/>
            </a:blip>
            <a:srcRect b="10"/>
            <a:stretch/>
          </p:blipFill>
          <p:spPr>
            <a:xfrm>
              <a:off x="7574039" y="1151477"/>
              <a:ext cx="403575" cy="40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9"/>
            <p:cNvPicPr preferRelativeResize="0"/>
            <p:nvPr/>
          </p:nvPicPr>
          <p:blipFill rotWithShape="1">
            <a:blip r:embed="rId5">
              <a:alphaModFix/>
            </a:blip>
            <a:srcRect l="47478" b="42213"/>
            <a:stretch/>
          </p:blipFill>
          <p:spPr>
            <a:xfrm flipH="1">
              <a:off x="7190249" y="2980641"/>
              <a:ext cx="1983150" cy="21775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9"/>
            <p:cNvSpPr/>
            <p:nvPr/>
          </p:nvSpPr>
          <p:spPr>
            <a:xfrm rot="10800000">
              <a:off x="4377974" y="-446001"/>
              <a:ext cx="2808600" cy="2808600"/>
            </a:xfrm>
            <a:prstGeom prst="ellipse">
              <a:avLst/>
            </a:prstGeom>
            <a:gradFill>
              <a:gsLst>
                <a:gs pos="0">
                  <a:srgbClr val="00151F">
                    <a:alpha val="42745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 flipH="1">
            <a:off x="959900" y="2963300"/>
            <a:ext cx="6883600" cy="21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 flipH="1">
            <a:off x="960000" y="5264400"/>
            <a:ext cx="5759200" cy="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960000" y="1442169"/>
            <a:ext cx="2728400" cy="15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80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Extra Condensed Medium"/>
              <a:buNone/>
              <a:defRPr sz="6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Extra Condensed Medium"/>
              <a:buNone/>
              <a:defRPr sz="6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Extra Condensed Medium"/>
              <a:buNone/>
              <a:defRPr sz="6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Extra Condensed Medium"/>
              <a:buNone/>
              <a:defRPr sz="6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Extra Condensed Medium"/>
              <a:buNone/>
              <a:defRPr sz="6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Extra Condensed Medium"/>
              <a:buNone/>
              <a:defRPr sz="6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Extra Condensed Medium"/>
              <a:buNone/>
              <a:defRPr sz="6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Extra Condensed Medium"/>
              <a:buNone/>
              <a:defRPr sz="6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52985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ctrTitle"/>
          </p:nvPr>
        </p:nvSpPr>
        <p:spPr>
          <a:xfrm>
            <a:off x="1252400" y="469129"/>
            <a:ext cx="9687200" cy="6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72" name="Google Shape;72;p10"/>
          <p:cNvPicPr preferRelativeResize="0"/>
          <p:nvPr/>
        </p:nvPicPr>
        <p:blipFill rotWithShape="1">
          <a:blip r:embed="rId3">
            <a:alphaModFix/>
          </a:blip>
          <a:srcRect l="47478" b="42213"/>
          <a:stretch/>
        </p:blipFill>
        <p:spPr>
          <a:xfrm flipH="1">
            <a:off x="10090568" y="4527112"/>
            <a:ext cx="2140633" cy="2350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623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1549900" y="3945700"/>
            <a:ext cx="9092000" cy="66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hasCustomPrompt="1"/>
          </p:nvPr>
        </p:nvSpPr>
        <p:spPr>
          <a:xfrm>
            <a:off x="1550000" y="2316000"/>
            <a:ext cx="9092000" cy="14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12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1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1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1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1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1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1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1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1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/>
          <p:nvPr/>
        </p:nvSpPr>
        <p:spPr>
          <a:xfrm>
            <a:off x="9288200" y="1325967"/>
            <a:ext cx="914400" cy="914400"/>
          </a:xfrm>
          <a:prstGeom prst="ellipse">
            <a:avLst/>
          </a:prstGeom>
          <a:gradFill>
            <a:gsLst>
              <a:gs pos="0">
                <a:srgbClr val="00151F">
                  <a:alpha val="42745"/>
                </a:srgbClr>
              </a:gs>
              <a:gs pos="58999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3">
            <a:alphaModFix/>
          </a:blip>
          <a:srcRect b="50937"/>
          <a:stretch/>
        </p:blipFill>
        <p:spPr>
          <a:xfrm flipH="1">
            <a:off x="4266300" y="5105067"/>
            <a:ext cx="3659933" cy="1792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9438831" y="1477235"/>
            <a:ext cx="613051" cy="611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747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2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aira SemiCondensed Medium"/>
              <a:buNone/>
              <a:defRPr sz="48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aira SemiCondensed Medium"/>
              <a:buNone/>
              <a:defRPr sz="48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aira SemiCondensed Medium"/>
              <a:buNone/>
              <a:defRPr sz="48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aira SemiCondensed Medium"/>
              <a:buNone/>
              <a:defRPr sz="48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aira SemiCondensed Medium"/>
              <a:buNone/>
              <a:defRPr sz="48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aira SemiCondensed Medium"/>
              <a:buNone/>
              <a:defRPr sz="48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aira SemiCondensed Medium"/>
              <a:buNone/>
              <a:defRPr sz="48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aira SemiCondensed Medium"/>
              <a:buNone/>
              <a:defRPr sz="48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aira SemiCondensed Medium"/>
              <a:buNone/>
              <a:defRPr sz="48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708083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34565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C19B-0B74-407E-BE8C-A499E57FC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9075" y="2390776"/>
            <a:ext cx="7942791" cy="2891798"/>
          </a:xfrm>
        </p:spPr>
        <p:txBody>
          <a:bodyPr/>
          <a:lstStyle/>
          <a:p>
            <a:r>
              <a:rPr lang="en-IN" sz="7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Predict </a:t>
            </a:r>
            <a:br>
              <a:rPr lang="en-IN" sz="7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IN" sz="7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if you have corona</a:t>
            </a:r>
            <a:br>
              <a:rPr lang="en-IN" dirty="0"/>
            </a:br>
            <a:r>
              <a:rPr lang="en-IN" sz="48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by Machine Learning</a:t>
            </a:r>
            <a:endParaRPr lang="en-IN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88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6034-AE8E-4060-A179-53D5552A0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848214" y="2514600"/>
            <a:ext cx="6639017" cy="1076325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test kit of corona virus is really expensive &amp; available in very low numbers. Right now, we don’t have any other way to know if you are infected by coronavirus or not.</a:t>
            </a:r>
            <a:endParaRPr lang="en-IN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EE7877-936A-4CD0-9A97-249882E71D1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 flipH="1">
            <a:off x="7429501" y="908769"/>
            <a:ext cx="3800566" cy="1262931"/>
          </a:xfrm>
        </p:spPr>
        <p:txBody>
          <a:bodyPr/>
          <a:lstStyle/>
          <a:p>
            <a:r>
              <a:rPr lang="en-IN" sz="6000" u="sng" dirty="0"/>
              <a:t>Objective: -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F6AB394-8242-4665-BE26-B91D22525338}"/>
              </a:ext>
            </a:extLst>
          </p:cNvPr>
          <p:cNvSpPr txBox="1">
            <a:spLocks/>
          </p:cNvSpPr>
          <p:nvPr/>
        </p:nvSpPr>
        <p:spPr>
          <a:xfrm flipH="1">
            <a:off x="4848214" y="3933825"/>
            <a:ext cx="6639017" cy="117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Saira SemiCondensed Medium"/>
              <a:buNone/>
              <a:defRPr sz="48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Saira SemiCondensed Medium"/>
              <a:buNone/>
              <a:defRPr sz="5600" b="0" i="0" u="none" strike="noStrike" cap="none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Saira SemiCondensed Medium"/>
              <a:buNone/>
              <a:defRPr sz="5600" b="0" i="0" u="none" strike="noStrike" cap="none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Saira SemiCondensed Medium"/>
              <a:buNone/>
              <a:defRPr sz="5600" b="0" i="0" u="none" strike="noStrike" cap="none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Saira SemiCondensed Medium"/>
              <a:buNone/>
              <a:defRPr sz="5600" b="0" i="0" u="none" strike="noStrike" cap="none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Saira SemiCondensed Medium"/>
              <a:buNone/>
              <a:defRPr sz="5600" b="0" i="0" u="none" strike="noStrike" cap="none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Saira SemiCondensed Medium"/>
              <a:buNone/>
              <a:defRPr sz="5600" b="0" i="0" u="none" strike="noStrike" cap="none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Saira SemiCondensed Medium"/>
              <a:buNone/>
              <a:defRPr sz="5600" b="0" i="0" u="none" strike="noStrike" cap="none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Saira SemiCondensed Medium"/>
              <a:buNone/>
              <a:defRPr sz="5600" b="0" i="0" u="none" strike="noStrike" cap="none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Here Machine learning will be used to predict if someone could be infected by coronavirus or not, by analyzing other medical symptoms of that person.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01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3356-DD82-4557-AD79-779CE231F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632" y="680151"/>
            <a:ext cx="4697817" cy="796224"/>
          </a:xfrm>
        </p:spPr>
        <p:txBody>
          <a:bodyPr/>
          <a:lstStyle/>
          <a:p>
            <a:r>
              <a:rPr lang="en-IN" sz="4000" b="1" u="sng" dirty="0"/>
              <a:t>How to implement?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91916-D386-4CBD-87CC-593EFF7F8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432" y="1828801"/>
            <a:ext cx="7002867" cy="3667124"/>
          </a:xfrm>
        </p:spPr>
        <p:txBody>
          <a:bodyPr/>
          <a:lstStyle/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gency FB" panose="020B0503020202020204" pitchFamily="34" charset="0"/>
              </a:rPr>
              <a:t>To predict if a person could be affected by Coronavirus or not, a Machine Learning model will be created.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gency FB" panose="020B0503020202020204" pitchFamily="34" charset="0"/>
              </a:rPr>
              <a:t>Data should be fed to the model, to train the model about the symptoms &amp; the probable relation of them with the covid-19 infection.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gency FB" panose="020B0503020202020204" pitchFamily="34" charset="0"/>
              </a:rPr>
              <a:t>Only then it can be predicted if someone could be infected by COVID-19 or not by analyzing his/her other medical symptoms. </a:t>
            </a:r>
            <a:endParaRPr lang="en-IN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31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6E70136-F8B2-41B6-901D-7F2DB3755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1170699"/>
            <a:ext cx="10953750" cy="4078451"/>
          </a:xfrm>
        </p:spPr>
        <p:txBody>
          <a:bodyPr/>
          <a:lstStyle/>
          <a:p>
            <a:pPr marL="4826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data of COVID-19 was released in Kaggle about 10th March in this year.</a:t>
            </a:r>
          </a:p>
          <a:p>
            <a:pPr marL="139700" indent="0" algn="just"/>
            <a:endParaRPr lang="en-US" dirty="0"/>
          </a:p>
          <a:p>
            <a:pPr marL="482600" indent="-342900" algn="just">
              <a:buFont typeface="Arial" panose="020B0604020202020204" pitchFamily="34" charset="0"/>
              <a:buChar char="•"/>
            </a:pPr>
            <a:r>
              <a:rPr lang="en-US" dirty="0"/>
              <a:t>but the data is not in a suitable form of dataset to be fed in ML model.</a:t>
            </a:r>
          </a:p>
          <a:p>
            <a:pPr marL="4826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482600" indent="-342900" algn="just">
              <a:buFont typeface="Arial" panose="020B0604020202020204" pitchFamily="34" charset="0"/>
              <a:buChar char="•"/>
            </a:pPr>
            <a:r>
              <a:rPr lang="en-US" dirty="0"/>
              <a:t>So, the raw metadata was analyzed &amp; the abstract from each and every instances of the data was analyzed by NLP (Natural Language Processing) to extract information that whether that instance of the data was about COVID-19 infection or not. </a:t>
            </a:r>
          </a:p>
          <a:p>
            <a:pPr marL="139700" indent="0" algn="just"/>
            <a:r>
              <a:rPr lang="en-US" dirty="0"/>
              <a:t>For both the cases- </a:t>
            </a:r>
          </a:p>
          <a:p>
            <a:pPr marL="139700" indent="0"/>
            <a:r>
              <a:rPr lang="en-US" dirty="0"/>
              <a:t>• if the instance of data is about COVID-19 infected</a:t>
            </a:r>
          </a:p>
          <a:p>
            <a:pPr marL="139700" indent="0"/>
            <a:r>
              <a:rPr lang="en-US" dirty="0"/>
              <a:t>or </a:t>
            </a:r>
          </a:p>
          <a:p>
            <a:pPr marL="139700" indent="0"/>
            <a:r>
              <a:rPr lang="en-US" dirty="0"/>
              <a:t>• if the data was about COVID-19 not infected</a:t>
            </a:r>
          </a:p>
          <a:p>
            <a:pPr marL="139700" indent="0"/>
            <a:r>
              <a:rPr lang="en-US" dirty="0"/>
              <a:t>the symptoms are analyzed by NLP &amp; SCAPY module of python. 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DD282B-F361-49E7-A4DA-7AC00D0F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161925"/>
            <a:ext cx="10953750" cy="931700"/>
          </a:xfrm>
        </p:spPr>
        <p:txBody>
          <a:bodyPr/>
          <a:lstStyle/>
          <a:p>
            <a:r>
              <a:rPr lang="en-IN" sz="7200" u="sng" dirty="0"/>
              <a:t>Where to get the Data?</a:t>
            </a:r>
          </a:p>
        </p:txBody>
      </p:sp>
    </p:spTree>
    <p:extLst>
      <p:ext uri="{BB962C8B-B14F-4D97-AF65-F5344CB8AC3E}">
        <p14:creationId xmlns:p14="http://schemas.microsoft.com/office/powerpoint/2010/main" val="17247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35FB437-10B6-447A-AEBD-821C78DFB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5925" y="1257299"/>
            <a:ext cx="6610349" cy="4733925"/>
          </a:xfrm>
        </p:spPr>
        <p:txBody>
          <a:bodyPr/>
          <a:lstStyle/>
          <a:p>
            <a:pPr marL="4826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All the data would be extracted to create a separate dataset which will be suitable to fit Machine Learning model on it.</a:t>
            </a:r>
          </a:p>
          <a:p>
            <a:pPr marL="482600" indent="-3429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826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This dataset would be fed to the ML model to predict if someone is affected by COVID-19 or not if he/she has some specific symptoms. </a:t>
            </a: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9CA342-44A6-4435-AD23-C1769AE31C7E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2015800" y="187199"/>
            <a:ext cx="7986850" cy="902471"/>
          </a:xfrm>
        </p:spPr>
        <p:txBody>
          <a:bodyPr/>
          <a:lstStyle/>
          <a:p>
            <a:r>
              <a:rPr lang="en-IN" sz="4400" b="1" u="sng" dirty="0"/>
              <a:t>Then how do we get the dataset?</a:t>
            </a:r>
          </a:p>
        </p:txBody>
      </p:sp>
    </p:spTree>
    <p:extLst>
      <p:ext uri="{BB962C8B-B14F-4D97-AF65-F5344CB8AC3E}">
        <p14:creationId xmlns:p14="http://schemas.microsoft.com/office/powerpoint/2010/main" val="353107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B6E9771-3F18-4E5C-8B4C-E59BDD196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549" y="1371599"/>
            <a:ext cx="8509326" cy="3981451"/>
          </a:xfrm>
        </p:spPr>
        <p:txBody>
          <a:bodyPr/>
          <a:lstStyle/>
          <a:p>
            <a:pPr marL="4826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This will help this people to know that if he/she could be infected by COVID-19 before going for the actual test which is time taken &amp; costlier. </a:t>
            </a:r>
          </a:p>
          <a:p>
            <a:pPr marL="4826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826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It will decrease the panic among those people who are tensed about this virus infection but can’t get to be tested right now. </a:t>
            </a:r>
          </a:p>
          <a:p>
            <a:pPr marL="4826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826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It will also warn those if someone is not cautious about this virus infection but actually have high chance to be infected. </a:t>
            </a:r>
            <a:endParaRPr lang="en-IN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8EBF5C-9F07-46F3-93FE-7ABC1B57A69E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2662550" y="215775"/>
            <a:ext cx="6100900" cy="931046"/>
          </a:xfrm>
        </p:spPr>
        <p:txBody>
          <a:bodyPr/>
          <a:lstStyle/>
          <a:p>
            <a:r>
              <a:rPr lang="en-IN" sz="4800" u="sng" dirty="0"/>
              <a:t>Is this actually feasible?</a:t>
            </a:r>
          </a:p>
        </p:txBody>
      </p:sp>
    </p:spTree>
    <p:extLst>
      <p:ext uri="{BB962C8B-B14F-4D97-AF65-F5344CB8AC3E}">
        <p14:creationId xmlns:p14="http://schemas.microsoft.com/office/powerpoint/2010/main" val="41800645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2806C9F-8267-4E05-AD0E-58C32EFC5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9380" y="417798"/>
            <a:ext cx="5091250" cy="1113200"/>
          </a:xfrm>
        </p:spPr>
        <p:txBody>
          <a:bodyPr/>
          <a:lstStyle/>
          <a:p>
            <a:r>
              <a:rPr lang="en-IN" sz="5400" b="1" u="sng" dirty="0"/>
              <a:t>Technology Used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90368C-B3F0-463A-A7D9-3F772E81D2C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99" y="1658002"/>
            <a:ext cx="160972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93D87A-A4DE-4F93-9AE3-B07DD0503C9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380" y="1432581"/>
            <a:ext cx="1624470" cy="189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Grided Clipart Array - Numpy In Python , Transparent Cartoon, Free ...">
            <a:extLst>
              <a:ext uri="{FF2B5EF4-FFF2-40B4-BE49-F238E27FC236}">
                <a16:creationId xmlns:a16="http://schemas.microsoft.com/office/drawing/2014/main" id="{F8E12EB0-A7BE-4BDB-8466-9E6022FC605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80" y="1587818"/>
            <a:ext cx="2028825" cy="1600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ML Series-Day 6 — Pandas for Beginners-Part 1 - Data Science ...">
            <a:extLst>
              <a:ext uri="{FF2B5EF4-FFF2-40B4-BE49-F238E27FC236}">
                <a16:creationId xmlns:a16="http://schemas.microsoft.com/office/drawing/2014/main" id="{BE393226-E3AB-4BEF-B658-94348BD13539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9" r="7166" b="14414"/>
          <a:stretch/>
        </p:blipFill>
        <p:spPr bwMode="auto">
          <a:xfrm>
            <a:off x="5888754" y="1541714"/>
            <a:ext cx="3041721" cy="16402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 descr="Latest stories written by Low Wei Hong – Medium">
            <a:extLst>
              <a:ext uri="{FF2B5EF4-FFF2-40B4-BE49-F238E27FC236}">
                <a16:creationId xmlns:a16="http://schemas.microsoft.com/office/drawing/2014/main" id="{6D795CEE-C078-4A76-84A6-5485F01130A5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23" y="4209331"/>
            <a:ext cx="3457527" cy="1981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spaCy - Wikipedia">
            <a:extLst>
              <a:ext uri="{FF2B5EF4-FFF2-40B4-BE49-F238E27FC236}">
                <a16:creationId xmlns:a16="http://schemas.microsoft.com/office/drawing/2014/main" id="{FA24EC83-C78E-49C7-A5E6-ADA9ABBF3C50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005" y="4209331"/>
            <a:ext cx="4955811" cy="1771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3312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A0E03F-E563-4529-8C0D-88F52E2B7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0388" y="1066799"/>
            <a:ext cx="5672138" cy="3381375"/>
          </a:xfrm>
        </p:spPr>
        <p:txBody>
          <a:bodyPr/>
          <a:lstStyle/>
          <a:p>
            <a:pPr algn="l"/>
            <a:r>
              <a:rPr lang="en-IN" sz="9600" dirty="0">
                <a:latin typeface="Arial Rounded MT Bold" panose="020F0704030504030204" pitchFamily="34" charset="0"/>
              </a:rPr>
              <a:t>Thank</a:t>
            </a:r>
            <a:br>
              <a:rPr lang="en-IN" sz="9600" dirty="0">
                <a:latin typeface="Arial Rounded MT Bold" panose="020F0704030504030204" pitchFamily="34" charset="0"/>
              </a:rPr>
            </a:br>
            <a:r>
              <a:rPr lang="en-IN" sz="9600" dirty="0">
                <a:latin typeface="Arial Rounded MT Bold" panose="020F0704030504030204" pitchFamily="34" charset="0"/>
              </a:rPr>
              <a:t>			You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7B665467-55E3-44D2-A391-0FDE360E6FEA}"/>
              </a:ext>
            </a:extLst>
          </p:cNvPr>
          <p:cNvSpPr txBox="1">
            <a:spLocks/>
          </p:cNvSpPr>
          <p:nvPr/>
        </p:nvSpPr>
        <p:spPr>
          <a:xfrm>
            <a:off x="4705350" y="5143499"/>
            <a:ext cx="7162799" cy="103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Saira SemiCondensed Medium"/>
              <a:buNone/>
              <a:defRPr sz="3200" b="0" i="0" u="none" strike="noStrike" cap="none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Saira SemiCondensed Medium"/>
              <a:buNone/>
              <a:defRPr sz="4800" b="0" i="0" u="none" strike="noStrike" cap="none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Saira SemiCondensed Medium"/>
              <a:buNone/>
              <a:defRPr sz="4800" b="0" i="0" u="none" strike="noStrike" cap="none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Saira SemiCondensed Medium"/>
              <a:buNone/>
              <a:defRPr sz="4800" b="0" i="0" u="none" strike="noStrike" cap="none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Saira SemiCondensed Medium"/>
              <a:buNone/>
              <a:defRPr sz="4800" b="0" i="0" u="none" strike="noStrike" cap="none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Saira SemiCondensed Medium"/>
              <a:buNone/>
              <a:defRPr sz="4800" b="0" i="0" u="none" strike="noStrike" cap="none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Saira SemiCondensed Medium"/>
              <a:buNone/>
              <a:defRPr sz="4800" b="0" i="0" u="none" strike="noStrike" cap="none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Saira SemiCondensed Medium"/>
              <a:buNone/>
              <a:defRPr sz="4800" b="0" i="0" u="none" strike="noStrike" cap="none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Saira SemiCondensed Medium"/>
              <a:buNone/>
              <a:defRPr sz="4800" b="0" i="0" u="none" strike="noStrike" cap="none">
                <a:solidFill>
                  <a:schemeClr val="accent2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pPr algn="l"/>
            <a:r>
              <a:rPr lang="en-IN" sz="4000" dirty="0">
                <a:latin typeface="Bahnschrift Light" panose="020B0502040204020203" pitchFamily="34" charset="0"/>
              </a:rPr>
              <a:t>-Created by Pritimoy Sarkar</a:t>
            </a:r>
          </a:p>
        </p:txBody>
      </p:sp>
    </p:spTree>
    <p:extLst>
      <p:ext uri="{BB962C8B-B14F-4D97-AF65-F5344CB8AC3E}">
        <p14:creationId xmlns:p14="http://schemas.microsoft.com/office/powerpoint/2010/main" val="2828452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Simple Light">
      <a:dk1>
        <a:srgbClr val="FFFFFF"/>
      </a:dk1>
      <a:lt1>
        <a:srgbClr val="08031F"/>
      </a:lt1>
      <a:dk2>
        <a:srgbClr val="00B661"/>
      </a:dk2>
      <a:lt2>
        <a:srgbClr val="67F19B"/>
      </a:lt2>
      <a:accent1>
        <a:srgbClr val="27FF78"/>
      </a:accent1>
      <a:accent2>
        <a:srgbClr val="FFFFFF"/>
      </a:accent2>
      <a:accent3>
        <a:srgbClr val="08031F"/>
      </a:accent3>
      <a:accent4>
        <a:srgbClr val="00B661"/>
      </a:accent4>
      <a:accent5>
        <a:srgbClr val="00C5FF"/>
      </a:accent5>
      <a:accent6>
        <a:srgbClr val="27FF7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C3F11E9-6DCB-4154-B29E-4073715C3137}" vid="{1F2D7C5C-B6E1-4B81-95E0-18A28CA91AFB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409</TotalTime>
  <Words>425</Words>
  <Application>Microsoft Office PowerPoint</Application>
  <PresentationFormat>Widescreen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6" baseType="lpstr">
      <vt:lpstr>Agency FB</vt:lpstr>
      <vt:lpstr>Anaheim</vt:lpstr>
      <vt:lpstr>Arial</vt:lpstr>
      <vt:lpstr>Arial Rounded MT Bold</vt:lpstr>
      <vt:lpstr>Bahiana</vt:lpstr>
      <vt:lpstr>Bahnschrift Light</vt:lpstr>
      <vt:lpstr>Calibri</vt:lpstr>
      <vt:lpstr>Fira Sans Extra Condensed Medium</vt:lpstr>
      <vt:lpstr>Muli Regular</vt:lpstr>
      <vt:lpstr>Proxima Nova</vt:lpstr>
      <vt:lpstr>Proxima Nova Semibold</vt:lpstr>
      <vt:lpstr>Roboto Slab Regular</vt:lpstr>
      <vt:lpstr>Saira Semi Condensed</vt:lpstr>
      <vt:lpstr>Saira SemiCondensed Medium</vt:lpstr>
      <vt:lpstr>Saira SemiCondensed SemiBold</vt:lpstr>
      <vt:lpstr>Segoe UI Semilight</vt:lpstr>
      <vt:lpstr>Theme1</vt:lpstr>
      <vt:lpstr>Slidesgo Final Pages</vt:lpstr>
      <vt:lpstr>Predict  if you have corona by Machine Learning</vt:lpstr>
      <vt:lpstr>The test kit of corona virus is really expensive &amp; available in very low numbers. Right now, we don’t have any other way to know if you are infected by coronavirus or not.</vt:lpstr>
      <vt:lpstr>How to implement?</vt:lpstr>
      <vt:lpstr>Where to get the Data?</vt:lpstr>
      <vt:lpstr>Then how do we get the dataset?</vt:lpstr>
      <vt:lpstr>Is this actually feasible?</vt:lpstr>
      <vt:lpstr>Technology Used</vt:lpstr>
      <vt:lpstr>Thank  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if you have corona using Machine Learning</dc:title>
  <dc:creator>User</dc:creator>
  <cp:lastModifiedBy>User</cp:lastModifiedBy>
  <cp:revision>28</cp:revision>
  <dcterms:created xsi:type="dcterms:W3CDTF">2020-04-04T13:51:20Z</dcterms:created>
  <dcterms:modified xsi:type="dcterms:W3CDTF">2020-04-05T05:58:39Z</dcterms:modified>
</cp:coreProperties>
</file>