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F065-B0AF-340F-AF4A-25E9EC1D3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3AD88-011C-D42D-C3CC-19C1946B9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4EBE-F8AE-7220-1C35-368BAEAD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7F40-DCB7-424E-AFA0-CBDF29E9B85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C919-7017-B8FF-B4B4-3B97F17B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5688-8C4F-7DBB-1C17-96E25D26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188D-42C5-4630-98D9-B7324561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7AC0-8316-C566-12F4-9803AD7D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C0486-8454-37D9-EABA-05CCDC68E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31EF-F3A1-31E1-4EBC-57FDCF8E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7F40-DCB7-424E-AFA0-CBDF29E9B85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A3ED-945E-8C1A-4E03-E445CA8C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19E1-8010-6E0F-5FAA-8A8B24CA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188D-42C5-4630-98D9-B7324561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C4F1F-9180-1D4A-5813-B04654F3E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66DB5-4DBC-D8FE-5818-AC45F8184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EDB5-5D39-0BEB-AACB-72432093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7F40-DCB7-424E-AFA0-CBDF29E9B85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B869-1AD5-8609-6A72-0C0D1103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E265-D070-9448-0863-00A2E618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188D-42C5-4630-98D9-B7324561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7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B1ED-E52C-C1AA-76FB-63A49C7A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3256-FF51-8E6F-9BB2-84781734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434A-9F14-C6B3-1403-4DB39A8C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7F40-DCB7-424E-AFA0-CBDF29E9B85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AD7C-DB2A-AAD2-BC21-29BE2213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4806-5C89-5108-72FA-7925910B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188D-42C5-4630-98D9-B7324561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D55F-F403-4503-B858-F0A728C5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129E8-B8AA-306B-FABC-9D4EA8D57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B3B5-179A-5445-86ED-EB150473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7F40-DCB7-424E-AFA0-CBDF29E9B85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9679-D4CA-71D5-2AE2-98EDC505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BDEE-7F61-8594-95D2-B97C7D4F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188D-42C5-4630-98D9-B7324561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E416-B9E0-8DA0-5CAD-E46D9263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7936-7A6D-7A45-F567-2D7B4B3A0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15C66-0888-6454-2281-3860CC367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DCDF1-1EEE-6122-99C7-201A4150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7F40-DCB7-424E-AFA0-CBDF29E9B85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E595D-F0E4-E20A-0A90-AA8A325C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E8021-7A60-7D17-4DBA-D5FE6490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188D-42C5-4630-98D9-B7324561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73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5C43-1DF0-396C-5523-1A2F8EB5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38643-B7F5-9804-4F3C-B4522402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BAE3A-3C20-65B3-016F-3EFBAD24E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202E2-0D08-369C-A7F5-824DD69DA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066F0-DE24-E22F-F73D-FF02E312B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BAB0C-A33F-3172-51B3-E2426231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7F40-DCB7-424E-AFA0-CBDF29E9B85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B8BC3-CE86-3F06-70A8-7C01909D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24C28-E0DC-4ACE-0AF1-9FA68C60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188D-42C5-4630-98D9-B7324561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5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3C3D-B310-06CF-7EC3-A9914B84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C65AB-DAD7-233E-2983-20D99580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7F40-DCB7-424E-AFA0-CBDF29E9B85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B857B-7F81-54C7-8A08-E1C36C65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A087F-7323-7E6D-B4F0-6D5AA8D7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188D-42C5-4630-98D9-B7324561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3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1802E-255D-C29C-B86D-71C22175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7F40-DCB7-424E-AFA0-CBDF29E9B85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F709A-33F1-66F2-CC7F-231A360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E01C-15FA-5980-26DD-DED39A28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188D-42C5-4630-98D9-B7324561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53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B53C-81D5-E2AE-95B8-A1400BB5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31DC-3662-57CA-B9F9-409C9027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30144-7D17-0A25-C5BA-7A6EDB7E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43F8C-4DE3-A972-D326-696C2A46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7F40-DCB7-424E-AFA0-CBDF29E9B85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3A878-33ED-8B89-9FBC-7E0F117E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E65C5-0821-B2B9-1E07-E8D3C37F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188D-42C5-4630-98D9-B7324561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8240-460D-389E-8682-4FBC4F35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10EF3-8EB3-5E74-F348-5BD8E14E0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988F1-AA98-53BD-235F-F2B0BBA60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D5E4-8B6D-DD27-D1C7-77E294E2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7F40-DCB7-424E-AFA0-CBDF29E9B85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D87D-F72C-7DAC-5219-B1D57692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F05A2-156D-9373-9AE2-F9D4D888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188D-42C5-4630-98D9-B7324561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9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A6280-F600-D14A-9154-45325B31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840F5-363D-2B46-B7A1-4F02F3C6B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A302-7302-2C2D-CD49-82695D51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17F40-DCB7-424E-AFA0-CBDF29E9B85A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2828-6228-DC94-925F-CEE5FE8D4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7ACD-83E2-D79E-D4DD-77C86FA51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F188D-42C5-4630-98D9-B7324561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9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5997-4AF2-64F1-F36D-BA8E713E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9094"/>
          </a:xfrm>
        </p:spPr>
        <p:txBody>
          <a:bodyPr/>
          <a:lstStyle/>
          <a:p>
            <a:r>
              <a:rPr lang="en-IN" dirty="0"/>
              <a:t>                            </a:t>
            </a:r>
            <a:r>
              <a:rPr lang="en-IN" sz="5400" b="1" dirty="0"/>
              <a:t>FUNDAMENTAL</a:t>
            </a:r>
          </a:p>
        </p:txBody>
      </p:sp>
    </p:spTree>
    <p:extLst>
      <p:ext uri="{BB962C8B-B14F-4D97-AF65-F5344CB8AC3E}">
        <p14:creationId xmlns:p14="http://schemas.microsoft.com/office/powerpoint/2010/main" val="10905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D8FF-B3A5-860A-04D6-0CFCAC80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1A75-C596-BDC3-F7EF-D54C596C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74500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                          FUNDAMENTAL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Priti Patil</dc:creator>
  <cp:lastModifiedBy>Priti Patil</cp:lastModifiedBy>
  <cp:revision>1</cp:revision>
  <dcterms:created xsi:type="dcterms:W3CDTF">2024-07-24T14:24:36Z</dcterms:created>
  <dcterms:modified xsi:type="dcterms:W3CDTF">2024-07-24T14:26:31Z</dcterms:modified>
</cp:coreProperties>
</file>