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 id="2147483648" r:id="rId2"/>
  </p:sldMasterIdLst>
  <p:notesMasterIdLst>
    <p:notesMasterId r:id="rId18"/>
  </p:notesMasterIdLst>
  <p:sldIdLst>
    <p:sldId id="263" r:id="rId3"/>
    <p:sldId id="256" r:id="rId4"/>
    <p:sldId id="265" r:id="rId5"/>
    <p:sldId id="267" r:id="rId6"/>
    <p:sldId id="266" r:id="rId7"/>
    <p:sldId id="270" r:id="rId8"/>
    <p:sldId id="272" r:id="rId9"/>
    <p:sldId id="271" r:id="rId10"/>
    <p:sldId id="273" r:id="rId11"/>
    <p:sldId id="268" r:id="rId12"/>
    <p:sldId id="276" r:id="rId13"/>
    <p:sldId id="277" r:id="rId14"/>
    <p:sldId id="274" r:id="rId15"/>
    <p:sldId id="269" r:id="rId16"/>
    <p:sldId id="275" r:id="rId17"/>
  </p:sldIdLst>
  <p:sldSz cx="9144000" cy="5143500" type="screen16x9"/>
  <p:notesSz cx="6858000" cy="9144000"/>
  <p:embeddedFontLst>
    <p:embeddedFont>
      <p:font typeface="Josefin Sans" charset="0"/>
      <p:regular r:id="rId19"/>
      <p:bold r:id="rId20"/>
      <p:italic r:id="rId21"/>
      <p:boldItalic r:id="rId22"/>
    </p:embeddedFont>
    <p:embeddedFont>
      <p:font typeface="Viner Hand ITC" pitchFamily="66" charset="0"/>
      <p:regular r:id="rId23"/>
    </p:embeddedFont>
    <p:embeddedFont>
      <p:font typeface="Calibri Light" pitchFamily="34" charset="0"/>
      <p:regular r:id="rId24"/>
      <p:italic r:id="rId25"/>
    </p:embeddedFont>
    <p:embeddedFont>
      <p:font typeface="Abadi" charset="0"/>
      <p:regular r:id="rId26"/>
    </p:embeddedFont>
    <p:embeddedFont>
      <p:font typeface="Calibri" pitchFamily="34" charset="0"/>
      <p:regular r:id="rId27"/>
      <p:bold r:id="rId28"/>
      <p:italic r:id="rId29"/>
      <p:boldItalic r:id="rId30"/>
    </p:embeddedFont>
    <p:embeddedFont>
      <p:font typeface="Cardo" charset="-79"/>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D7ED"/>
    <a:srgbClr val="00CC66"/>
    <a:srgbClr val="309C59"/>
    <a:srgbClr val="23A9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FC417C8-67FB-4C2C-BC19-718E1302D042}">
  <a:tblStyle styleId="{3FC417C8-67FB-4C2C-BC19-718E1302D0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snapToGrid="0">
      <p:cViewPr varScale="1">
        <p:scale>
          <a:sx n="110" d="100"/>
          <a:sy n="110" d="100"/>
        </p:scale>
        <p:origin x="-629"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568692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c4e3018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c4e3018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69674"/>
            <a:ext cx="4608600" cy="21192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Font typeface="Josefin Sans"/>
              <a:buNone/>
              <a:defRPr sz="63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483875"/>
            <a:ext cx="4608600" cy="438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Cardo"/>
              <a:buNone/>
              <a:defRPr sz="1750">
                <a:latin typeface="Cardo"/>
                <a:ea typeface="Cardo"/>
                <a:cs typeface="Cardo"/>
                <a:sym typeface="Card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TITLE_AND_BODY_1_1_1">
    <p:spTree>
      <p:nvGrpSpPr>
        <p:cNvPr id="1" name="Shape 190"/>
        <p:cNvGrpSpPr/>
        <p:nvPr/>
      </p:nvGrpSpPr>
      <p:grpSpPr>
        <a:xfrm>
          <a:off x="0" y="0"/>
          <a:ext cx="0" cy="0"/>
          <a:chOff x="0" y="0"/>
          <a:chExt cx="0" cy="0"/>
        </a:xfrm>
      </p:grpSpPr>
      <p:pic>
        <p:nvPicPr>
          <p:cNvPr id="191" name="Google Shape;191;p36"/>
          <p:cNvPicPr preferRelativeResize="0"/>
          <p:nvPr/>
        </p:nvPicPr>
        <p:blipFill>
          <a:blip r:embed="rId2">
            <a:alphaModFix/>
          </a:blip>
          <a:stretch>
            <a:fillRect/>
          </a:stretch>
        </p:blipFill>
        <p:spPr>
          <a:xfrm>
            <a:off x="7224675" y="1704325"/>
            <a:ext cx="3571874" cy="3555501"/>
          </a:xfrm>
          <a:prstGeom prst="rect">
            <a:avLst/>
          </a:prstGeom>
          <a:noFill/>
          <a:ln>
            <a:noFill/>
          </a:ln>
        </p:spPr>
      </p:pic>
      <p:grpSp>
        <p:nvGrpSpPr>
          <p:cNvPr id="192" name="Google Shape;192;p36"/>
          <p:cNvGrpSpPr/>
          <p:nvPr/>
        </p:nvGrpSpPr>
        <p:grpSpPr>
          <a:xfrm rot="10800000">
            <a:off x="-1235208" y="219091"/>
            <a:ext cx="3571874" cy="3605474"/>
            <a:chOff x="7224675" y="-1465300"/>
            <a:chExt cx="3571874" cy="3605474"/>
          </a:xfrm>
        </p:grpSpPr>
        <p:pic>
          <p:nvPicPr>
            <p:cNvPr id="193" name="Google Shape;193;p36"/>
            <p:cNvPicPr preferRelativeResize="0"/>
            <p:nvPr/>
          </p:nvPicPr>
          <p:blipFill rotWithShape="1">
            <a:blip r:embed="rId2">
              <a:alphaModFix/>
            </a:blip>
            <a:srcRect l="-30550" t="-21349" r="30550" b="21350"/>
            <a:stretch/>
          </p:blipFill>
          <p:spPr>
            <a:xfrm>
              <a:off x="7224675" y="-1465300"/>
              <a:ext cx="3571874" cy="3555501"/>
            </a:xfrm>
            <a:prstGeom prst="rect">
              <a:avLst/>
            </a:prstGeom>
            <a:noFill/>
            <a:ln>
              <a:noFill/>
            </a:ln>
          </p:spPr>
        </p:pic>
        <p:pic>
          <p:nvPicPr>
            <p:cNvPr id="194" name="Google Shape;194;p36"/>
            <p:cNvPicPr preferRelativeResize="0"/>
            <p:nvPr/>
          </p:nvPicPr>
          <p:blipFill>
            <a:blip r:embed="rId3">
              <a:alphaModFix/>
            </a:blip>
            <a:stretch>
              <a:fillRect/>
            </a:stretch>
          </p:blipFill>
          <p:spPr>
            <a:xfrm>
              <a:off x="7542416" y="261250"/>
              <a:ext cx="1000659" cy="510975"/>
            </a:xfrm>
            <a:prstGeom prst="rect">
              <a:avLst/>
            </a:prstGeom>
            <a:noFill/>
            <a:ln>
              <a:noFill/>
            </a:ln>
          </p:spPr>
        </p:pic>
        <p:pic>
          <p:nvPicPr>
            <p:cNvPr id="195" name="Google Shape;195;p36"/>
            <p:cNvPicPr preferRelativeResize="0"/>
            <p:nvPr/>
          </p:nvPicPr>
          <p:blipFill>
            <a:blip r:embed="rId4">
              <a:alphaModFix/>
            </a:blip>
            <a:stretch>
              <a:fillRect/>
            </a:stretch>
          </p:blipFill>
          <p:spPr>
            <a:xfrm>
              <a:off x="7982553" y="972824"/>
              <a:ext cx="1344325" cy="1167350"/>
            </a:xfrm>
            <a:prstGeom prst="rect">
              <a:avLst/>
            </a:prstGeom>
            <a:noFill/>
            <a:ln>
              <a:noFill/>
            </a:ln>
          </p:spPr>
        </p:pic>
        <p:pic>
          <p:nvPicPr>
            <p:cNvPr id="196" name="Google Shape;196;p36"/>
            <p:cNvPicPr preferRelativeResize="0"/>
            <p:nvPr/>
          </p:nvPicPr>
          <p:blipFill>
            <a:blip r:embed="rId5">
              <a:alphaModFix/>
            </a:blip>
            <a:stretch>
              <a:fillRect/>
            </a:stretch>
          </p:blipFill>
          <p:spPr>
            <a:xfrm>
              <a:off x="7887441" y="936059"/>
              <a:ext cx="875027" cy="892182"/>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TITLE_AND_TWO_COLUMNS_1_4_1_2">
    <p:spTree>
      <p:nvGrpSpPr>
        <p:cNvPr id="1" name="Shape 197"/>
        <p:cNvGrpSpPr/>
        <p:nvPr/>
      </p:nvGrpSpPr>
      <p:grpSpPr>
        <a:xfrm>
          <a:off x="0" y="0"/>
          <a:ext cx="0" cy="0"/>
          <a:chOff x="0" y="0"/>
          <a:chExt cx="0" cy="0"/>
        </a:xfrm>
      </p:grpSpPr>
      <p:grpSp>
        <p:nvGrpSpPr>
          <p:cNvPr id="198" name="Google Shape;198;p37"/>
          <p:cNvGrpSpPr/>
          <p:nvPr/>
        </p:nvGrpSpPr>
        <p:grpSpPr>
          <a:xfrm>
            <a:off x="-2235200" y="-616700"/>
            <a:ext cx="3571881" cy="3555501"/>
            <a:chOff x="-2235200" y="-616700"/>
            <a:chExt cx="3571881" cy="3555501"/>
          </a:xfrm>
        </p:grpSpPr>
        <p:pic>
          <p:nvPicPr>
            <p:cNvPr id="199" name="Google Shape;199;p37"/>
            <p:cNvPicPr preferRelativeResize="0"/>
            <p:nvPr/>
          </p:nvPicPr>
          <p:blipFill>
            <a:blip r:embed="rId2">
              <a:alphaModFix/>
            </a:blip>
            <a:stretch>
              <a:fillRect/>
            </a:stretch>
          </p:blipFill>
          <p:spPr>
            <a:xfrm>
              <a:off x="-238484" y="376937"/>
              <a:ext cx="1344325" cy="1167350"/>
            </a:xfrm>
            <a:prstGeom prst="rect">
              <a:avLst/>
            </a:prstGeom>
            <a:noFill/>
            <a:ln>
              <a:noFill/>
            </a:ln>
          </p:spPr>
        </p:pic>
        <p:pic>
          <p:nvPicPr>
            <p:cNvPr id="200" name="Google Shape;200;p37"/>
            <p:cNvPicPr preferRelativeResize="0"/>
            <p:nvPr/>
          </p:nvPicPr>
          <p:blipFill>
            <a:blip r:embed="rId3">
              <a:alphaModFix/>
            </a:blip>
            <a:stretch>
              <a:fillRect/>
            </a:stretch>
          </p:blipFill>
          <p:spPr>
            <a:xfrm>
              <a:off x="-2235200" y="-616700"/>
              <a:ext cx="3571874" cy="3555501"/>
            </a:xfrm>
            <a:prstGeom prst="rect">
              <a:avLst/>
            </a:prstGeom>
            <a:noFill/>
            <a:ln>
              <a:noFill/>
            </a:ln>
          </p:spPr>
        </p:pic>
        <p:pic>
          <p:nvPicPr>
            <p:cNvPr id="201" name="Google Shape;201;p37"/>
            <p:cNvPicPr preferRelativeResize="0"/>
            <p:nvPr/>
          </p:nvPicPr>
          <p:blipFill>
            <a:blip r:embed="rId4">
              <a:alphaModFix/>
            </a:blip>
            <a:stretch>
              <a:fillRect/>
            </a:stretch>
          </p:blipFill>
          <p:spPr>
            <a:xfrm>
              <a:off x="497300" y="202150"/>
              <a:ext cx="839381" cy="803750"/>
            </a:xfrm>
            <a:prstGeom prst="rect">
              <a:avLst/>
            </a:prstGeom>
            <a:noFill/>
            <a:ln>
              <a:noFill/>
            </a:ln>
          </p:spPr>
        </p:pic>
      </p:grpSp>
      <p:grpSp>
        <p:nvGrpSpPr>
          <p:cNvPr id="202" name="Google Shape;202;p37"/>
          <p:cNvGrpSpPr/>
          <p:nvPr/>
        </p:nvGrpSpPr>
        <p:grpSpPr>
          <a:xfrm>
            <a:off x="8184066" y="2360800"/>
            <a:ext cx="3730958" cy="3555501"/>
            <a:chOff x="8184066" y="2360800"/>
            <a:chExt cx="3730958" cy="3555501"/>
          </a:xfrm>
        </p:grpSpPr>
        <p:pic>
          <p:nvPicPr>
            <p:cNvPr id="203" name="Google Shape;203;p37"/>
            <p:cNvPicPr preferRelativeResize="0"/>
            <p:nvPr/>
          </p:nvPicPr>
          <p:blipFill>
            <a:blip r:embed="rId3">
              <a:alphaModFix/>
            </a:blip>
            <a:stretch>
              <a:fillRect/>
            </a:stretch>
          </p:blipFill>
          <p:spPr>
            <a:xfrm>
              <a:off x="8343150" y="2360800"/>
              <a:ext cx="3571874" cy="3555501"/>
            </a:xfrm>
            <a:prstGeom prst="rect">
              <a:avLst/>
            </a:prstGeom>
            <a:noFill/>
            <a:ln>
              <a:noFill/>
            </a:ln>
          </p:spPr>
        </p:pic>
        <p:pic>
          <p:nvPicPr>
            <p:cNvPr id="204" name="Google Shape;204;p37"/>
            <p:cNvPicPr preferRelativeResize="0"/>
            <p:nvPr/>
          </p:nvPicPr>
          <p:blipFill>
            <a:blip r:embed="rId2">
              <a:alphaModFix/>
            </a:blip>
            <a:stretch>
              <a:fillRect/>
            </a:stretch>
          </p:blipFill>
          <p:spPr>
            <a:xfrm>
              <a:off x="8184066" y="4024912"/>
              <a:ext cx="1344325" cy="1167350"/>
            </a:xfrm>
            <a:prstGeom prst="rect">
              <a:avLst/>
            </a:prstGeom>
            <a:noFill/>
            <a:ln>
              <a:noFill/>
            </a:ln>
          </p:spPr>
        </p:pic>
        <p:pic>
          <p:nvPicPr>
            <p:cNvPr id="205" name="Google Shape;205;p37"/>
            <p:cNvPicPr preferRelativeResize="0"/>
            <p:nvPr/>
          </p:nvPicPr>
          <p:blipFill>
            <a:blip r:embed="rId5">
              <a:alphaModFix/>
            </a:blip>
            <a:stretch>
              <a:fillRect/>
            </a:stretch>
          </p:blipFill>
          <p:spPr>
            <a:xfrm>
              <a:off x="8475650" y="3686975"/>
              <a:ext cx="588600" cy="618625"/>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D94C02-3FCC-DC06-6EBF-32AF695028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6612E32-508F-CBD3-7DF8-5ECD808D21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40E2E3E-8C7B-4C13-1492-551E01E3CFAC}"/>
              </a:ext>
            </a:extLst>
          </p:cNvPr>
          <p:cNvSpPr>
            <a:spLocks noGrp="1"/>
          </p:cNvSpPr>
          <p:nvPr>
            <p:ph type="dt" sz="half" idx="10"/>
          </p:nvPr>
        </p:nvSpPr>
        <p:spPr/>
        <p:txBody>
          <a:bodyPr/>
          <a:lstStyle/>
          <a:p>
            <a:fld id="{25B7726F-89F1-430A-8E4B-58D9B12C930B}" type="datetime1">
              <a:rPr lang="en-IN" smtClean="0"/>
              <a:t>28-05-2024</a:t>
            </a:fld>
            <a:endParaRPr lang="en-IN"/>
          </a:p>
        </p:txBody>
      </p:sp>
      <p:sp>
        <p:nvSpPr>
          <p:cNvPr id="5" name="Footer Placeholder 4">
            <a:extLst>
              <a:ext uri="{FF2B5EF4-FFF2-40B4-BE49-F238E27FC236}">
                <a16:creationId xmlns="" xmlns:a16="http://schemas.microsoft.com/office/drawing/2014/main" id="{0AC136BB-9F17-C0B3-945A-719320773B22}"/>
              </a:ext>
            </a:extLst>
          </p:cNvPr>
          <p:cNvSpPr>
            <a:spLocks noGrp="1"/>
          </p:cNvSpPr>
          <p:nvPr>
            <p:ph type="ftr" sz="quarter" idx="11"/>
          </p:nvPr>
        </p:nvSpPr>
        <p:spPr/>
        <p:txBody>
          <a:bodyPr/>
          <a:lstStyle/>
          <a:p>
            <a:r>
              <a:rPr lang="en-US"/>
              <a:t>© Code Dais. All rights reserved.</a:t>
            </a:r>
            <a:endParaRPr lang="en-IN"/>
          </a:p>
        </p:txBody>
      </p:sp>
      <p:sp>
        <p:nvSpPr>
          <p:cNvPr id="6" name="Slide Number Placeholder 5">
            <a:extLst>
              <a:ext uri="{FF2B5EF4-FFF2-40B4-BE49-F238E27FC236}">
                <a16:creationId xmlns="" xmlns:a16="http://schemas.microsoft.com/office/drawing/2014/main" id="{CDC55EEF-A298-A8C7-F765-6C9E21DF9D4C}"/>
              </a:ext>
            </a:extLst>
          </p:cNvPr>
          <p:cNvSpPr>
            <a:spLocks noGrp="1"/>
          </p:cNvSpPr>
          <p:nvPr>
            <p:ph type="sldNum" sz="quarter" idx="12"/>
          </p:nvPr>
        </p:nvSpPr>
        <p:spPr/>
        <p:txBody>
          <a:bodyPr/>
          <a:lstStyle/>
          <a:p>
            <a:fld id="{00364EBA-7021-4641-B6C6-C4C4C1204ADB}" type="slidenum">
              <a:rPr lang="en-IN" smtClean="0"/>
              <a:pPr/>
              <a:t>‹#›</a:t>
            </a:fld>
            <a:endParaRPr lang="en-IN"/>
          </a:p>
        </p:txBody>
      </p:sp>
    </p:spTree>
    <p:extLst>
      <p:ext uri="{BB962C8B-B14F-4D97-AF65-F5344CB8AC3E}">
        <p14:creationId xmlns:p14="http://schemas.microsoft.com/office/powerpoint/2010/main" val="1903610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888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1pPr>
            <a:lvl2pPr lvl="1">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2pPr>
            <a:lvl3pPr lvl="2">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3pPr>
            <a:lvl4pPr lvl="3">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4pPr>
            <a:lvl5pPr lvl="4">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5pPr>
            <a:lvl6pPr lvl="5">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6pPr>
            <a:lvl7pPr lvl="6">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7pPr>
            <a:lvl8pPr lvl="7">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8pPr>
            <a:lvl9pPr lvl="8">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352600"/>
            <a:ext cx="7717500" cy="32559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1pPr>
            <a:lvl2pPr marL="914400" lvl="1"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2pPr>
            <a:lvl3pPr marL="1371600" lvl="2"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3pPr>
            <a:lvl4pPr marL="1828800" lvl="3"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4pPr>
            <a:lvl5pPr marL="2286000" lvl="4"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5pPr>
            <a:lvl6pPr marL="2743200" lvl="5"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6pPr>
            <a:lvl7pPr marL="3200400" lvl="6"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7pPr>
            <a:lvl8pPr marL="3657600" lvl="7"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8pPr>
            <a:lvl9pPr marL="4114800" lvl="8"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9pPr>
          </a:lstStyle>
          <a:p>
            <a:endParaRPr/>
          </a:p>
        </p:txBody>
      </p:sp>
    </p:spTree>
  </p:cSld>
  <p:clrMap bg1="lt1" tx1="dk1" bg2="dk2" tx2="lt2" accent1="accent1" accent2="accent2" accent3="accent3" accent4="accent4" accent5="accent5" accent6="accent6" hlink="hlink" folHlink="folHlink"/>
  <p:sldLayoutIdLst>
    <p:sldLayoutId id="2147483687" r:id="rId1"/>
    <p:sldLayoutId id="2147483658" r:id="rId2"/>
    <p:sldLayoutId id="2147483682" r:id="rId3"/>
    <p:sldLayoutId id="2147483683" r:id="rId4"/>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E876E72-FF35-6CB1-07D5-59CC843DB17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34F8BFC-26C1-96EF-69C9-C7566E4C7D9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2EF04BA-8B88-BA8F-411D-89FB784220A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39609FD-EE0E-4212-8063-24A812F053A3}" type="datetime1">
              <a:rPr lang="en-IN" smtClean="0"/>
              <a:t>28-05-2024</a:t>
            </a:fld>
            <a:endParaRPr lang="en-IN"/>
          </a:p>
        </p:txBody>
      </p:sp>
      <p:sp>
        <p:nvSpPr>
          <p:cNvPr id="5" name="Footer Placeholder 4">
            <a:extLst>
              <a:ext uri="{FF2B5EF4-FFF2-40B4-BE49-F238E27FC236}">
                <a16:creationId xmlns="" xmlns:a16="http://schemas.microsoft.com/office/drawing/2014/main" id="{805F285B-F1A4-AC32-49BD-2F928C7968C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Code Dais. All rights reserved.</a:t>
            </a:r>
            <a:endParaRPr lang="en-IN"/>
          </a:p>
        </p:txBody>
      </p:sp>
      <p:sp>
        <p:nvSpPr>
          <p:cNvPr id="6" name="Slide Number Placeholder 5">
            <a:extLst>
              <a:ext uri="{FF2B5EF4-FFF2-40B4-BE49-F238E27FC236}">
                <a16:creationId xmlns="" xmlns:a16="http://schemas.microsoft.com/office/drawing/2014/main" id="{0A82F6F3-EF89-FBED-2C1D-C4BE25394BA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0364EBA-7021-4641-B6C6-C4C4C1204ADB}" type="slidenum">
              <a:rPr lang="en-IN" smtClean="0"/>
              <a:pPr/>
              <a:t>‹#›</a:t>
            </a:fld>
            <a:endParaRPr lang="en-IN"/>
          </a:p>
        </p:txBody>
      </p:sp>
    </p:spTree>
    <p:extLst>
      <p:ext uri="{BB962C8B-B14F-4D97-AF65-F5344CB8AC3E}">
        <p14:creationId xmlns:p14="http://schemas.microsoft.com/office/powerpoint/2010/main" val="2031849366"/>
      </p:ext>
    </p:extLst>
  </p:cSld>
  <p:clrMap bg1="lt1" tx1="dk1" bg2="lt2" tx2="dk2" accent1="accent1" accent2="accent2" accent3="accent3" accent4="accent4" accent5="accent5" accent6="accent6" hlink="hlink" folHlink="folHlink"/>
  <p:sldLayoutIdLst>
    <p:sldLayoutId id="2147483650"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hyperlink" Target="http://www.djangoproject.com/" TargetMode="External"/><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 xmlns:a16="http://schemas.microsoft.com/office/drawing/2014/main" id="{09E8B34A-1F12-732F-8D7D-4D8B96666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5339" y="235462"/>
            <a:ext cx="2743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190F81BA-0D1B-D732-E9AE-160F57F6389D}"/>
              </a:ext>
            </a:extLst>
          </p:cNvPr>
          <p:cNvSpPr txBox="1"/>
          <p:nvPr/>
        </p:nvSpPr>
        <p:spPr>
          <a:xfrm>
            <a:off x="1727790" y="2840439"/>
            <a:ext cx="5518298" cy="1200329"/>
          </a:xfrm>
          <a:prstGeom prst="rect">
            <a:avLst/>
          </a:prstGeom>
          <a:noFill/>
        </p:spPr>
        <p:txBody>
          <a:bodyPr wrap="square" rtlCol="0">
            <a:spAutoFit/>
          </a:bodyPr>
          <a:lstStyle/>
          <a:p>
            <a:pPr algn="ctr"/>
            <a:r>
              <a:rPr lang="en-US" sz="2800" b="1" dirty="0">
                <a:solidFill>
                  <a:schemeClr val="bg2">
                    <a:lumMod val="75000"/>
                  </a:schemeClr>
                </a:solidFill>
              </a:rPr>
              <a:t>Jay Jagannath</a:t>
            </a:r>
          </a:p>
          <a:p>
            <a:pPr algn="ctr"/>
            <a:r>
              <a:rPr lang="en-US" sz="4400" b="1" dirty="0">
                <a:solidFill>
                  <a:schemeClr val="bg1">
                    <a:lumMod val="20000"/>
                    <a:lumOff val="80000"/>
                  </a:schemeClr>
                </a:solidFill>
              </a:rPr>
              <a:t>Welcome to django</a:t>
            </a:r>
          </a:p>
        </p:txBody>
      </p:sp>
    </p:spTree>
    <p:extLst>
      <p:ext uri="{BB962C8B-B14F-4D97-AF65-F5344CB8AC3E}">
        <p14:creationId xmlns:p14="http://schemas.microsoft.com/office/powerpoint/2010/main" val="1306089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 xmlns:a16="http://schemas.microsoft.com/office/drawing/2014/main" id="{023303B9-377B-2A28-CA1D-CE2F7A8129D0}"/>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DAC2ED0-3B1C-D7C0-BFB9-471B00BCFCED}"/>
              </a:ext>
            </a:extLst>
          </p:cNvPr>
          <p:cNvSpPr>
            <a:spLocks noGrp="1"/>
          </p:cNvSpPr>
          <p:nvPr>
            <p:ph idx="1"/>
          </p:nvPr>
        </p:nvSpPr>
        <p:spPr>
          <a:xfrm>
            <a:off x="191385" y="595424"/>
            <a:ext cx="8702913" cy="4236830"/>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85750" indent="-285750">
              <a:spcBef>
                <a:spcPts val="600"/>
              </a:spcBef>
            </a:pPr>
            <a:r>
              <a:rPr lang="en-IN" sz="1400" dirty="0">
                <a:solidFill>
                  <a:schemeClr val="bg1"/>
                </a:solidFill>
                <a:latin typeface="Abadi" panose="020B0604020104020204" pitchFamily="34" charset="0"/>
              </a:rPr>
              <a:t>First download and install Python.</a:t>
            </a:r>
          </a:p>
          <a:p>
            <a:pPr marL="285750" indent="-285750">
              <a:spcBef>
                <a:spcPts val="600"/>
              </a:spcBef>
            </a:pPr>
            <a:r>
              <a:rPr lang="en-IN" sz="1400" dirty="0">
                <a:solidFill>
                  <a:schemeClr val="bg1"/>
                </a:solidFill>
                <a:latin typeface="Abadi" panose="020B0604020104020204" pitchFamily="34" charset="0"/>
              </a:rPr>
              <a:t>Open terminal/ CMD type :  </a:t>
            </a:r>
            <a:r>
              <a:rPr lang="en-IN" sz="1400" b="1" dirty="0">
                <a:solidFill>
                  <a:srgbClr val="FFFF00"/>
                </a:solidFill>
                <a:latin typeface="Abadi" panose="020B0604020104020204" pitchFamily="34" charset="0"/>
              </a:rPr>
              <a:t>pip install django </a:t>
            </a:r>
            <a:r>
              <a:rPr lang="en-IN" sz="1400" dirty="0">
                <a:solidFill>
                  <a:schemeClr val="bg1"/>
                </a:solidFill>
                <a:latin typeface="Abadi" panose="020B0604020104020204" pitchFamily="34" charset="0"/>
              </a:rPr>
              <a:t>to install django.</a:t>
            </a:r>
          </a:p>
          <a:p>
            <a:pPr marL="285750" indent="-285750">
              <a:spcBef>
                <a:spcPts val="600"/>
              </a:spcBef>
            </a:pPr>
            <a:r>
              <a:rPr lang="en-IN" sz="1400" dirty="0">
                <a:solidFill>
                  <a:schemeClr val="bg1"/>
                </a:solidFill>
                <a:latin typeface="Abadi" panose="020B0604020104020204" pitchFamily="34" charset="0"/>
              </a:rPr>
              <a:t>If you want to download specific version, then type </a:t>
            </a:r>
            <a:r>
              <a:rPr lang="en-IN" sz="1400" dirty="0">
                <a:solidFill>
                  <a:srgbClr val="FFFF00"/>
                </a:solidFill>
                <a:latin typeface="Abadi" panose="020B0604020104020204" pitchFamily="34" charset="0"/>
              </a:rPr>
              <a:t>pip install django=5.0.2.</a:t>
            </a:r>
          </a:p>
          <a:p>
            <a:pPr marL="285750" indent="-285750">
              <a:spcBef>
                <a:spcPts val="600"/>
              </a:spcBef>
            </a:pPr>
            <a:r>
              <a:rPr lang="en-IN" sz="1400" dirty="0">
                <a:solidFill>
                  <a:schemeClr val="bg1"/>
                </a:solidFill>
                <a:latin typeface="Abadi" panose="020B0604020104020204" pitchFamily="34" charset="0"/>
              </a:rPr>
              <a:t>Check django version : </a:t>
            </a:r>
            <a:r>
              <a:rPr lang="en-IN" sz="1400" dirty="0">
                <a:solidFill>
                  <a:srgbClr val="FFFF00"/>
                </a:solidFill>
                <a:latin typeface="Abadi" panose="020B0604020104020204" pitchFamily="34" charset="0"/>
              </a:rPr>
              <a:t>django-admin - -version.</a:t>
            </a:r>
          </a:p>
          <a:p>
            <a:pPr marL="285750" indent="-285750">
              <a:spcBef>
                <a:spcPts val="600"/>
              </a:spcBef>
            </a:pPr>
            <a:endParaRPr lang="en-IN" sz="1400" dirty="0">
              <a:solidFill>
                <a:schemeClr val="bg1"/>
              </a:solidFill>
              <a:latin typeface="Abadi" panose="020B0604020104020204" pitchFamily="34" charset="0"/>
            </a:endParaRPr>
          </a:p>
          <a:p>
            <a:pPr marL="285750" indent="-285750">
              <a:spcBef>
                <a:spcPts val="600"/>
              </a:spcBef>
            </a:pPr>
            <a:endParaRPr lang="en-IN" sz="1400" dirty="0">
              <a:solidFill>
                <a:schemeClr val="bg1"/>
              </a:solidFill>
              <a:latin typeface="Abadi" panose="020B0604020104020204" pitchFamily="34" charset="0"/>
            </a:endParaRPr>
          </a:p>
          <a:p>
            <a:pPr marL="285750" indent="-285750">
              <a:spcBef>
                <a:spcPts val="600"/>
              </a:spcBef>
            </a:pPr>
            <a:endParaRPr lang="en-IN" sz="1400" b="1" dirty="0">
              <a:solidFill>
                <a:srgbClr val="FFFF00"/>
              </a:solidFill>
              <a:latin typeface="Abadi" panose="020B0604020104020204" pitchFamily="34" charset="0"/>
            </a:endParaRPr>
          </a:p>
        </p:txBody>
      </p:sp>
      <p:sp>
        <p:nvSpPr>
          <p:cNvPr id="4" name="Title 1">
            <a:extLst>
              <a:ext uri="{FF2B5EF4-FFF2-40B4-BE49-F238E27FC236}">
                <a16:creationId xmlns="" xmlns:a16="http://schemas.microsoft.com/office/drawing/2014/main" id="{3092DA75-F622-3826-F49A-B84B9D3F3884}"/>
              </a:ext>
            </a:extLst>
          </p:cNvPr>
          <p:cNvSpPr txBox="1">
            <a:spLocks/>
          </p:cNvSpPr>
          <p:nvPr/>
        </p:nvSpPr>
        <p:spPr>
          <a:xfrm>
            <a:off x="0" y="0"/>
            <a:ext cx="9144000" cy="510779"/>
          </a:xfrm>
          <a:prstGeom prst="rect">
            <a:avLst/>
          </a:prstGeom>
          <a:noFill/>
        </p:spPr>
        <p:txBody>
          <a:bodyPr vert="horz" lIns="68580" tIns="34290" rIns="68580" bIns="3429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GB" sz="2400" b="1" dirty="0">
                <a:solidFill>
                  <a:srgbClr val="00CC66"/>
                </a:solidFill>
                <a:latin typeface="Abadi" panose="020B0604020104020204" pitchFamily="34" charset="0"/>
              </a:rPr>
              <a:t>Steps to download and install Django </a:t>
            </a:r>
            <a:endParaRPr lang="en-IN" sz="2400" b="1" dirty="0">
              <a:solidFill>
                <a:srgbClr val="00CC66"/>
              </a:solidFill>
              <a:latin typeface="Abadi" panose="020B0604020104020204" pitchFamily="34" charset="0"/>
            </a:endParaRPr>
          </a:p>
        </p:txBody>
      </p:sp>
      <p:sp>
        <p:nvSpPr>
          <p:cNvPr id="2" name="Date Placeholder 1">
            <a:extLst>
              <a:ext uri="{FF2B5EF4-FFF2-40B4-BE49-F238E27FC236}">
                <a16:creationId xmlns="" xmlns:a16="http://schemas.microsoft.com/office/drawing/2014/main" id="{D0F955D8-9D0B-8FAB-318A-E1109CC6E8D2}"/>
              </a:ext>
            </a:extLst>
          </p:cNvPr>
          <p:cNvSpPr>
            <a:spLocks noGrp="1"/>
          </p:cNvSpPr>
          <p:nvPr>
            <p:ph type="dt" sz="half" idx="10"/>
          </p:nvPr>
        </p:nvSpPr>
        <p:spPr/>
        <p:txBody>
          <a:bodyPr/>
          <a:lstStyle/>
          <a:p>
            <a:fld id="{0F0AFBE7-876B-4AF4-B837-6F8463AB00D1}" type="datetime1">
              <a:rPr lang="en-IN" smtClean="0"/>
              <a:t>28-05-2024</a:t>
            </a:fld>
            <a:endParaRPr lang="en-IN"/>
          </a:p>
        </p:txBody>
      </p:sp>
      <p:sp>
        <p:nvSpPr>
          <p:cNvPr id="5" name="Footer Placeholder 4">
            <a:extLst>
              <a:ext uri="{FF2B5EF4-FFF2-40B4-BE49-F238E27FC236}">
                <a16:creationId xmlns="" xmlns:a16="http://schemas.microsoft.com/office/drawing/2014/main" id="{0B1C7C23-A264-D71F-C1F1-61952E56041C}"/>
              </a:ext>
            </a:extLst>
          </p:cNvPr>
          <p:cNvSpPr>
            <a:spLocks noGrp="1"/>
          </p:cNvSpPr>
          <p:nvPr>
            <p:ph type="ftr" sz="quarter" idx="11"/>
          </p:nvPr>
        </p:nvSpPr>
        <p:spPr/>
        <p:txBody>
          <a:bodyPr/>
          <a:lstStyle/>
          <a:p>
            <a:r>
              <a:rPr lang="en-US"/>
              <a:t>© Code Dais. All rights reserved.</a:t>
            </a:r>
            <a:endParaRPr lang="en-IN"/>
          </a:p>
        </p:txBody>
      </p:sp>
      <p:sp>
        <p:nvSpPr>
          <p:cNvPr id="6" name="Slide Number Placeholder 5">
            <a:extLst>
              <a:ext uri="{FF2B5EF4-FFF2-40B4-BE49-F238E27FC236}">
                <a16:creationId xmlns="" xmlns:a16="http://schemas.microsoft.com/office/drawing/2014/main" id="{2A9024C7-E737-9A41-A7C2-ED971FC502AE}"/>
              </a:ext>
            </a:extLst>
          </p:cNvPr>
          <p:cNvSpPr>
            <a:spLocks noGrp="1"/>
          </p:cNvSpPr>
          <p:nvPr>
            <p:ph type="sldNum" sz="quarter" idx="12"/>
          </p:nvPr>
        </p:nvSpPr>
        <p:spPr/>
        <p:txBody>
          <a:bodyPr/>
          <a:lstStyle/>
          <a:p>
            <a:fld id="{00364EBA-7021-4641-B6C6-C4C4C1204ADB}" type="slidenum">
              <a:rPr lang="en-IN" smtClean="0"/>
              <a:pPr/>
              <a:t>10</a:t>
            </a:fld>
            <a:endParaRPr lang="en-IN"/>
          </a:p>
        </p:txBody>
      </p:sp>
    </p:spTree>
    <p:extLst>
      <p:ext uri="{BB962C8B-B14F-4D97-AF65-F5344CB8AC3E}">
        <p14:creationId xmlns:p14="http://schemas.microsoft.com/office/powerpoint/2010/main" val="90079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 xmlns:a16="http://schemas.microsoft.com/office/drawing/2014/main" id="{BAB3AF18-727B-59B0-EF22-1300D274ADC1}"/>
            </a:ext>
          </a:extLst>
        </p:cNvPr>
        <p:cNvGrpSpPr/>
        <p:nvPr/>
      </p:nvGrpSpPr>
      <p:grpSpPr>
        <a:xfrm>
          <a:off x="0" y="0"/>
          <a:ext cx="0" cy="0"/>
          <a:chOff x="0" y="0"/>
          <a:chExt cx="0" cy="0"/>
        </a:xfrm>
      </p:grpSpPr>
      <p:sp>
        <p:nvSpPr>
          <p:cNvPr id="4" name="Title 1">
            <a:extLst>
              <a:ext uri="{FF2B5EF4-FFF2-40B4-BE49-F238E27FC236}">
                <a16:creationId xmlns="" xmlns:a16="http://schemas.microsoft.com/office/drawing/2014/main" id="{A647BB6B-8EE1-C890-9D24-D62FC3C7063C}"/>
              </a:ext>
            </a:extLst>
          </p:cNvPr>
          <p:cNvSpPr txBox="1">
            <a:spLocks/>
          </p:cNvSpPr>
          <p:nvPr/>
        </p:nvSpPr>
        <p:spPr>
          <a:xfrm>
            <a:off x="0" y="0"/>
            <a:ext cx="9144000" cy="510779"/>
          </a:xfrm>
          <a:prstGeom prst="rect">
            <a:avLst/>
          </a:prstGeom>
          <a:noFill/>
        </p:spPr>
        <p:txBody>
          <a:bodyPr vert="horz" lIns="68580" tIns="34290" rIns="68580" bIns="3429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GB" sz="2400" b="1" dirty="0">
                <a:solidFill>
                  <a:srgbClr val="00CC66"/>
                </a:solidFill>
                <a:latin typeface="Abadi" panose="020B0604020104020204" pitchFamily="34" charset="0"/>
              </a:rPr>
              <a:t>Django Versions </a:t>
            </a:r>
            <a:endParaRPr lang="en-IN" sz="2400" b="1" dirty="0">
              <a:solidFill>
                <a:srgbClr val="00CC66"/>
              </a:solidFill>
              <a:latin typeface="Abadi" panose="020B0604020104020204" pitchFamily="34" charset="0"/>
            </a:endParaRPr>
          </a:p>
        </p:txBody>
      </p:sp>
      <p:sp>
        <p:nvSpPr>
          <p:cNvPr id="2" name="Date Placeholder 1">
            <a:extLst>
              <a:ext uri="{FF2B5EF4-FFF2-40B4-BE49-F238E27FC236}">
                <a16:creationId xmlns="" xmlns:a16="http://schemas.microsoft.com/office/drawing/2014/main" id="{0D5C1D47-1FA6-8768-76B8-6477E8665A24}"/>
              </a:ext>
            </a:extLst>
          </p:cNvPr>
          <p:cNvSpPr>
            <a:spLocks noGrp="1"/>
          </p:cNvSpPr>
          <p:nvPr>
            <p:ph type="dt" sz="half" idx="10"/>
          </p:nvPr>
        </p:nvSpPr>
        <p:spPr/>
        <p:txBody>
          <a:bodyPr/>
          <a:lstStyle/>
          <a:p>
            <a:fld id="{0F0AFBE7-876B-4AF4-B837-6F8463AB00D1}" type="datetime1">
              <a:rPr lang="en-IN" smtClean="0"/>
              <a:t>28-05-2024</a:t>
            </a:fld>
            <a:endParaRPr lang="en-IN"/>
          </a:p>
        </p:txBody>
      </p:sp>
      <p:sp>
        <p:nvSpPr>
          <p:cNvPr id="5" name="Footer Placeholder 4">
            <a:extLst>
              <a:ext uri="{FF2B5EF4-FFF2-40B4-BE49-F238E27FC236}">
                <a16:creationId xmlns="" xmlns:a16="http://schemas.microsoft.com/office/drawing/2014/main" id="{04CAB723-F88D-F79B-6F63-6FD5874E26CB}"/>
              </a:ext>
            </a:extLst>
          </p:cNvPr>
          <p:cNvSpPr>
            <a:spLocks noGrp="1"/>
          </p:cNvSpPr>
          <p:nvPr>
            <p:ph type="ftr" sz="quarter" idx="11"/>
          </p:nvPr>
        </p:nvSpPr>
        <p:spPr/>
        <p:txBody>
          <a:bodyPr/>
          <a:lstStyle/>
          <a:p>
            <a:r>
              <a:rPr lang="en-US"/>
              <a:t>© Code Dais. All rights reserved.</a:t>
            </a:r>
            <a:endParaRPr lang="en-IN"/>
          </a:p>
        </p:txBody>
      </p:sp>
      <p:sp>
        <p:nvSpPr>
          <p:cNvPr id="6" name="Slide Number Placeholder 5">
            <a:extLst>
              <a:ext uri="{FF2B5EF4-FFF2-40B4-BE49-F238E27FC236}">
                <a16:creationId xmlns="" xmlns:a16="http://schemas.microsoft.com/office/drawing/2014/main" id="{B6A17B13-8205-FDDD-7F68-EDA046F8BADC}"/>
              </a:ext>
            </a:extLst>
          </p:cNvPr>
          <p:cNvSpPr>
            <a:spLocks noGrp="1"/>
          </p:cNvSpPr>
          <p:nvPr>
            <p:ph type="sldNum" sz="quarter" idx="12"/>
          </p:nvPr>
        </p:nvSpPr>
        <p:spPr/>
        <p:txBody>
          <a:bodyPr/>
          <a:lstStyle/>
          <a:p>
            <a:fld id="{00364EBA-7021-4641-B6C6-C4C4C1204ADB}" type="slidenum">
              <a:rPr lang="en-IN" smtClean="0"/>
              <a:pPr/>
              <a:t>11</a:t>
            </a:fld>
            <a:endParaRPr lang="en-IN"/>
          </a:p>
        </p:txBody>
      </p:sp>
      <p:pic>
        <p:nvPicPr>
          <p:cNvPr id="14" name="Picture 13">
            <a:extLst>
              <a:ext uri="{FF2B5EF4-FFF2-40B4-BE49-F238E27FC236}">
                <a16:creationId xmlns="" xmlns:a16="http://schemas.microsoft.com/office/drawing/2014/main" id="{7BE01963-AF31-3187-75F2-A2B5C694EACE}"/>
              </a:ext>
            </a:extLst>
          </p:cNvPr>
          <p:cNvPicPr>
            <a:picLocks noChangeAspect="1"/>
          </p:cNvPicPr>
          <p:nvPr/>
        </p:nvPicPr>
        <p:blipFill>
          <a:blip r:embed="rId2"/>
          <a:stretch>
            <a:fillRect/>
          </a:stretch>
        </p:blipFill>
        <p:spPr>
          <a:xfrm>
            <a:off x="933450" y="522685"/>
            <a:ext cx="7277100" cy="4381500"/>
          </a:xfrm>
          <a:prstGeom prst="rect">
            <a:avLst/>
          </a:prstGeom>
        </p:spPr>
      </p:pic>
    </p:spTree>
    <p:extLst>
      <p:ext uri="{BB962C8B-B14F-4D97-AF65-F5344CB8AC3E}">
        <p14:creationId xmlns:p14="http://schemas.microsoft.com/office/powerpoint/2010/main" val="408059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 xmlns:a16="http://schemas.microsoft.com/office/drawing/2014/main" id="{6DCDA1FF-42F1-D8F8-C301-031826B6CB79}"/>
            </a:ext>
          </a:extLst>
        </p:cNvPr>
        <p:cNvGrpSpPr/>
        <p:nvPr/>
      </p:nvGrpSpPr>
      <p:grpSpPr>
        <a:xfrm>
          <a:off x="0" y="0"/>
          <a:ext cx="0" cy="0"/>
          <a:chOff x="0" y="0"/>
          <a:chExt cx="0" cy="0"/>
        </a:xfrm>
      </p:grpSpPr>
      <p:sp>
        <p:nvSpPr>
          <p:cNvPr id="4" name="Title 1">
            <a:extLst>
              <a:ext uri="{FF2B5EF4-FFF2-40B4-BE49-F238E27FC236}">
                <a16:creationId xmlns="" xmlns:a16="http://schemas.microsoft.com/office/drawing/2014/main" id="{70A0735A-1956-04DE-EE9E-97A9F7305225}"/>
              </a:ext>
            </a:extLst>
          </p:cNvPr>
          <p:cNvSpPr txBox="1">
            <a:spLocks/>
          </p:cNvSpPr>
          <p:nvPr/>
        </p:nvSpPr>
        <p:spPr>
          <a:xfrm>
            <a:off x="0" y="0"/>
            <a:ext cx="9144000" cy="510779"/>
          </a:xfrm>
          <a:prstGeom prst="rect">
            <a:avLst/>
          </a:prstGeom>
          <a:noFill/>
        </p:spPr>
        <p:txBody>
          <a:bodyPr vert="horz" lIns="68580" tIns="34290" rIns="68580" bIns="3429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GB" sz="2400" b="1" dirty="0">
                <a:solidFill>
                  <a:srgbClr val="00CC66"/>
                </a:solidFill>
                <a:latin typeface="Abadi" panose="020B0604020104020204" pitchFamily="34" charset="0"/>
              </a:rPr>
              <a:t>Django Versions (continue) </a:t>
            </a:r>
            <a:endParaRPr lang="en-IN" sz="2400" b="1" dirty="0">
              <a:solidFill>
                <a:srgbClr val="00CC66"/>
              </a:solidFill>
              <a:latin typeface="Abadi" panose="020B0604020104020204" pitchFamily="34" charset="0"/>
            </a:endParaRPr>
          </a:p>
        </p:txBody>
      </p:sp>
      <p:sp>
        <p:nvSpPr>
          <p:cNvPr id="2" name="Date Placeholder 1">
            <a:extLst>
              <a:ext uri="{FF2B5EF4-FFF2-40B4-BE49-F238E27FC236}">
                <a16:creationId xmlns="" xmlns:a16="http://schemas.microsoft.com/office/drawing/2014/main" id="{175F85EC-5FD7-D238-12B1-2B9960E30D49}"/>
              </a:ext>
            </a:extLst>
          </p:cNvPr>
          <p:cNvSpPr>
            <a:spLocks noGrp="1"/>
          </p:cNvSpPr>
          <p:nvPr>
            <p:ph type="dt" sz="half" idx="10"/>
          </p:nvPr>
        </p:nvSpPr>
        <p:spPr/>
        <p:txBody>
          <a:bodyPr/>
          <a:lstStyle/>
          <a:p>
            <a:fld id="{0F0AFBE7-876B-4AF4-B837-6F8463AB00D1}" type="datetime1">
              <a:rPr lang="en-IN" smtClean="0"/>
              <a:t>28-05-2024</a:t>
            </a:fld>
            <a:endParaRPr lang="en-IN"/>
          </a:p>
        </p:txBody>
      </p:sp>
      <p:sp>
        <p:nvSpPr>
          <p:cNvPr id="5" name="Footer Placeholder 4">
            <a:extLst>
              <a:ext uri="{FF2B5EF4-FFF2-40B4-BE49-F238E27FC236}">
                <a16:creationId xmlns="" xmlns:a16="http://schemas.microsoft.com/office/drawing/2014/main" id="{A6C0A890-4A1A-ED34-3128-030505573304}"/>
              </a:ext>
            </a:extLst>
          </p:cNvPr>
          <p:cNvSpPr>
            <a:spLocks noGrp="1"/>
          </p:cNvSpPr>
          <p:nvPr>
            <p:ph type="ftr" sz="quarter" idx="11"/>
          </p:nvPr>
        </p:nvSpPr>
        <p:spPr/>
        <p:txBody>
          <a:bodyPr/>
          <a:lstStyle/>
          <a:p>
            <a:r>
              <a:rPr lang="en-US"/>
              <a:t>© Code Dais. All rights reserved.</a:t>
            </a:r>
            <a:endParaRPr lang="en-IN"/>
          </a:p>
        </p:txBody>
      </p:sp>
      <p:sp>
        <p:nvSpPr>
          <p:cNvPr id="6" name="Slide Number Placeholder 5">
            <a:extLst>
              <a:ext uri="{FF2B5EF4-FFF2-40B4-BE49-F238E27FC236}">
                <a16:creationId xmlns="" xmlns:a16="http://schemas.microsoft.com/office/drawing/2014/main" id="{F12D096E-0140-FFD7-4200-9D867F16EE88}"/>
              </a:ext>
            </a:extLst>
          </p:cNvPr>
          <p:cNvSpPr>
            <a:spLocks noGrp="1"/>
          </p:cNvSpPr>
          <p:nvPr>
            <p:ph type="sldNum" sz="quarter" idx="12"/>
          </p:nvPr>
        </p:nvSpPr>
        <p:spPr/>
        <p:txBody>
          <a:bodyPr/>
          <a:lstStyle/>
          <a:p>
            <a:fld id="{00364EBA-7021-4641-B6C6-C4C4C1204ADB}" type="slidenum">
              <a:rPr lang="en-IN" smtClean="0"/>
              <a:pPr/>
              <a:t>12</a:t>
            </a:fld>
            <a:endParaRPr lang="en-IN"/>
          </a:p>
        </p:txBody>
      </p:sp>
      <p:pic>
        <p:nvPicPr>
          <p:cNvPr id="7" name="Picture 6">
            <a:extLst>
              <a:ext uri="{FF2B5EF4-FFF2-40B4-BE49-F238E27FC236}">
                <a16:creationId xmlns="" xmlns:a16="http://schemas.microsoft.com/office/drawing/2014/main" id="{8698A5CB-2BF5-3611-C232-53B765782BBC}"/>
              </a:ext>
            </a:extLst>
          </p:cNvPr>
          <p:cNvPicPr>
            <a:picLocks noChangeAspect="1"/>
          </p:cNvPicPr>
          <p:nvPr/>
        </p:nvPicPr>
        <p:blipFill>
          <a:blip r:embed="rId2"/>
          <a:stretch>
            <a:fillRect/>
          </a:stretch>
        </p:blipFill>
        <p:spPr>
          <a:xfrm>
            <a:off x="2290119" y="489278"/>
            <a:ext cx="4683554" cy="4551829"/>
          </a:xfrm>
          <a:prstGeom prst="rect">
            <a:avLst/>
          </a:prstGeom>
        </p:spPr>
      </p:pic>
    </p:spTree>
    <p:extLst>
      <p:ext uri="{BB962C8B-B14F-4D97-AF65-F5344CB8AC3E}">
        <p14:creationId xmlns:p14="http://schemas.microsoft.com/office/powerpoint/2010/main" val="175993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55C8293-390B-85AD-4EA4-6B1443806103}"/>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32669131-D78D-49B4-2D73-881CDBC75621}"/>
              </a:ext>
            </a:extLst>
          </p:cNvPr>
          <p:cNvSpPr>
            <a:spLocks noGrp="1"/>
          </p:cNvSpPr>
          <p:nvPr>
            <p:ph type="ctrTitle"/>
          </p:nvPr>
        </p:nvSpPr>
        <p:spPr>
          <a:xfrm>
            <a:off x="1" y="1807534"/>
            <a:ext cx="9143999" cy="981609"/>
          </a:xfrm>
        </p:spPr>
        <p:txBody>
          <a:bodyPr/>
          <a:lstStyle/>
          <a:p>
            <a:pPr algn="ctr"/>
            <a:r>
              <a:rPr lang="en-US" sz="5000" b="1" dirty="0"/>
              <a:t>Getting started with Django project development</a:t>
            </a:r>
          </a:p>
        </p:txBody>
      </p:sp>
    </p:spTree>
    <p:extLst>
      <p:ext uri="{BB962C8B-B14F-4D97-AF65-F5344CB8AC3E}">
        <p14:creationId xmlns:p14="http://schemas.microsoft.com/office/powerpoint/2010/main" val="3660837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 xmlns:a16="http://schemas.microsoft.com/office/drawing/2014/main" id="{10519611-8EC9-A170-1C0B-79ECA60D1791}"/>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369B0E6-3AB6-9404-6A0A-0EB4D742854D}"/>
              </a:ext>
            </a:extLst>
          </p:cNvPr>
          <p:cNvSpPr>
            <a:spLocks noGrp="1"/>
          </p:cNvSpPr>
          <p:nvPr>
            <p:ph idx="1"/>
          </p:nvPr>
        </p:nvSpPr>
        <p:spPr>
          <a:xfrm>
            <a:off x="170121" y="510779"/>
            <a:ext cx="8724177" cy="4321475"/>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85750" indent="-285750">
              <a:spcBef>
                <a:spcPts val="600"/>
              </a:spcBef>
            </a:pPr>
            <a:r>
              <a:rPr lang="en-IN" sz="1600" dirty="0">
                <a:solidFill>
                  <a:srgbClr val="03D7ED"/>
                </a:solidFill>
                <a:latin typeface="Abadi" panose="020B0604020104020204" pitchFamily="34" charset="0"/>
              </a:rPr>
              <a:t>Problem Statement : Create first Django project </a:t>
            </a:r>
          </a:p>
          <a:p>
            <a:pPr marL="285750" indent="-285750">
              <a:spcBef>
                <a:spcPts val="600"/>
              </a:spcBef>
            </a:pPr>
            <a:r>
              <a:rPr lang="en-US" sz="1400" dirty="0">
                <a:solidFill>
                  <a:schemeClr val="bg1"/>
                </a:solidFill>
                <a:latin typeface="Abadi" panose="020B0604020104020204" pitchFamily="34" charset="0"/>
              </a:rPr>
              <a:t>Step 1: Create a folder named Django Projects; inside this folder, create a subfolder named P001; then open the VS code or other IDE inside this P001 folder.</a:t>
            </a:r>
          </a:p>
          <a:p>
            <a:pPr marL="285750" indent="-285750">
              <a:spcBef>
                <a:spcPts val="600"/>
              </a:spcBef>
            </a:pPr>
            <a:r>
              <a:rPr lang="en-US" sz="1400" dirty="0">
                <a:solidFill>
                  <a:schemeClr val="bg1"/>
                </a:solidFill>
                <a:latin typeface="Abadi" panose="020B0604020104020204" pitchFamily="34" charset="0"/>
              </a:rPr>
              <a:t>Step 2: Create django project : </a:t>
            </a:r>
            <a:r>
              <a:rPr lang="en-US" sz="1400" dirty="0">
                <a:solidFill>
                  <a:srgbClr val="FFFF00"/>
                </a:solidFill>
                <a:latin typeface="Abadi" panose="020B0604020104020204" pitchFamily="34" charset="0"/>
              </a:rPr>
              <a:t>django-admin startproject </a:t>
            </a:r>
            <a:r>
              <a:rPr lang="en-US" sz="1400" dirty="0" err="1">
                <a:solidFill>
                  <a:srgbClr val="FFFF00"/>
                </a:solidFill>
                <a:latin typeface="Abadi" panose="020B0604020104020204" pitchFamily="34" charset="0"/>
              </a:rPr>
              <a:t>project_name</a:t>
            </a:r>
            <a:r>
              <a:rPr lang="en-US" sz="1400" dirty="0">
                <a:solidFill>
                  <a:srgbClr val="FFFF00"/>
                </a:solidFill>
                <a:latin typeface="Abadi" panose="020B0604020104020204" pitchFamily="34" charset="0"/>
              </a:rPr>
              <a:t> </a:t>
            </a:r>
            <a:r>
              <a:rPr lang="en-US" sz="1400" dirty="0">
                <a:solidFill>
                  <a:schemeClr val="bg1"/>
                </a:solidFill>
                <a:latin typeface="Abadi" panose="020B0604020104020204" pitchFamily="34" charset="0"/>
              </a:rPr>
              <a:t>.</a:t>
            </a:r>
          </a:p>
          <a:p>
            <a:pPr marL="285750" indent="-285750">
              <a:spcBef>
                <a:spcPts val="600"/>
              </a:spcBef>
            </a:pPr>
            <a:r>
              <a:rPr lang="en-US" sz="1400" dirty="0">
                <a:solidFill>
                  <a:schemeClr val="bg1"/>
                </a:solidFill>
                <a:latin typeface="Abadi" panose="020B0604020104020204" pitchFamily="34" charset="0"/>
              </a:rPr>
              <a:t>Step 3: Once project is created successfully then django automatically create a main folder with your project name inside POO1, then inside that main folder it created a file manage.py and a subfolder named as same project name which contain 5 different files.</a:t>
            </a:r>
          </a:p>
          <a:p>
            <a:pPr marL="285750" indent="-285750">
              <a:spcBef>
                <a:spcPts val="600"/>
              </a:spcBef>
            </a:pPr>
            <a:r>
              <a:rPr lang="en-US" sz="1400" dirty="0">
                <a:solidFill>
                  <a:schemeClr val="bg1"/>
                </a:solidFill>
                <a:latin typeface="Abadi" panose="020B0604020104020204" pitchFamily="34" charset="0"/>
              </a:rPr>
              <a:t>Step 4: Enter inside project folder : </a:t>
            </a:r>
            <a:r>
              <a:rPr lang="en-US" sz="1400" dirty="0">
                <a:solidFill>
                  <a:srgbClr val="FFFF00"/>
                </a:solidFill>
                <a:latin typeface="Abadi" panose="020B0604020104020204" pitchFamily="34" charset="0"/>
              </a:rPr>
              <a:t>cd </a:t>
            </a:r>
            <a:r>
              <a:rPr lang="en-US" sz="1400" dirty="0" err="1">
                <a:solidFill>
                  <a:srgbClr val="FFFF00"/>
                </a:solidFill>
                <a:latin typeface="Abadi" panose="020B0604020104020204" pitchFamily="34" charset="0"/>
              </a:rPr>
              <a:t>project_name</a:t>
            </a:r>
            <a:endParaRPr lang="en-US" sz="1400" dirty="0">
              <a:solidFill>
                <a:srgbClr val="FFFF00"/>
              </a:solidFill>
              <a:latin typeface="Abadi" panose="020B0604020104020204" pitchFamily="34" charset="0"/>
            </a:endParaRPr>
          </a:p>
          <a:p>
            <a:pPr marL="285750" indent="-285750">
              <a:spcBef>
                <a:spcPts val="600"/>
              </a:spcBef>
            </a:pPr>
            <a:r>
              <a:rPr lang="en-US" sz="1400" dirty="0">
                <a:solidFill>
                  <a:schemeClr val="bg1"/>
                </a:solidFill>
                <a:latin typeface="Abadi" panose="020B0604020104020204" pitchFamily="34" charset="0"/>
              </a:rPr>
              <a:t>Step 5: Run server : </a:t>
            </a:r>
            <a:r>
              <a:rPr lang="en-US" sz="1400" dirty="0" err="1">
                <a:solidFill>
                  <a:srgbClr val="FFFF00"/>
                </a:solidFill>
                <a:latin typeface="Abadi" panose="020B0604020104020204" pitchFamily="34" charset="0"/>
              </a:rPr>
              <a:t>py</a:t>
            </a:r>
            <a:r>
              <a:rPr lang="en-US" sz="1400" dirty="0">
                <a:solidFill>
                  <a:srgbClr val="FFFF00"/>
                </a:solidFill>
                <a:latin typeface="Abadi" panose="020B0604020104020204" pitchFamily="34" charset="0"/>
              </a:rPr>
              <a:t> manage.py </a:t>
            </a:r>
            <a:r>
              <a:rPr lang="en-US" sz="1400" dirty="0" err="1">
                <a:solidFill>
                  <a:srgbClr val="FFFF00"/>
                </a:solidFill>
                <a:latin typeface="Abadi" panose="020B0604020104020204" pitchFamily="34" charset="0"/>
              </a:rPr>
              <a:t>runserver</a:t>
            </a:r>
            <a:r>
              <a:rPr lang="en-US" sz="1400" dirty="0">
                <a:solidFill>
                  <a:srgbClr val="FFFF00"/>
                </a:solidFill>
                <a:latin typeface="Abadi" panose="020B0604020104020204" pitchFamily="34" charset="0"/>
              </a:rPr>
              <a:t>.</a:t>
            </a:r>
          </a:p>
          <a:p>
            <a:pPr marL="285750" indent="-285750">
              <a:spcBef>
                <a:spcPts val="600"/>
              </a:spcBef>
            </a:pPr>
            <a:r>
              <a:rPr lang="en-US" sz="1400" dirty="0">
                <a:solidFill>
                  <a:schemeClr val="bg1"/>
                </a:solidFill>
                <a:latin typeface="Abadi" panose="020B0604020104020204" pitchFamily="34" charset="0"/>
              </a:rPr>
              <a:t>Step 6: Send request </a:t>
            </a:r>
            <a:r>
              <a:rPr lang="en-US" sz="1400" dirty="0">
                <a:solidFill>
                  <a:srgbClr val="FFFF00"/>
                </a:solidFill>
                <a:latin typeface="Abadi" panose="020B0604020104020204" pitchFamily="34" charset="0"/>
              </a:rPr>
              <a:t>http://127.0.0.1:8000/</a:t>
            </a:r>
          </a:p>
        </p:txBody>
      </p:sp>
      <p:sp>
        <p:nvSpPr>
          <p:cNvPr id="4" name="Title 1">
            <a:extLst>
              <a:ext uri="{FF2B5EF4-FFF2-40B4-BE49-F238E27FC236}">
                <a16:creationId xmlns="" xmlns:a16="http://schemas.microsoft.com/office/drawing/2014/main" id="{F4100F1A-C023-DFC8-BD57-DFA794443F3C}"/>
              </a:ext>
            </a:extLst>
          </p:cNvPr>
          <p:cNvSpPr txBox="1">
            <a:spLocks/>
          </p:cNvSpPr>
          <p:nvPr/>
        </p:nvSpPr>
        <p:spPr>
          <a:xfrm>
            <a:off x="0" y="0"/>
            <a:ext cx="9144000" cy="510779"/>
          </a:xfrm>
          <a:prstGeom prst="rect">
            <a:avLst/>
          </a:prstGeom>
          <a:noFill/>
        </p:spPr>
        <p:txBody>
          <a:bodyPr vert="horz" lIns="68580" tIns="34290" rIns="68580" bIns="3429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GB" sz="2400" b="1" dirty="0">
                <a:solidFill>
                  <a:srgbClr val="00CC66"/>
                </a:solidFill>
                <a:latin typeface="Abadi" panose="020B0604020104020204" pitchFamily="34" charset="0"/>
              </a:rPr>
              <a:t>Project : P001</a:t>
            </a:r>
            <a:endParaRPr lang="en-IN" sz="2400" b="1" dirty="0">
              <a:solidFill>
                <a:srgbClr val="00CC66"/>
              </a:solidFill>
              <a:latin typeface="Abadi" panose="020B0604020104020204" pitchFamily="34" charset="0"/>
            </a:endParaRPr>
          </a:p>
        </p:txBody>
      </p:sp>
      <p:sp>
        <p:nvSpPr>
          <p:cNvPr id="2" name="Date Placeholder 1">
            <a:extLst>
              <a:ext uri="{FF2B5EF4-FFF2-40B4-BE49-F238E27FC236}">
                <a16:creationId xmlns="" xmlns:a16="http://schemas.microsoft.com/office/drawing/2014/main" id="{83A4452F-65AF-7E97-4268-43E92E53CC5C}"/>
              </a:ext>
            </a:extLst>
          </p:cNvPr>
          <p:cNvSpPr>
            <a:spLocks noGrp="1"/>
          </p:cNvSpPr>
          <p:nvPr>
            <p:ph type="dt" sz="half" idx="10"/>
          </p:nvPr>
        </p:nvSpPr>
        <p:spPr/>
        <p:txBody>
          <a:bodyPr/>
          <a:lstStyle/>
          <a:p>
            <a:fld id="{0F0AFBE7-876B-4AF4-B837-6F8463AB00D1}" type="datetime1">
              <a:rPr lang="en-IN" smtClean="0"/>
              <a:t>28-05-2024</a:t>
            </a:fld>
            <a:endParaRPr lang="en-IN"/>
          </a:p>
        </p:txBody>
      </p:sp>
      <p:sp>
        <p:nvSpPr>
          <p:cNvPr id="5" name="Footer Placeholder 4">
            <a:extLst>
              <a:ext uri="{FF2B5EF4-FFF2-40B4-BE49-F238E27FC236}">
                <a16:creationId xmlns="" xmlns:a16="http://schemas.microsoft.com/office/drawing/2014/main" id="{3C037D4F-2F7D-DD93-CA03-B820CFDA40A5}"/>
              </a:ext>
            </a:extLst>
          </p:cNvPr>
          <p:cNvSpPr>
            <a:spLocks noGrp="1"/>
          </p:cNvSpPr>
          <p:nvPr>
            <p:ph type="ftr" sz="quarter" idx="11"/>
          </p:nvPr>
        </p:nvSpPr>
        <p:spPr/>
        <p:txBody>
          <a:bodyPr/>
          <a:lstStyle/>
          <a:p>
            <a:r>
              <a:rPr lang="en-US"/>
              <a:t>© Code Dais. All rights reserved.</a:t>
            </a:r>
            <a:endParaRPr lang="en-IN"/>
          </a:p>
        </p:txBody>
      </p:sp>
      <p:sp>
        <p:nvSpPr>
          <p:cNvPr id="6" name="Slide Number Placeholder 5">
            <a:extLst>
              <a:ext uri="{FF2B5EF4-FFF2-40B4-BE49-F238E27FC236}">
                <a16:creationId xmlns="" xmlns:a16="http://schemas.microsoft.com/office/drawing/2014/main" id="{5BD4E6CF-603F-4199-6152-B786ADC5423F}"/>
              </a:ext>
            </a:extLst>
          </p:cNvPr>
          <p:cNvSpPr>
            <a:spLocks noGrp="1"/>
          </p:cNvSpPr>
          <p:nvPr>
            <p:ph type="sldNum" sz="quarter" idx="12"/>
          </p:nvPr>
        </p:nvSpPr>
        <p:spPr/>
        <p:txBody>
          <a:bodyPr/>
          <a:lstStyle/>
          <a:p>
            <a:fld id="{00364EBA-7021-4641-B6C6-C4C4C1204ADB}" type="slidenum">
              <a:rPr lang="en-IN" smtClean="0"/>
              <a:pPr/>
              <a:t>14</a:t>
            </a:fld>
            <a:endParaRPr lang="en-IN"/>
          </a:p>
        </p:txBody>
      </p:sp>
      <p:pic>
        <p:nvPicPr>
          <p:cNvPr id="10" name="Picture 9">
            <a:extLst>
              <a:ext uri="{FF2B5EF4-FFF2-40B4-BE49-F238E27FC236}">
                <a16:creationId xmlns="" xmlns:a16="http://schemas.microsoft.com/office/drawing/2014/main" id="{5D992404-2024-1185-2713-762B988D727D}"/>
              </a:ext>
            </a:extLst>
          </p:cNvPr>
          <p:cNvPicPr>
            <a:picLocks noChangeAspect="1"/>
          </p:cNvPicPr>
          <p:nvPr/>
        </p:nvPicPr>
        <p:blipFill>
          <a:blip r:embed="rId2"/>
          <a:stretch>
            <a:fillRect/>
          </a:stretch>
        </p:blipFill>
        <p:spPr>
          <a:xfrm>
            <a:off x="4734147" y="2007824"/>
            <a:ext cx="4330272" cy="3073561"/>
          </a:xfrm>
          <a:prstGeom prst="rect">
            <a:avLst/>
          </a:prstGeom>
        </p:spPr>
      </p:pic>
      <p:pic>
        <p:nvPicPr>
          <p:cNvPr id="12" name="Picture 11">
            <a:extLst>
              <a:ext uri="{FF2B5EF4-FFF2-40B4-BE49-F238E27FC236}">
                <a16:creationId xmlns="" xmlns:a16="http://schemas.microsoft.com/office/drawing/2014/main" id="{FD858D6A-33C9-454E-87BC-72A56E4809B3}"/>
              </a:ext>
            </a:extLst>
          </p:cNvPr>
          <p:cNvPicPr>
            <a:picLocks noChangeAspect="1"/>
          </p:cNvPicPr>
          <p:nvPr/>
        </p:nvPicPr>
        <p:blipFill>
          <a:blip r:embed="rId3"/>
          <a:stretch>
            <a:fillRect/>
          </a:stretch>
        </p:blipFill>
        <p:spPr>
          <a:xfrm>
            <a:off x="285516" y="3009015"/>
            <a:ext cx="4197511" cy="2134486"/>
          </a:xfrm>
          <a:prstGeom prst="rect">
            <a:avLst/>
          </a:prstGeom>
        </p:spPr>
      </p:pic>
    </p:spTree>
    <p:extLst>
      <p:ext uri="{BB962C8B-B14F-4D97-AF65-F5344CB8AC3E}">
        <p14:creationId xmlns:p14="http://schemas.microsoft.com/office/powerpoint/2010/main" val="20319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 xmlns:a16="http://schemas.microsoft.com/office/drawing/2014/main" id="{E6F8B4A5-C57D-3517-7BCD-5CCC18CD48CD}"/>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AD64088-0A69-DFE4-0AE0-A409B5EE30C2}"/>
              </a:ext>
            </a:extLst>
          </p:cNvPr>
          <p:cNvSpPr>
            <a:spLocks noGrp="1"/>
          </p:cNvSpPr>
          <p:nvPr>
            <p:ph idx="1"/>
          </p:nvPr>
        </p:nvSpPr>
        <p:spPr>
          <a:xfrm>
            <a:off x="191385" y="595424"/>
            <a:ext cx="8702913" cy="4236830"/>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85750" indent="-285750">
              <a:spcBef>
                <a:spcPts val="600"/>
              </a:spcBef>
            </a:pPr>
            <a:r>
              <a:rPr lang="en-IN" sz="1400" dirty="0">
                <a:solidFill>
                  <a:schemeClr val="bg1"/>
                </a:solidFill>
                <a:latin typeface="Abadi" panose="020B0604020104020204" pitchFamily="34" charset="0"/>
              </a:rPr>
              <a:t>f</a:t>
            </a:r>
          </a:p>
        </p:txBody>
      </p:sp>
      <p:sp>
        <p:nvSpPr>
          <p:cNvPr id="4" name="Title 1">
            <a:extLst>
              <a:ext uri="{FF2B5EF4-FFF2-40B4-BE49-F238E27FC236}">
                <a16:creationId xmlns="" xmlns:a16="http://schemas.microsoft.com/office/drawing/2014/main" id="{5DC3EDD6-DF70-0E27-CBEB-40E46DC10385}"/>
              </a:ext>
            </a:extLst>
          </p:cNvPr>
          <p:cNvSpPr txBox="1">
            <a:spLocks/>
          </p:cNvSpPr>
          <p:nvPr/>
        </p:nvSpPr>
        <p:spPr>
          <a:xfrm>
            <a:off x="-159327" y="263236"/>
            <a:ext cx="9144000" cy="4495800"/>
          </a:xfrm>
          <a:prstGeom prst="rect">
            <a:avLst/>
          </a:prstGeom>
          <a:noFill/>
        </p:spPr>
        <p:txBody>
          <a:bodyPr vert="horz" lIns="68580" tIns="34290" rIns="68580" bIns="3429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2400" dirty="0" err="1"/>
              <a:t>ian</a:t>
            </a:r>
            <a:r>
              <a:rPr lang="en-US" sz="2400" dirty="0"/>
              <a:t> </a:t>
            </a:r>
            <a:r>
              <a:rPr lang="en-US" sz="2400" dirty="0" err="1"/>
              <a:t>Holovaty</a:t>
            </a:r>
            <a:r>
              <a:rPr lang="en-US" sz="2400" dirty="0"/>
              <a:t> and Simon </a:t>
            </a:r>
            <a:r>
              <a:rPr lang="en-US" sz="2400" dirty="0" err="1"/>
              <a:t>Willison</a:t>
            </a:r>
            <a:r>
              <a:rPr lang="en-US" sz="2400" dirty="0"/>
              <a:t> created Django while working at the Lawrence Journal-World newspaper in Kansas, USA in 2003. They developed the framework to help journalists create complex news websites and web applications quickly and easily. The name "Django" comes from the Belgian jazz guitarist Django Reinhardt, and the first version of Django was released to the public in 2005 under the BSD license, making it an open-source framework. The motivation behind creating Django was to simplify the process of web development and make it more accessible to developers, especially those who were new to web development or who wanted to build web applications quickly without sacrificing quality.</a:t>
            </a:r>
            <a:endParaRPr lang="en-IN" sz="2400" b="1" dirty="0">
              <a:solidFill>
                <a:srgbClr val="00CC66"/>
              </a:solidFill>
              <a:latin typeface="Abadi" panose="020B0604020104020204" pitchFamily="34" charset="0"/>
            </a:endParaRPr>
          </a:p>
        </p:txBody>
      </p:sp>
      <p:sp>
        <p:nvSpPr>
          <p:cNvPr id="2" name="Date Placeholder 1">
            <a:extLst>
              <a:ext uri="{FF2B5EF4-FFF2-40B4-BE49-F238E27FC236}">
                <a16:creationId xmlns="" xmlns:a16="http://schemas.microsoft.com/office/drawing/2014/main" id="{E9165629-FA2C-8F5F-4F4E-947E85BF07AD}"/>
              </a:ext>
            </a:extLst>
          </p:cNvPr>
          <p:cNvSpPr>
            <a:spLocks noGrp="1"/>
          </p:cNvSpPr>
          <p:nvPr>
            <p:ph type="dt" sz="half" idx="10"/>
          </p:nvPr>
        </p:nvSpPr>
        <p:spPr/>
        <p:txBody>
          <a:bodyPr/>
          <a:lstStyle/>
          <a:p>
            <a:fld id="{0F0AFBE7-876B-4AF4-B837-6F8463AB00D1}" type="datetime1">
              <a:rPr lang="en-IN" smtClean="0"/>
              <a:t>28-05-2024</a:t>
            </a:fld>
            <a:endParaRPr lang="en-IN"/>
          </a:p>
        </p:txBody>
      </p:sp>
      <p:sp>
        <p:nvSpPr>
          <p:cNvPr id="5" name="Footer Placeholder 4">
            <a:extLst>
              <a:ext uri="{FF2B5EF4-FFF2-40B4-BE49-F238E27FC236}">
                <a16:creationId xmlns="" xmlns:a16="http://schemas.microsoft.com/office/drawing/2014/main" id="{B6945959-92C2-4A18-CCED-046658C37456}"/>
              </a:ext>
            </a:extLst>
          </p:cNvPr>
          <p:cNvSpPr>
            <a:spLocks noGrp="1"/>
          </p:cNvSpPr>
          <p:nvPr>
            <p:ph type="ftr" sz="quarter" idx="11"/>
          </p:nvPr>
        </p:nvSpPr>
        <p:spPr/>
        <p:txBody>
          <a:bodyPr/>
          <a:lstStyle/>
          <a:p>
            <a:r>
              <a:rPr lang="en-US"/>
              <a:t>© Code Dais. All rights reserved.</a:t>
            </a:r>
            <a:endParaRPr lang="en-IN"/>
          </a:p>
        </p:txBody>
      </p:sp>
      <p:sp>
        <p:nvSpPr>
          <p:cNvPr id="6" name="Slide Number Placeholder 5">
            <a:extLst>
              <a:ext uri="{FF2B5EF4-FFF2-40B4-BE49-F238E27FC236}">
                <a16:creationId xmlns="" xmlns:a16="http://schemas.microsoft.com/office/drawing/2014/main" id="{1E96DA97-3048-C281-471C-21501C6C4F76}"/>
              </a:ext>
            </a:extLst>
          </p:cNvPr>
          <p:cNvSpPr>
            <a:spLocks noGrp="1"/>
          </p:cNvSpPr>
          <p:nvPr>
            <p:ph type="sldNum" sz="quarter" idx="12"/>
          </p:nvPr>
        </p:nvSpPr>
        <p:spPr/>
        <p:txBody>
          <a:bodyPr/>
          <a:lstStyle/>
          <a:p>
            <a:fld id="{00364EBA-7021-4641-B6C6-C4C4C1204ADB}" type="slidenum">
              <a:rPr lang="en-IN" smtClean="0"/>
              <a:pPr/>
              <a:t>15</a:t>
            </a:fld>
            <a:endParaRPr lang="en-IN"/>
          </a:p>
        </p:txBody>
      </p:sp>
    </p:spTree>
    <p:extLst>
      <p:ext uri="{BB962C8B-B14F-4D97-AF65-F5344CB8AC3E}">
        <p14:creationId xmlns:p14="http://schemas.microsoft.com/office/powerpoint/2010/main" val="26508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5"/>
        <p:cNvGrpSpPr/>
        <p:nvPr/>
      </p:nvGrpSpPr>
      <p:grpSpPr>
        <a:xfrm>
          <a:off x="0" y="0"/>
          <a:ext cx="0" cy="0"/>
          <a:chOff x="0" y="0"/>
          <a:chExt cx="0" cy="0"/>
        </a:xfrm>
      </p:grpSpPr>
      <p:sp>
        <p:nvSpPr>
          <p:cNvPr id="218" name="Google Shape;218;p41"/>
          <p:cNvSpPr txBox="1">
            <a:spLocks noGrp="1"/>
          </p:cNvSpPr>
          <p:nvPr>
            <p:ph type="ctrTitle"/>
          </p:nvPr>
        </p:nvSpPr>
        <p:spPr>
          <a:xfrm>
            <a:off x="850083" y="1662948"/>
            <a:ext cx="4486096" cy="852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100" b="1" dirty="0">
                <a:solidFill>
                  <a:srgbClr val="309C59"/>
                </a:solidFill>
              </a:rPr>
              <a:t>d</a:t>
            </a:r>
            <a:r>
              <a:rPr lang="en" sz="6100" b="1" dirty="0">
                <a:solidFill>
                  <a:srgbClr val="309C59"/>
                </a:solidFill>
              </a:rPr>
              <a:t>jango </a:t>
            </a:r>
            <a:endParaRPr sz="5600" b="1" dirty="0">
              <a:solidFill>
                <a:srgbClr val="309C59"/>
              </a:solidFill>
            </a:endParaRPr>
          </a:p>
        </p:txBody>
      </p:sp>
      <p:sp>
        <p:nvSpPr>
          <p:cNvPr id="219" name="Google Shape;219;p41"/>
          <p:cNvSpPr txBox="1">
            <a:spLocks noGrp="1"/>
          </p:cNvSpPr>
          <p:nvPr>
            <p:ph type="subTitle" idx="1"/>
          </p:nvPr>
        </p:nvSpPr>
        <p:spPr>
          <a:xfrm>
            <a:off x="850083" y="2515293"/>
            <a:ext cx="4765033"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Abadi" panose="020B0604020104020204" pitchFamily="34" charset="0"/>
                <a:cs typeface="Calibri" panose="020F0502020204030204" pitchFamily="34" charset="0"/>
              </a:rPr>
              <a:t>Instructor :  Surendra Kumar Panda</a:t>
            </a:r>
            <a:endParaRPr sz="1400" dirty="0">
              <a:latin typeface="Abadi" panose="020B0604020104020204" pitchFamily="34" charset="0"/>
              <a:cs typeface="Calibri" panose="020F0502020204030204" pitchFamily="34" charset="0"/>
            </a:endParaRPr>
          </a:p>
        </p:txBody>
      </p:sp>
      <p:pic>
        <p:nvPicPr>
          <p:cNvPr id="1038" name="Picture 14" descr="Home || Sambalshree Fashion">
            <a:extLst>
              <a:ext uri="{FF2B5EF4-FFF2-40B4-BE49-F238E27FC236}">
                <a16:creationId xmlns="" xmlns:a16="http://schemas.microsoft.com/office/drawing/2014/main" id="{712EB6A4-4E0D-C01E-82B8-9FEFFE0CE1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423" y="869654"/>
            <a:ext cx="3212610" cy="321261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 xmlns:a16="http://schemas.microsoft.com/office/drawing/2014/main" id="{FD6F045A-C0FF-8714-BB43-1219D5AC16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1684" y="2243468"/>
            <a:ext cx="388781" cy="4976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44" name="Picture 20">
            <a:extLst>
              <a:ext uri="{FF2B5EF4-FFF2-40B4-BE49-F238E27FC236}">
                <a16:creationId xmlns="" xmlns:a16="http://schemas.microsoft.com/office/drawing/2014/main" id="{33577A12-A0C9-65E2-B890-171477DD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808" y="3622973"/>
            <a:ext cx="1520527" cy="152052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 xmlns:a16="http://schemas.microsoft.com/office/drawing/2014/main" id="{BA93555C-AE4C-E99E-DE1D-66AC268C3299}"/>
              </a:ext>
            </a:extLst>
          </p:cNvPr>
          <p:cNvSpPr>
            <a:spLocks noGrp="1"/>
          </p:cNvSpPr>
          <p:nvPr>
            <p:ph idx="1"/>
          </p:nvPr>
        </p:nvSpPr>
        <p:spPr>
          <a:xfrm>
            <a:off x="202019" y="414669"/>
            <a:ext cx="8692279" cy="4399785"/>
          </a:xfrm>
        </p:spPr>
        <p:txBody>
          <a:bodyP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indent="0">
              <a:spcBef>
                <a:spcPts val="600"/>
              </a:spcBef>
              <a:buNone/>
            </a:pPr>
            <a:r>
              <a:rPr lang="en-US" sz="1500" b="1" dirty="0">
                <a:solidFill>
                  <a:srgbClr val="FFFF00"/>
                </a:solidFill>
                <a:latin typeface="Abadi" panose="020B0604020104020204" pitchFamily="34" charset="0"/>
              </a:rPr>
              <a:t>Introduction</a:t>
            </a:r>
          </a:p>
          <a:p>
            <a:pPr marL="285750" indent="-285750">
              <a:spcBef>
                <a:spcPts val="600"/>
              </a:spcBef>
            </a:pPr>
            <a:r>
              <a:rPr lang="en-US" sz="1200" dirty="0">
                <a:solidFill>
                  <a:schemeClr val="bg1"/>
                </a:solidFill>
                <a:latin typeface="Abadi" panose="020B0604020104020204" pitchFamily="34" charset="0"/>
              </a:rPr>
              <a:t>Django is a framework for developing web applications.</a:t>
            </a:r>
          </a:p>
          <a:p>
            <a:pPr marL="285750" indent="-285750">
              <a:spcBef>
                <a:spcPts val="600"/>
              </a:spcBef>
            </a:pPr>
            <a:r>
              <a:rPr lang="en-US" sz="1200" dirty="0">
                <a:solidFill>
                  <a:schemeClr val="bg1"/>
                </a:solidFill>
                <a:latin typeface="Abadi" panose="020B0604020104020204" pitchFamily="34" charset="0"/>
              </a:rPr>
              <a:t>Django is built using the Python programming language.</a:t>
            </a:r>
          </a:p>
          <a:p>
            <a:pPr marL="285750" indent="-285750">
              <a:spcBef>
                <a:spcPts val="600"/>
              </a:spcBef>
            </a:pPr>
            <a:r>
              <a:rPr lang="en-US" sz="1200" dirty="0">
                <a:solidFill>
                  <a:schemeClr val="bg1"/>
                </a:solidFill>
                <a:latin typeface="Abadi" panose="020B0604020104020204" pitchFamily="34" charset="0"/>
              </a:rPr>
              <a:t>Django is an open-source framework that is freely available without the need for a licence.</a:t>
            </a:r>
          </a:p>
          <a:p>
            <a:pPr marL="285750" indent="-285750">
              <a:spcBef>
                <a:spcPts val="600"/>
              </a:spcBef>
            </a:pPr>
            <a:r>
              <a:rPr lang="en-US" sz="1200" dirty="0">
                <a:solidFill>
                  <a:schemeClr val="bg1"/>
                </a:solidFill>
                <a:latin typeface="Abadi" panose="020B0604020104020204" pitchFamily="34" charset="0"/>
              </a:rPr>
              <a:t>Django follows the MVT (Model-View-Template) design pattern. </a:t>
            </a:r>
          </a:p>
          <a:p>
            <a:pPr marL="285750" indent="-285750">
              <a:spcBef>
                <a:spcPts val="600"/>
              </a:spcBef>
            </a:pPr>
            <a:r>
              <a:rPr lang="en-US" sz="1200" dirty="0">
                <a:solidFill>
                  <a:schemeClr val="bg1"/>
                </a:solidFill>
                <a:latin typeface="Abadi" panose="020B0604020104020204" pitchFamily="34" charset="0"/>
              </a:rPr>
              <a:t>The official web site of django is </a:t>
            </a:r>
            <a:r>
              <a:rPr lang="en-US" sz="1200" dirty="0">
                <a:solidFill>
                  <a:schemeClr val="bg1"/>
                </a:solidFill>
                <a:latin typeface="Abadi" panose="020B0604020104020204" pitchFamily="34" charset="0"/>
                <a:hlinkClick r:id="rId3"/>
              </a:rPr>
              <a:t>www.djangoproject.com</a:t>
            </a:r>
            <a:endParaRPr lang="en-US" sz="1200" dirty="0">
              <a:solidFill>
                <a:schemeClr val="bg1"/>
              </a:solidFill>
              <a:latin typeface="Abadi" panose="020B0604020104020204" pitchFamily="34" charset="0"/>
            </a:endParaRPr>
          </a:p>
          <a:p>
            <a:pPr marL="285750" indent="-285750">
              <a:spcBef>
                <a:spcPts val="600"/>
              </a:spcBef>
            </a:pPr>
            <a:r>
              <a:rPr lang="en-US" sz="1200" dirty="0">
                <a:solidFill>
                  <a:schemeClr val="bg1"/>
                </a:solidFill>
                <a:latin typeface="Abadi" panose="020B0604020104020204" pitchFamily="34" charset="0"/>
              </a:rPr>
              <a:t>Django provides RAD (rapid application development) facilities.</a:t>
            </a:r>
          </a:p>
          <a:p>
            <a:pPr marL="285750" indent="-285750">
              <a:spcBef>
                <a:spcPts val="600"/>
              </a:spcBef>
            </a:pPr>
            <a:r>
              <a:rPr lang="en-US" sz="1200" dirty="0">
                <a:solidFill>
                  <a:schemeClr val="bg1"/>
                </a:solidFill>
                <a:latin typeface="Abadi" panose="020B0604020104020204" pitchFamily="34" charset="0"/>
              </a:rPr>
              <a:t>Django serves as a framework for constructing fast, scalable, and secure web applications.</a:t>
            </a:r>
          </a:p>
          <a:p>
            <a:pPr marL="285750" indent="-285750">
              <a:spcBef>
                <a:spcPts val="600"/>
              </a:spcBef>
            </a:pPr>
            <a:r>
              <a:rPr lang="en-US" sz="1200" dirty="0">
                <a:solidFill>
                  <a:schemeClr val="bg1"/>
                </a:solidFill>
                <a:latin typeface="Abadi" panose="020B0604020104020204" pitchFamily="34" charset="0"/>
              </a:rPr>
              <a:t>The DSF (Django Software Foundation) maintains Django.</a:t>
            </a:r>
          </a:p>
          <a:p>
            <a:pPr marL="285750" indent="-285750">
              <a:spcBef>
                <a:spcPts val="600"/>
              </a:spcBef>
            </a:pPr>
            <a:endParaRPr lang="en-US" sz="1200" dirty="0">
              <a:solidFill>
                <a:schemeClr val="bg1"/>
              </a:solidFill>
              <a:latin typeface="Abadi" panose="020B0604020104020204" pitchFamily="34" charset="0"/>
            </a:endParaRPr>
          </a:p>
          <a:p>
            <a:pPr indent="0">
              <a:spcBef>
                <a:spcPts val="600"/>
              </a:spcBef>
              <a:buNone/>
            </a:pPr>
            <a:r>
              <a:rPr lang="en-US" sz="1500" b="1" dirty="0">
                <a:solidFill>
                  <a:srgbClr val="FFFF00"/>
                </a:solidFill>
                <a:latin typeface="Abadi" panose="020B0604020104020204" pitchFamily="34" charset="0"/>
              </a:rPr>
              <a:t>History</a:t>
            </a:r>
            <a:r>
              <a:rPr lang="en-US" sz="1200" dirty="0">
                <a:solidFill>
                  <a:srgbClr val="FFFF00"/>
                </a:solidFill>
                <a:latin typeface="Abadi" panose="020B0604020104020204" pitchFamily="34" charset="0"/>
              </a:rPr>
              <a:t> </a:t>
            </a:r>
          </a:p>
          <a:p>
            <a:pPr marL="285750" indent="-285750">
              <a:spcBef>
                <a:spcPts val="600"/>
              </a:spcBef>
            </a:pPr>
            <a:r>
              <a:rPr lang="en-US" sz="1200" dirty="0">
                <a:solidFill>
                  <a:schemeClr val="bg1"/>
                </a:solidFill>
                <a:latin typeface="Abadi" panose="020B0604020104020204" pitchFamily="34" charset="0"/>
              </a:rPr>
              <a:t>Lawrence World created Django in 2003.</a:t>
            </a:r>
          </a:p>
          <a:p>
            <a:pPr marL="285750" indent="-285750">
              <a:spcBef>
                <a:spcPts val="600"/>
              </a:spcBef>
            </a:pPr>
            <a:r>
              <a:rPr lang="en-US" sz="1200" dirty="0">
                <a:solidFill>
                  <a:schemeClr val="bg1"/>
                </a:solidFill>
                <a:latin typeface="Abadi" panose="020B0604020104020204" pitchFamily="34" charset="0"/>
              </a:rPr>
              <a:t>Adrian </a:t>
            </a:r>
            <a:r>
              <a:rPr lang="en-US" sz="1200" dirty="0" err="1">
                <a:solidFill>
                  <a:schemeClr val="bg1"/>
                </a:solidFill>
                <a:latin typeface="Abadi" panose="020B0604020104020204" pitchFamily="34" charset="0"/>
              </a:rPr>
              <a:t>Holovaty</a:t>
            </a:r>
            <a:r>
              <a:rPr lang="en-US" sz="1200" dirty="0">
                <a:solidFill>
                  <a:schemeClr val="bg1"/>
                </a:solidFill>
                <a:latin typeface="Abadi" panose="020B0604020104020204" pitchFamily="34" charset="0"/>
              </a:rPr>
              <a:t> and Simon Willison are the creators of Django.</a:t>
            </a:r>
          </a:p>
          <a:p>
            <a:pPr marL="285750" indent="-285750">
              <a:spcBef>
                <a:spcPts val="600"/>
              </a:spcBef>
            </a:pPr>
            <a:r>
              <a:rPr lang="en-US" sz="1200" dirty="0">
                <a:solidFill>
                  <a:schemeClr val="bg1"/>
                </a:solidFill>
                <a:latin typeface="Abadi" panose="020B0604020104020204" pitchFamily="34" charset="0"/>
              </a:rPr>
              <a:t>Django was released to the public on July 21, 2005.</a:t>
            </a:r>
          </a:p>
          <a:p>
            <a:pPr marL="285750" indent="-285750">
              <a:spcBef>
                <a:spcPts val="600"/>
              </a:spcBef>
            </a:pPr>
            <a:r>
              <a:rPr lang="en-US" sz="1200" dirty="0">
                <a:solidFill>
                  <a:schemeClr val="bg1"/>
                </a:solidFill>
                <a:latin typeface="Abadi" panose="020B0604020104020204" pitchFamily="34" charset="0"/>
              </a:rPr>
              <a:t>The term "Django" came from the renowned musician Django Reinhardt.</a:t>
            </a:r>
          </a:p>
          <a:p>
            <a:pPr marL="285750" indent="-285750">
              <a:spcBef>
                <a:spcPts val="600"/>
              </a:spcBef>
            </a:pPr>
            <a:r>
              <a:rPr lang="en-US" sz="1200" dirty="0">
                <a:solidFill>
                  <a:schemeClr val="bg1"/>
                </a:solidFill>
                <a:latin typeface="Abadi" panose="020B0604020104020204" pitchFamily="34" charset="0"/>
              </a:rPr>
              <a:t>Django latest official version is 5.0.2</a:t>
            </a:r>
          </a:p>
          <a:p>
            <a:pPr marL="285750" indent="-285750">
              <a:spcBef>
                <a:spcPts val="600"/>
              </a:spcBef>
            </a:pPr>
            <a:r>
              <a:rPr lang="en-US" sz="1200" dirty="0">
                <a:solidFill>
                  <a:schemeClr val="bg1"/>
                </a:solidFill>
                <a:latin typeface="Abadi" panose="020B0604020104020204" pitchFamily="34" charset="0"/>
              </a:rPr>
              <a:t>The correct pronunciation of Django is "JANG-</a:t>
            </a:r>
            <a:r>
              <a:rPr lang="en-US" sz="1200" dirty="0" err="1">
                <a:solidFill>
                  <a:schemeClr val="bg1"/>
                </a:solidFill>
                <a:latin typeface="Abadi" panose="020B0604020104020204" pitchFamily="34" charset="0"/>
              </a:rPr>
              <a:t>goh</a:t>
            </a:r>
            <a:r>
              <a:rPr lang="en-US" sz="1200" dirty="0">
                <a:solidFill>
                  <a:schemeClr val="bg1"/>
                </a:solidFill>
                <a:latin typeface="Abadi" panose="020B0604020104020204" pitchFamily="34" charset="0"/>
              </a:rPr>
              <a:t>".</a:t>
            </a:r>
          </a:p>
          <a:p>
            <a:pPr marL="285750" indent="-285750">
              <a:spcBef>
                <a:spcPts val="600"/>
              </a:spcBef>
            </a:pPr>
            <a:endParaRPr lang="en-US" sz="1200" dirty="0">
              <a:solidFill>
                <a:schemeClr val="bg1"/>
              </a:solidFill>
              <a:latin typeface="Abadi" panose="020B0604020104020204" pitchFamily="34" charset="0"/>
            </a:endParaRPr>
          </a:p>
          <a:p>
            <a:pPr marL="285750" indent="-285750">
              <a:spcBef>
                <a:spcPts val="600"/>
              </a:spcBef>
            </a:pPr>
            <a:endParaRPr lang="en-US" sz="1200" dirty="0">
              <a:solidFill>
                <a:schemeClr val="bg1"/>
              </a:solidFill>
              <a:latin typeface="Abadi" panose="020B0604020104020204" pitchFamily="34" charset="0"/>
            </a:endParaRPr>
          </a:p>
          <a:p>
            <a:pPr marL="285750" indent="-285750">
              <a:spcBef>
                <a:spcPts val="600"/>
              </a:spcBef>
            </a:pPr>
            <a:endParaRPr lang="en-IN" sz="1200" dirty="0">
              <a:solidFill>
                <a:schemeClr val="bg1"/>
              </a:solidFill>
              <a:latin typeface="Abadi" panose="020B0604020104020204" pitchFamily="34" charset="0"/>
            </a:endParaRPr>
          </a:p>
        </p:txBody>
      </p:sp>
      <p:sp>
        <p:nvSpPr>
          <p:cNvPr id="4" name="Title 1">
            <a:extLst>
              <a:ext uri="{FF2B5EF4-FFF2-40B4-BE49-F238E27FC236}">
                <a16:creationId xmlns="" xmlns:a16="http://schemas.microsoft.com/office/drawing/2014/main" id="{8EC5B35C-F032-505F-C0C2-E24474253139}"/>
              </a:ext>
            </a:extLst>
          </p:cNvPr>
          <p:cNvSpPr txBox="1">
            <a:spLocks/>
          </p:cNvSpPr>
          <p:nvPr/>
        </p:nvSpPr>
        <p:spPr>
          <a:xfrm>
            <a:off x="0" y="0"/>
            <a:ext cx="9144000" cy="510779"/>
          </a:xfrm>
          <a:prstGeom prst="rect">
            <a:avLst/>
          </a:prstGeom>
          <a:noFill/>
        </p:spPr>
        <p:txBody>
          <a:bodyPr vert="horz" lIns="68580" tIns="34290" rIns="68580" bIns="3429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GB" sz="2400" b="1" dirty="0">
                <a:solidFill>
                  <a:srgbClr val="00CC66"/>
                </a:solidFill>
                <a:latin typeface="Abadi" panose="020B0604020104020204" pitchFamily="34" charset="0"/>
              </a:rPr>
              <a:t>Django</a:t>
            </a:r>
            <a:endParaRPr lang="en-IN" sz="2400" b="1" dirty="0">
              <a:solidFill>
                <a:srgbClr val="00CC66"/>
              </a:solidFill>
              <a:latin typeface="Abadi" panose="020B0604020104020204" pitchFamily="34" charset="0"/>
            </a:endParaRPr>
          </a:p>
        </p:txBody>
      </p:sp>
      <p:sp>
        <p:nvSpPr>
          <p:cNvPr id="2" name="Date Placeholder 1">
            <a:extLst>
              <a:ext uri="{FF2B5EF4-FFF2-40B4-BE49-F238E27FC236}">
                <a16:creationId xmlns="" xmlns:a16="http://schemas.microsoft.com/office/drawing/2014/main" id="{EC35840F-DB08-FC63-9FB3-435301454857}"/>
              </a:ext>
            </a:extLst>
          </p:cNvPr>
          <p:cNvSpPr>
            <a:spLocks noGrp="1"/>
          </p:cNvSpPr>
          <p:nvPr>
            <p:ph type="dt" sz="half" idx="10"/>
          </p:nvPr>
        </p:nvSpPr>
        <p:spPr/>
        <p:txBody>
          <a:bodyPr/>
          <a:lstStyle/>
          <a:p>
            <a:fld id="{B771B2DD-EDA8-441F-B348-246B2D7A57F4}" type="datetime1">
              <a:rPr lang="en-IN" smtClean="0"/>
              <a:t>28-05-2024</a:t>
            </a:fld>
            <a:endParaRPr lang="en-IN"/>
          </a:p>
        </p:txBody>
      </p:sp>
      <p:sp>
        <p:nvSpPr>
          <p:cNvPr id="5" name="Footer Placeholder 4">
            <a:extLst>
              <a:ext uri="{FF2B5EF4-FFF2-40B4-BE49-F238E27FC236}">
                <a16:creationId xmlns="" xmlns:a16="http://schemas.microsoft.com/office/drawing/2014/main" id="{543368E8-A641-EC3E-2045-8C4C8C49B326}"/>
              </a:ext>
            </a:extLst>
          </p:cNvPr>
          <p:cNvSpPr>
            <a:spLocks noGrp="1"/>
          </p:cNvSpPr>
          <p:nvPr>
            <p:ph type="ftr" sz="quarter" idx="11"/>
          </p:nvPr>
        </p:nvSpPr>
        <p:spPr/>
        <p:txBody>
          <a:bodyPr/>
          <a:lstStyle/>
          <a:p>
            <a:r>
              <a:rPr lang="en-US"/>
              <a:t>© Code Dais. All rights reserved.</a:t>
            </a:r>
            <a:endParaRPr lang="en-IN"/>
          </a:p>
        </p:txBody>
      </p:sp>
      <p:sp>
        <p:nvSpPr>
          <p:cNvPr id="6" name="Slide Number Placeholder 5">
            <a:extLst>
              <a:ext uri="{FF2B5EF4-FFF2-40B4-BE49-F238E27FC236}">
                <a16:creationId xmlns="" xmlns:a16="http://schemas.microsoft.com/office/drawing/2014/main" id="{46292F67-86E3-0B8F-5083-FED6B909F72B}"/>
              </a:ext>
            </a:extLst>
          </p:cNvPr>
          <p:cNvSpPr>
            <a:spLocks noGrp="1"/>
          </p:cNvSpPr>
          <p:nvPr>
            <p:ph type="sldNum" sz="quarter" idx="12"/>
          </p:nvPr>
        </p:nvSpPr>
        <p:spPr/>
        <p:txBody>
          <a:bodyPr/>
          <a:lstStyle/>
          <a:p>
            <a:fld id="{00364EBA-7021-4641-B6C6-C4C4C1204ADB}" type="slidenum">
              <a:rPr lang="en-IN" smtClean="0"/>
              <a:pPr/>
              <a:t>3</a:t>
            </a:fld>
            <a:endParaRPr lang="en-IN"/>
          </a:p>
        </p:txBody>
      </p:sp>
      <p:pic>
        <p:nvPicPr>
          <p:cNvPr id="1030" name="Picture 6">
            <a:extLst>
              <a:ext uri="{FF2B5EF4-FFF2-40B4-BE49-F238E27FC236}">
                <a16:creationId xmlns="" xmlns:a16="http://schemas.microsoft.com/office/drawing/2014/main" id="{018B4322-328C-E737-61A3-7162354381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6835" y="1399824"/>
            <a:ext cx="3260208" cy="19692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 xmlns:a16="http://schemas.microsoft.com/office/drawing/2014/main" id="{C9F243BF-65D6-615C-041F-5F726138FA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850" y="3872655"/>
            <a:ext cx="1270845" cy="12708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 xmlns:a16="http://schemas.microsoft.com/office/drawing/2014/main" id="{3BA52AEB-07A5-331F-B505-F2A5A56432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5651" y="2880784"/>
            <a:ext cx="1702577" cy="2270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94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6"/>
                                        </p:tgtEl>
                                        <p:attrNameLst>
                                          <p:attrName>style.visibility</p:attrName>
                                        </p:attrNameLst>
                                      </p:cBhvr>
                                      <p:to>
                                        <p:strVal val="visible"/>
                                      </p:to>
                                    </p:set>
                                    <p:animEffect transition="in" filter="fade">
                                      <p:cBhvr>
                                        <p:cTn id="7" dur="1000"/>
                                        <p:tgtEl>
                                          <p:spTgt spid="1036"/>
                                        </p:tgtEl>
                                      </p:cBhvr>
                                    </p:animEffect>
                                    <p:anim calcmode="lin" valueType="num">
                                      <p:cBhvr>
                                        <p:cTn id="8" dur="1000" fill="hold"/>
                                        <p:tgtEl>
                                          <p:spTgt spid="1036"/>
                                        </p:tgtEl>
                                        <p:attrNameLst>
                                          <p:attrName>ppt_x</p:attrName>
                                        </p:attrNameLst>
                                      </p:cBhvr>
                                      <p:tavLst>
                                        <p:tav tm="0">
                                          <p:val>
                                            <p:strVal val="#ppt_x"/>
                                          </p:val>
                                        </p:tav>
                                        <p:tav tm="100000">
                                          <p:val>
                                            <p:strVal val="#ppt_x"/>
                                          </p:val>
                                        </p:tav>
                                      </p:tavLst>
                                    </p:anim>
                                    <p:anim calcmode="lin" valueType="num">
                                      <p:cBhvr>
                                        <p:cTn id="9" dur="1000" fill="hold"/>
                                        <p:tgtEl>
                                          <p:spTgt spid="10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44"/>
                                        </p:tgtEl>
                                        <p:attrNameLst>
                                          <p:attrName>style.visibility</p:attrName>
                                        </p:attrNameLst>
                                      </p:cBhvr>
                                      <p:to>
                                        <p:strVal val="visible"/>
                                      </p:to>
                                    </p:set>
                                    <p:anim calcmode="lin" valueType="num">
                                      <p:cBhvr additive="base">
                                        <p:cTn id="14" dur="500" fill="hold"/>
                                        <p:tgtEl>
                                          <p:spTgt spid="1044"/>
                                        </p:tgtEl>
                                        <p:attrNameLst>
                                          <p:attrName>ppt_x</p:attrName>
                                        </p:attrNameLst>
                                      </p:cBhvr>
                                      <p:tavLst>
                                        <p:tav tm="0">
                                          <p:val>
                                            <p:strVal val="#ppt_x"/>
                                          </p:val>
                                        </p:tav>
                                        <p:tav tm="100000">
                                          <p:val>
                                            <p:strVal val="#ppt_x"/>
                                          </p:val>
                                        </p:tav>
                                      </p:tavLst>
                                    </p:anim>
                                    <p:anim calcmode="lin" valueType="num">
                                      <p:cBhvr additive="base">
                                        <p:cTn id="15" dur="500" fill="hold"/>
                                        <p:tgtEl>
                                          <p:spTgt spid="104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42"/>
                                        </p:tgtEl>
                                        <p:attrNameLst>
                                          <p:attrName>style.visibility</p:attrName>
                                        </p:attrNameLst>
                                      </p:cBhvr>
                                      <p:to>
                                        <p:strVal val="visible"/>
                                      </p:to>
                                    </p:set>
                                    <p:anim calcmode="lin" valueType="num">
                                      <p:cBhvr additive="base">
                                        <p:cTn id="20" dur="500" fill="hold"/>
                                        <p:tgtEl>
                                          <p:spTgt spid="1042"/>
                                        </p:tgtEl>
                                        <p:attrNameLst>
                                          <p:attrName>ppt_x</p:attrName>
                                        </p:attrNameLst>
                                      </p:cBhvr>
                                      <p:tavLst>
                                        <p:tav tm="0">
                                          <p:val>
                                            <p:strVal val="#ppt_x"/>
                                          </p:val>
                                        </p:tav>
                                        <p:tav tm="100000">
                                          <p:val>
                                            <p:strVal val="#ppt_x"/>
                                          </p:val>
                                        </p:tav>
                                      </p:tavLst>
                                    </p:anim>
                                    <p:anim calcmode="lin" valueType="num">
                                      <p:cBhvr additive="base">
                                        <p:cTn id="21" dur="500" fill="hold"/>
                                        <p:tgtEl>
                                          <p:spTgt spid="104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30"/>
                                        </p:tgtEl>
                                        <p:attrNameLst>
                                          <p:attrName>style.visibility</p:attrName>
                                        </p:attrNameLst>
                                      </p:cBhvr>
                                      <p:to>
                                        <p:strVal val="visible"/>
                                      </p:to>
                                    </p:set>
                                    <p:anim calcmode="lin" valueType="num">
                                      <p:cBhvr additive="base">
                                        <p:cTn id="26" dur="500" fill="hold"/>
                                        <p:tgtEl>
                                          <p:spTgt spid="1030"/>
                                        </p:tgtEl>
                                        <p:attrNameLst>
                                          <p:attrName>ppt_x</p:attrName>
                                        </p:attrNameLst>
                                      </p:cBhvr>
                                      <p:tavLst>
                                        <p:tav tm="0">
                                          <p:val>
                                            <p:strVal val="#ppt_x"/>
                                          </p:val>
                                        </p:tav>
                                        <p:tav tm="100000">
                                          <p:val>
                                            <p:strVal val="#ppt_x"/>
                                          </p:val>
                                        </p:tav>
                                      </p:tavLst>
                                    </p:anim>
                                    <p:anim calcmode="lin" valueType="num">
                                      <p:cBhvr additive="base">
                                        <p:cTn id="27"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 xmlns:a16="http://schemas.microsoft.com/office/drawing/2014/main" id="{DAD06381-E380-CB40-F76B-AAE307942A01}"/>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17A2C06-20EC-7896-6469-97EC605894E0}"/>
              </a:ext>
            </a:extLst>
          </p:cNvPr>
          <p:cNvSpPr>
            <a:spLocks noGrp="1"/>
          </p:cNvSpPr>
          <p:nvPr>
            <p:ph idx="1"/>
          </p:nvPr>
        </p:nvSpPr>
        <p:spPr>
          <a:xfrm>
            <a:off x="191385" y="595424"/>
            <a:ext cx="8702913" cy="4236830"/>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85750" indent="-285750">
              <a:spcBef>
                <a:spcPts val="600"/>
              </a:spcBef>
            </a:pPr>
            <a:r>
              <a:rPr lang="en-IN" sz="1400" dirty="0">
                <a:solidFill>
                  <a:schemeClr val="bg1"/>
                </a:solidFill>
                <a:latin typeface="Abadi" panose="020B0604020104020204" pitchFamily="34" charset="0"/>
              </a:rPr>
              <a:t>Instagram</a:t>
            </a:r>
          </a:p>
          <a:p>
            <a:pPr marL="285750" indent="-285750">
              <a:spcBef>
                <a:spcPts val="600"/>
              </a:spcBef>
            </a:pPr>
            <a:r>
              <a:rPr lang="en-IN" sz="1400" dirty="0">
                <a:solidFill>
                  <a:schemeClr val="bg1"/>
                </a:solidFill>
                <a:latin typeface="Abadi" panose="020B0604020104020204" pitchFamily="34" charset="0"/>
              </a:rPr>
              <a:t>Pinterest</a:t>
            </a:r>
          </a:p>
          <a:p>
            <a:pPr marL="285750" indent="-285750">
              <a:spcBef>
                <a:spcPts val="600"/>
              </a:spcBef>
            </a:pPr>
            <a:r>
              <a:rPr lang="en-IN" sz="1400" dirty="0">
                <a:solidFill>
                  <a:schemeClr val="bg1"/>
                </a:solidFill>
                <a:latin typeface="Abadi" panose="020B0604020104020204" pitchFamily="34" charset="0"/>
              </a:rPr>
              <a:t>Spotify</a:t>
            </a:r>
          </a:p>
          <a:p>
            <a:pPr marL="285750" indent="-285750">
              <a:spcBef>
                <a:spcPts val="600"/>
              </a:spcBef>
            </a:pPr>
            <a:r>
              <a:rPr lang="en-IN" sz="1400" dirty="0">
                <a:solidFill>
                  <a:schemeClr val="bg1"/>
                </a:solidFill>
                <a:latin typeface="Abadi" panose="020B0604020104020204" pitchFamily="34" charset="0"/>
              </a:rPr>
              <a:t>NASA</a:t>
            </a:r>
          </a:p>
          <a:p>
            <a:pPr marL="285750" indent="-285750">
              <a:spcBef>
                <a:spcPts val="600"/>
              </a:spcBef>
            </a:pPr>
            <a:r>
              <a:rPr lang="en-IN" sz="1400" dirty="0">
                <a:solidFill>
                  <a:schemeClr val="bg1"/>
                </a:solidFill>
                <a:latin typeface="Abadi" panose="020B0604020104020204" pitchFamily="34" charset="0"/>
              </a:rPr>
              <a:t>Disqus</a:t>
            </a:r>
          </a:p>
          <a:p>
            <a:pPr marL="285750" indent="-285750">
              <a:spcBef>
                <a:spcPts val="600"/>
              </a:spcBef>
            </a:pPr>
            <a:r>
              <a:rPr lang="en-IN" sz="1400" dirty="0">
                <a:solidFill>
                  <a:schemeClr val="bg1"/>
                </a:solidFill>
                <a:latin typeface="Abadi" panose="020B0604020104020204" pitchFamily="34" charset="0"/>
              </a:rPr>
              <a:t>Dropbox</a:t>
            </a:r>
          </a:p>
          <a:p>
            <a:pPr marL="285750" indent="-285750">
              <a:spcBef>
                <a:spcPts val="600"/>
              </a:spcBef>
            </a:pPr>
            <a:r>
              <a:rPr lang="en-IN" sz="1400" dirty="0">
                <a:solidFill>
                  <a:schemeClr val="bg1"/>
                </a:solidFill>
                <a:latin typeface="Abadi" panose="020B0604020104020204" pitchFamily="34" charset="0"/>
              </a:rPr>
              <a:t>Bitbucket</a:t>
            </a:r>
          </a:p>
          <a:p>
            <a:pPr marL="285750" indent="-285750">
              <a:spcBef>
                <a:spcPts val="600"/>
              </a:spcBef>
            </a:pPr>
            <a:r>
              <a:rPr lang="en-IN" sz="1400" dirty="0">
                <a:solidFill>
                  <a:schemeClr val="bg1"/>
                </a:solidFill>
                <a:latin typeface="Abadi" panose="020B0604020104020204" pitchFamily="34" charset="0"/>
              </a:rPr>
              <a:t>Reddit</a:t>
            </a:r>
          </a:p>
          <a:p>
            <a:pPr marL="285750" indent="-285750">
              <a:spcBef>
                <a:spcPts val="600"/>
              </a:spcBef>
            </a:pPr>
            <a:r>
              <a:rPr lang="en-IN" sz="1400" dirty="0">
                <a:solidFill>
                  <a:schemeClr val="bg1"/>
                </a:solidFill>
                <a:latin typeface="Abadi" panose="020B0604020104020204" pitchFamily="34" charset="0"/>
              </a:rPr>
              <a:t>Udemy</a:t>
            </a:r>
          </a:p>
          <a:p>
            <a:pPr marL="285750" indent="-285750">
              <a:spcBef>
                <a:spcPts val="600"/>
              </a:spcBef>
            </a:pPr>
            <a:r>
              <a:rPr lang="en-IN" sz="1400" dirty="0">
                <a:solidFill>
                  <a:schemeClr val="bg1"/>
                </a:solidFill>
                <a:latin typeface="Abadi" panose="020B0604020104020204" pitchFamily="34" charset="0"/>
              </a:rPr>
              <a:t>edX</a:t>
            </a:r>
          </a:p>
          <a:p>
            <a:pPr marL="285750" indent="-285750">
              <a:spcBef>
                <a:spcPts val="600"/>
              </a:spcBef>
            </a:pPr>
            <a:r>
              <a:rPr lang="en-IN" sz="1400" dirty="0">
                <a:solidFill>
                  <a:schemeClr val="bg1"/>
                </a:solidFill>
                <a:latin typeface="Abadi" panose="020B0604020104020204" pitchFamily="34" charset="0"/>
              </a:rPr>
              <a:t>YouTube</a:t>
            </a:r>
          </a:p>
          <a:p>
            <a:pPr marL="285750" indent="-285750">
              <a:spcBef>
                <a:spcPts val="600"/>
              </a:spcBef>
            </a:pPr>
            <a:r>
              <a:rPr lang="en-IN" sz="1400" dirty="0">
                <a:solidFill>
                  <a:schemeClr val="bg1"/>
                </a:solidFill>
                <a:latin typeface="Abadi" panose="020B0604020104020204" pitchFamily="34" charset="0"/>
              </a:rPr>
              <a:t>Mozilla</a:t>
            </a:r>
          </a:p>
          <a:p>
            <a:pPr marL="285750" indent="-285750">
              <a:spcBef>
                <a:spcPts val="600"/>
              </a:spcBef>
            </a:pPr>
            <a:r>
              <a:rPr lang="en-IN" sz="1400" dirty="0">
                <a:solidFill>
                  <a:schemeClr val="bg1"/>
                </a:solidFill>
                <a:latin typeface="Abadi" panose="020B0604020104020204" pitchFamily="34" charset="0"/>
              </a:rPr>
              <a:t>The Washington Times</a:t>
            </a:r>
          </a:p>
          <a:p>
            <a:pPr marL="285750" indent="-285750">
              <a:spcBef>
                <a:spcPts val="600"/>
              </a:spcBef>
            </a:pPr>
            <a:r>
              <a:rPr lang="en-IN" sz="1400" dirty="0">
                <a:solidFill>
                  <a:schemeClr val="bg1"/>
                </a:solidFill>
                <a:latin typeface="Abadi" panose="020B0604020104020204" pitchFamily="34" charset="0"/>
              </a:rPr>
              <a:t>National Geographic</a:t>
            </a:r>
          </a:p>
          <a:p>
            <a:pPr marL="285750" indent="-285750">
              <a:spcBef>
                <a:spcPts val="600"/>
              </a:spcBef>
            </a:pPr>
            <a:r>
              <a:rPr lang="en-IN" sz="1400" dirty="0">
                <a:solidFill>
                  <a:schemeClr val="bg1"/>
                </a:solidFill>
                <a:latin typeface="Abadi" panose="020B0604020104020204" pitchFamily="34" charset="0"/>
              </a:rPr>
              <a:t>and so on. </a:t>
            </a:r>
          </a:p>
        </p:txBody>
      </p:sp>
      <p:sp>
        <p:nvSpPr>
          <p:cNvPr id="4" name="Title 1">
            <a:extLst>
              <a:ext uri="{FF2B5EF4-FFF2-40B4-BE49-F238E27FC236}">
                <a16:creationId xmlns="" xmlns:a16="http://schemas.microsoft.com/office/drawing/2014/main" id="{93EA07A4-DEAC-39DF-4EA9-F676DA2BC8EE}"/>
              </a:ext>
            </a:extLst>
          </p:cNvPr>
          <p:cNvSpPr txBox="1">
            <a:spLocks/>
          </p:cNvSpPr>
          <p:nvPr/>
        </p:nvSpPr>
        <p:spPr>
          <a:xfrm>
            <a:off x="0" y="0"/>
            <a:ext cx="9144000" cy="510779"/>
          </a:xfrm>
          <a:prstGeom prst="rect">
            <a:avLst/>
          </a:prstGeom>
          <a:noFill/>
        </p:spPr>
        <p:txBody>
          <a:bodyPr vert="horz" lIns="68580" tIns="34290" rIns="68580" bIns="34290" rtlCol="0" anchor="ct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GB" sz="2400" b="1" dirty="0">
                <a:solidFill>
                  <a:srgbClr val="00CC66"/>
                </a:solidFill>
                <a:latin typeface="Abadi" panose="020B0604020104020204" pitchFamily="34" charset="0"/>
              </a:rPr>
              <a:t>Leading organizations using </a:t>
            </a:r>
            <a:r>
              <a:rPr lang="en-GB" sz="2400" b="1" dirty="0">
                <a:solidFill>
                  <a:srgbClr val="FFC000"/>
                </a:solidFill>
                <a:latin typeface="Abadi" panose="020B0604020104020204" pitchFamily="34" charset="0"/>
              </a:rPr>
              <a:t>Django</a:t>
            </a:r>
            <a:endParaRPr lang="en-IN" sz="2400" b="1" dirty="0">
              <a:solidFill>
                <a:srgbClr val="FFC000"/>
              </a:solidFill>
              <a:latin typeface="Abadi" panose="020B0604020104020204" pitchFamily="34" charset="0"/>
            </a:endParaRPr>
          </a:p>
        </p:txBody>
      </p:sp>
      <p:sp>
        <p:nvSpPr>
          <p:cNvPr id="2" name="Date Placeholder 1">
            <a:extLst>
              <a:ext uri="{FF2B5EF4-FFF2-40B4-BE49-F238E27FC236}">
                <a16:creationId xmlns="" xmlns:a16="http://schemas.microsoft.com/office/drawing/2014/main" id="{16DE4FCE-19F4-2644-FF91-FCD9EEFC8030}"/>
              </a:ext>
            </a:extLst>
          </p:cNvPr>
          <p:cNvSpPr>
            <a:spLocks noGrp="1"/>
          </p:cNvSpPr>
          <p:nvPr>
            <p:ph type="dt" sz="half" idx="10"/>
          </p:nvPr>
        </p:nvSpPr>
        <p:spPr/>
        <p:txBody>
          <a:bodyPr/>
          <a:lstStyle/>
          <a:p>
            <a:fld id="{B771B2DD-EDA8-441F-B348-246B2D7A57F4}" type="datetime1">
              <a:rPr lang="en-IN" smtClean="0"/>
              <a:t>28-05-2024</a:t>
            </a:fld>
            <a:endParaRPr lang="en-IN"/>
          </a:p>
        </p:txBody>
      </p:sp>
      <p:sp>
        <p:nvSpPr>
          <p:cNvPr id="5" name="Footer Placeholder 4">
            <a:extLst>
              <a:ext uri="{FF2B5EF4-FFF2-40B4-BE49-F238E27FC236}">
                <a16:creationId xmlns="" xmlns:a16="http://schemas.microsoft.com/office/drawing/2014/main" id="{F1D5E7CB-E90A-BEA9-EDF6-116E9C5701E6}"/>
              </a:ext>
            </a:extLst>
          </p:cNvPr>
          <p:cNvSpPr>
            <a:spLocks noGrp="1"/>
          </p:cNvSpPr>
          <p:nvPr>
            <p:ph type="ftr" sz="quarter" idx="11"/>
          </p:nvPr>
        </p:nvSpPr>
        <p:spPr/>
        <p:txBody>
          <a:bodyPr/>
          <a:lstStyle/>
          <a:p>
            <a:r>
              <a:rPr lang="en-US"/>
              <a:t>© Code Dais. All rights reserved.</a:t>
            </a:r>
            <a:endParaRPr lang="en-IN"/>
          </a:p>
        </p:txBody>
      </p:sp>
      <p:sp>
        <p:nvSpPr>
          <p:cNvPr id="6" name="Slide Number Placeholder 5">
            <a:extLst>
              <a:ext uri="{FF2B5EF4-FFF2-40B4-BE49-F238E27FC236}">
                <a16:creationId xmlns="" xmlns:a16="http://schemas.microsoft.com/office/drawing/2014/main" id="{EE6046AB-9DF2-53AC-C801-33FDA909CCC2}"/>
              </a:ext>
            </a:extLst>
          </p:cNvPr>
          <p:cNvSpPr>
            <a:spLocks noGrp="1"/>
          </p:cNvSpPr>
          <p:nvPr>
            <p:ph type="sldNum" sz="quarter" idx="12"/>
          </p:nvPr>
        </p:nvSpPr>
        <p:spPr/>
        <p:txBody>
          <a:bodyPr/>
          <a:lstStyle/>
          <a:p>
            <a:fld id="{00364EBA-7021-4641-B6C6-C4C4C1204ADB}" type="slidenum">
              <a:rPr lang="en-IN" smtClean="0"/>
              <a:pPr/>
              <a:t>4</a:t>
            </a:fld>
            <a:endParaRPr lang="en-IN"/>
          </a:p>
        </p:txBody>
      </p:sp>
      <p:pic>
        <p:nvPicPr>
          <p:cNvPr id="11" name="Picture 10">
            <a:extLst>
              <a:ext uri="{FF2B5EF4-FFF2-40B4-BE49-F238E27FC236}">
                <a16:creationId xmlns="" xmlns:a16="http://schemas.microsoft.com/office/drawing/2014/main" id="{D1E8C5DF-F686-F2F4-77D6-598E5FF72342}"/>
              </a:ext>
            </a:extLst>
          </p:cNvPr>
          <p:cNvPicPr>
            <a:picLocks noChangeAspect="1"/>
          </p:cNvPicPr>
          <p:nvPr/>
        </p:nvPicPr>
        <p:blipFill>
          <a:blip r:embed="rId2"/>
          <a:stretch>
            <a:fillRect/>
          </a:stretch>
        </p:blipFill>
        <p:spPr>
          <a:xfrm>
            <a:off x="2904443" y="595424"/>
            <a:ext cx="1533199" cy="4236830"/>
          </a:xfrm>
          <a:prstGeom prst="rect">
            <a:avLst/>
          </a:prstGeom>
        </p:spPr>
      </p:pic>
      <p:pic>
        <p:nvPicPr>
          <p:cNvPr id="13" name="Picture 12">
            <a:extLst>
              <a:ext uri="{FF2B5EF4-FFF2-40B4-BE49-F238E27FC236}">
                <a16:creationId xmlns="" xmlns:a16="http://schemas.microsoft.com/office/drawing/2014/main" id="{F29F7B78-7441-2356-98AD-4DCAB1735148}"/>
              </a:ext>
            </a:extLst>
          </p:cNvPr>
          <p:cNvPicPr>
            <a:picLocks noChangeAspect="1"/>
          </p:cNvPicPr>
          <p:nvPr/>
        </p:nvPicPr>
        <p:blipFill>
          <a:blip r:embed="rId3"/>
          <a:stretch>
            <a:fillRect/>
          </a:stretch>
        </p:blipFill>
        <p:spPr>
          <a:xfrm>
            <a:off x="4437642" y="602351"/>
            <a:ext cx="1639703" cy="4236830"/>
          </a:xfrm>
          <a:prstGeom prst="rect">
            <a:avLst/>
          </a:prstGeom>
        </p:spPr>
      </p:pic>
      <p:pic>
        <p:nvPicPr>
          <p:cNvPr id="15" name="Picture 14">
            <a:extLst>
              <a:ext uri="{FF2B5EF4-FFF2-40B4-BE49-F238E27FC236}">
                <a16:creationId xmlns="" xmlns:a16="http://schemas.microsoft.com/office/drawing/2014/main" id="{411FF259-E4B7-ED3A-5D20-C2FAC6BF53ED}"/>
              </a:ext>
            </a:extLst>
          </p:cNvPr>
          <p:cNvPicPr>
            <a:picLocks noChangeAspect="1"/>
          </p:cNvPicPr>
          <p:nvPr/>
        </p:nvPicPr>
        <p:blipFill>
          <a:blip r:embed="rId4"/>
          <a:stretch>
            <a:fillRect/>
          </a:stretch>
        </p:blipFill>
        <p:spPr>
          <a:xfrm>
            <a:off x="6077345" y="595423"/>
            <a:ext cx="1084958" cy="4236830"/>
          </a:xfrm>
          <a:prstGeom prst="rect">
            <a:avLst/>
          </a:prstGeom>
        </p:spPr>
      </p:pic>
    </p:spTree>
    <p:extLst>
      <p:ext uri="{BB962C8B-B14F-4D97-AF65-F5344CB8AC3E}">
        <p14:creationId xmlns:p14="http://schemas.microsoft.com/office/powerpoint/2010/main" val="268094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0-#ppt_w/2"/>
                                          </p:val>
                                        </p:tav>
                                        <p:tav tm="100000">
                                          <p:val>
                                            <p:strVal val="#ppt_x"/>
                                          </p:val>
                                        </p:tav>
                                      </p:tavLst>
                                    </p:anim>
                                    <p:anim calcmode="lin" valueType="num">
                                      <p:cBhvr additive="base">
                                        <p:cTn id="6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0-#ppt_w/2"/>
                                          </p:val>
                                        </p:tav>
                                        <p:tav tm="100000">
                                          <p:val>
                                            <p:strVal val="#ppt_x"/>
                                          </p:val>
                                        </p:tav>
                                      </p:tavLst>
                                    </p:anim>
                                    <p:anim calcmode="lin" valueType="num">
                                      <p:cBhvr additive="base">
                                        <p:cTn id="7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0-#ppt_w/2"/>
                                          </p:val>
                                        </p:tav>
                                        <p:tav tm="100000">
                                          <p:val>
                                            <p:strVal val="#ppt_x"/>
                                          </p:val>
                                        </p:tav>
                                      </p:tavLst>
                                    </p:anim>
                                    <p:anim calcmode="lin" valueType="num">
                                      <p:cBhvr additive="base">
                                        <p:cTn id="8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 xmlns:a16="http://schemas.microsoft.com/office/drawing/2014/main" id="{116F34D7-3FFE-26CF-DFCD-2C231E3C26AD}"/>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63B381E-C68F-4A3F-55CF-A817A91EB2D3}"/>
              </a:ext>
            </a:extLst>
          </p:cNvPr>
          <p:cNvSpPr>
            <a:spLocks noGrp="1"/>
          </p:cNvSpPr>
          <p:nvPr>
            <p:ph idx="1"/>
          </p:nvPr>
        </p:nvSpPr>
        <p:spPr>
          <a:xfrm>
            <a:off x="191385" y="595424"/>
            <a:ext cx="8702913" cy="4236830"/>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85750" indent="-285750">
              <a:spcBef>
                <a:spcPts val="600"/>
              </a:spcBef>
            </a:pPr>
            <a:r>
              <a:rPr lang="en-US" sz="1400" dirty="0">
                <a:solidFill>
                  <a:schemeClr val="bg1"/>
                </a:solidFill>
                <a:latin typeface="Abadi" panose="020B0604020104020204" pitchFamily="34" charset="0"/>
              </a:rPr>
              <a:t>A web framework is a software platform designed for building and managing web applications.</a:t>
            </a:r>
          </a:p>
          <a:p>
            <a:pPr marL="285750" indent="-285750">
              <a:spcBef>
                <a:spcPts val="600"/>
              </a:spcBef>
            </a:pPr>
            <a:r>
              <a:rPr lang="en-US" sz="1400" dirty="0">
                <a:solidFill>
                  <a:schemeClr val="bg1"/>
                </a:solidFill>
                <a:latin typeface="Abadi" panose="020B0604020104020204" pitchFamily="34" charset="0"/>
              </a:rPr>
              <a:t>A web framework provides a structure and tools for creating web applications, which include web services, web resources, and web APIs.</a:t>
            </a:r>
          </a:p>
          <a:p>
            <a:pPr marL="285750" indent="-285750">
              <a:spcBef>
                <a:spcPts val="600"/>
              </a:spcBef>
            </a:pPr>
            <a:r>
              <a:rPr lang="en-US" sz="1400" dirty="0">
                <a:solidFill>
                  <a:schemeClr val="bg1"/>
                </a:solidFill>
                <a:latin typeface="Abadi" panose="020B0604020104020204" pitchFamily="34" charset="0"/>
              </a:rPr>
              <a:t>Web frameworks simplify the web development process and enhance the entire experience for developers.</a:t>
            </a:r>
          </a:p>
          <a:p>
            <a:pPr marL="285750" indent="-285750">
              <a:spcBef>
                <a:spcPts val="600"/>
              </a:spcBef>
            </a:pPr>
            <a:r>
              <a:rPr lang="en-US" sz="1400" dirty="0">
                <a:solidFill>
                  <a:schemeClr val="bg1"/>
                </a:solidFill>
                <a:latin typeface="Abadi" panose="020B0604020104020204" pitchFamily="34" charset="0"/>
              </a:rPr>
              <a:t>A web framework contains tools for building, developing, and running web applications.</a:t>
            </a:r>
          </a:p>
          <a:p>
            <a:pPr marL="285750" indent="-285750">
              <a:spcBef>
                <a:spcPts val="600"/>
              </a:spcBef>
            </a:pPr>
            <a:r>
              <a:rPr lang="en-US" sz="1400" dirty="0">
                <a:solidFill>
                  <a:schemeClr val="bg1"/>
                </a:solidFill>
                <a:latin typeface="Abadi" panose="020B0604020104020204" pitchFamily="34" charset="0"/>
              </a:rPr>
              <a:t>There are several web frameworks available for different programming languages to develop web applications.</a:t>
            </a:r>
          </a:p>
          <a:p>
            <a:pPr marL="285750" indent="-285750">
              <a:spcBef>
                <a:spcPts val="600"/>
              </a:spcBef>
            </a:pPr>
            <a:endParaRPr lang="en-US" sz="1400" dirty="0">
              <a:solidFill>
                <a:schemeClr val="bg1"/>
              </a:solidFill>
              <a:latin typeface="Abadi" panose="020B0604020104020204" pitchFamily="34" charset="0"/>
            </a:endParaRPr>
          </a:p>
          <a:p>
            <a:pPr marL="285750" indent="-285750">
              <a:spcBef>
                <a:spcPts val="600"/>
              </a:spcBef>
            </a:pPr>
            <a:endParaRPr lang="en-IN" sz="1400" dirty="0">
              <a:solidFill>
                <a:schemeClr val="bg1"/>
              </a:solidFill>
              <a:latin typeface="Abadi" panose="020B0604020104020204" pitchFamily="34" charset="0"/>
            </a:endParaRPr>
          </a:p>
        </p:txBody>
      </p:sp>
      <p:sp>
        <p:nvSpPr>
          <p:cNvPr id="4" name="Title 1">
            <a:extLst>
              <a:ext uri="{FF2B5EF4-FFF2-40B4-BE49-F238E27FC236}">
                <a16:creationId xmlns="" xmlns:a16="http://schemas.microsoft.com/office/drawing/2014/main" id="{E8C5C869-1CA1-1410-5942-C031AEF16937}"/>
              </a:ext>
            </a:extLst>
          </p:cNvPr>
          <p:cNvSpPr txBox="1">
            <a:spLocks/>
          </p:cNvSpPr>
          <p:nvPr/>
        </p:nvSpPr>
        <p:spPr>
          <a:xfrm>
            <a:off x="0" y="0"/>
            <a:ext cx="9144000" cy="510779"/>
          </a:xfrm>
          <a:prstGeom prst="rect">
            <a:avLst/>
          </a:prstGeom>
          <a:noFill/>
        </p:spPr>
        <p:txBody>
          <a:bodyPr vert="horz" lIns="68580" tIns="34290" rIns="68580" bIns="3429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GB" sz="2400" b="1" dirty="0">
                <a:solidFill>
                  <a:srgbClr val="00CC66"/>
                </a:solidFill>
                <a:latin typeface="Abadi" panose="020B0604020104020204" pitchFamily="34" charset="0"/>
              </a:rPr>
              <a:t>Web </a:t>
            </a:r>
            <a:r>
              <a:rPr lang="en-GB" sz="2400" b="1" dirty="0">
                <a:solidFill>
                  <a:srgbClr val="FFC000"/>
                </a:solidFill>
                <a:latin typeface="Abadi" panose="020B0604020104020204" pitchFamily="34" charset="0"/>
              </a:rPr>
              <a:t>Framework</a:t>
            </a:r>
            <a:r>
              <a:rPr lang="en-GB" sz="2400" b="1" dirty="0">
                <a:solidFill>
                  <a:srgbClr val="00CC66"/>
                </a:solidFill>
                <a:latin typeface="Abadi" panose="020B0604020104020204" pitchFamily="34" charset="0"/>
              </a:rPr>
              <a:t> </a:t>
            </a:r>
            <a:endParaRPr lang="en-IN" sz="2400" b="1" dirty="0">
              <a:solidFill>
                <a:srgbClr val="00CC66"/>
              </a:solidFill>
              <a:latin typeface="Abadi" panose="020B0604020104020204" pitchFamily="34" charset="0"/>
            </a:endParaRPr>
          </a:p>
        </p:txBody>
      </p:sp>
      <p:sp>
        <p:nvSpPr>
          <p:cNvPr id="2" name="Date Placeholder 1">
            <a:extLst>
              <a:ext uri="{FF2B5EF4-FFF2-40B4-BE49-F238E27FC236}">
                <a16:creationId xmlns="" xmlns:a16="http://schemas.microsoft.com/office/drawing/2014/main" id="{C70C381D-571F-F24C-1012-1A7197839F76}"/>
              </a:ext>
            </a:extLst>
          </p:cNvPr>
          <p:cNvSpPr>
            <a:spLocks noGrp="1"/>
          </p:cNvSpPr>
          <p:nvPr>
            <p:ph type="dt" sz="half" idx="10"/>
          </p:nvPr>
        </p:nvSpPr>
        <p:spPr/>
        <p:txBody>
          <a:bodyPr/>
          <a:lstStyle/>
          <a:p>
            <a:fld id="{0F0AFBE7-876B-4AF4-B837-6F8463AB00D1}" type="datetime1">
              <a:rPr lang="en-IN" smtClean="0"/>
              <a:t>28-05-2024</a:t>
            </a:fld>
            <a:endParaRPr lang="en-IN"/>
          </a:p>
        </p:txBody>
      </p:sp>
      <p:sp>
        <p:nvSpPr>
          <p:cNvPr id="5" name="Footer Placeholder 4">
            <a:extLst>
              <a:ext uri="{FF2B5EF4-FFF2-40B4-BE49-F238E27FC236}">
                <a16:creationId xmlns="" xmlns:a16="http://schemas.microsoft.com/office/drawing/2014/main" id="{7C0AA8DB-9880-AA59-71ED-BA7B25B12BB3}"/>
              </a:ext>
            </a:extLst>
          </p:cNvPr>
          <p:cNvSpPr>
            <a:spLocks noGrp="1"/>
          </p:cNvSpPr>
          <p:nvPr>
            <p:ph type="ftr" sz="quarter" idx="11"/>
          </p:nvPr>
        </p:nvSpPr>
        <p:spPr/>
        <p:txBody>
          <a:bodyPr/>
          <a:lstStyle/>
          <a:p>
            <a:r>
              <a:rPr lang="en-US"/>
              <a:t>© Code Dais. All rights reserved.</a:t>
            </a:r>
            <a:endParaRPr lang="en-IN"/>
          </a:p>
        </p:txBody>
      </p:sp>
      <p:sp>
        <p:nvSpPr>
          <p:cNvPr id="6" name="Slide Number Placeholder 5">
            <a:extLst>
              <a:ext uri="{FF2B5EF4-FFF2-40B4-BE49-F238E27FC236}">
                <a16:creationId xmlns="" xmlns:a16="http://schemas.microsoft.com/office/drawing/2014/main" id="{9954FB79-879D-9952-358A-F98592EF02FA}"/>
              </a:ext>
            </a:extLst>
          </p:cNvPr>
          <p:cNvSpPr>
            <a:spLocks noGrp="1"/>
          </p:cNvSpPr>
          <p:nvPr>
            <p:ph type="sldNum" sz="quarter" idx="12"/>
          </p:nvPr>
        </p:nvSpPr>
        <p:spPr/>
        <p:txBody>
          <a:bodyPr/>
          <a:lstStyle/>
          <a:p>
            <a:fld id="{00364EBA-7021-4641-B6C6-C4C4C1204ADB}" type="slidenum">
              <a:rPr lang="en-IN" smtClean="0"/>
              <a:pPr/>
              <a:t>5</a:t>
            </a:fld>
            <a:endParaRPr lang="en-IN"/>
          </a:p>
        </p:txBody>
      </p:sp>
      <p:sp>
        <p:nvSpPr>
          <p:cNvPr id="9" name="Rectangle: Rounded Corners 8">
            <a:extLst>
              <a:ext uri="{FF2B5EF4-FFF2-40B4-BE49-F238E27FC236}">
                <a16:creationId xmlns="" xmlns:a16="http://schemas.microsoft.com/office/drawing/2014/main" id="{6CCC9310-090F-9BA6-BFA9-AE44CFA61516}"/>
              </a:ext>
            </a:extLst>
          </p:cNvPr>
          <p:cNvSpPr/>
          <p:nvPr/>
        </p:nvSpPr>
        <p:spPr>
          <a:xfrm>
            <a:off x="414670" y="2713839"/>
            <a:ext cx="1137683" cy="11564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u="sng" dirty="0">
                <a:latin typeface="Abadi" panose="020B0604020104020204" pitchFamily="34" charset="0"/>
              </a:rPr>
              <a:t>Python</a:t>
            </a:r>
            <a:endParaRPr lang="en-US" sz="1600" dirty="0">
              <a:latin typeface="Abadi" panose="020B0604020104020204" pitchFamily="34" charset="0"/>
            </a:endParaRPr>
          </a:p>
          <a:p>
            <a:pPr algn="ctr"/>
            <a:r>
              <a:rPr lang="en-US" dirty="0">
                <a:latin typeface="Abadi" panose="020B0604020104020204" pitchFamily="34" charset="0"/>
              </a:rPr>
              <a:t>Django</a:t>
            </a:r>
          </a:p>
          <a:p>
            <a:pPr algn="ctr"/>
            <a:r>
              <a:rPr lang="en-US" dirty="0">
                <a:latin typeface="Abadi" panose="020B0604020104020204" pitchFamily="34" charset="0"/>
              </a:rPr>
              <a:t>Flask</a:t>
            </a:r>
          </a:p>
          <a:p>
            <a:pPr algn="ctr"/>
            <a:r>
              <a:rPr lang="en-US" dirty="0" err="1">
                <a:latin typeface="Abadi" panose="020B0604020104020204" pitchFamily="34" charset="0"/>
              </a:rPr>
              <a:t>FastAPI</a:t>
            </a:r>
            <a:endParaRPr lang="en-US" dirty="0">
              <a:latin typeface="Abadi" panose="020B0604020104020204" pitchFamily="34" charset="0"/>
            </a:endParaRPr>
          </a:p>
        </p:txBody>
      </p:sp>
      <p:sp>
        <p:nvSpPr>
          <p:cNvPr id="10" name="Rectangle: Rounded Corners 9">
            <a:extLst>
              <a:ext uri="{FF2B5EF4-FFF2-40B4-BE49-F238E27FC236}">
                <a16:creationId xmlns="" xmlns:a16="http://schemas.microsoft.com/office/drawing/2014/main" id="{EFC4720C-D64F-C5FC-5FC0-AB5A50C4D16F}"/>
              </a:ext>
            </a:extLst>
          </p:cNvPr>
          <p:cNvSpPr/>
          <p:nvPr/>
        </p:nvSpPr>
        <p:spPr>
          <a:xfrm>
            <a:off x="1798232" y="2713838"/>
            <a:ext cx="1137683" cy="115641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u="sng" dirty="0">
                <a:latin typeface="Abadi" panose="020B0604020104020204" pitchFamily="34" charset="0"/>
              </a:rPr>
              <a:t>Java</a:t>
            </a:r>
            <a:endParaRPr lang="en-US" sz="1600" dirty="0">
              <a:latin typeface="Abadi" panose="020B0604020104020204" pitchFamily="34" charset="0"/>
            </a:endParaRPr>
          </a:p>
          <a:p>
            <a:pPr algn="ctr"/>
            <a:r>
              <a:rPr lang="en-US" dirty="0">
                <a:latin typeface="Abadi" panose="020B0604020104020204" pitchFamily="34" charset="0"/>
              </a:rPr>
              <a:t>Spring</a:t>
            </a:r>
          </a:p>
          <a:p>
            <a:pPr algn="ctr"/>
            <a:r>
              <a:rPr lang="en-US" dirty="0">
                <a:latin typeface="Abadi" panose="020B0604020104020204" pitchFamily="34" charset="0"/>
              </a:rPr>
              <a:t>Struts</a:t>
            </a:r>
          </a:p>
          <a:p>
            <a:pPr algn="ctr"/>
            <a:r>
              <a:rPr lang="en-US" dirty="0">
                <a:latin typeface="Abadi" panose="020B0604020104020204" pitchFamily="34" charset="0"/>
              </a:rPr>
              <a:t>Grails</a:t>
            </a:r>
          </a:p>
        </p:txBody>
      </p:sp>
      <p:sp>
        <p:nvSpPr>
          <p:cNvPr id="11" name="Rectangle: Rounded Corners 10">
            <a:extLst>
              <a:ext uri="{FF2B5EF4-FFF2-40B4-BE49-F238E27FC236}">
                <a16:creationId xmlns="" xmlns:a16="http://schemas.microsoft.com/office/drawing/2014/main" id="{8F7610B7-E127-6FE0-D60C-DB66B66CCF31}"/>
              </a:ext>
            </a:extLst>
          </p:cNvPr>
          <p:cNvSpPr/>
          <p:nvPr/>
        </p:nvSpPr>
        <p:spPr>
          <a:xfrm>
            <a:off x="3181794" y="2713838"/>
            <a:ext cx="1273248" cy="1156411"/>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u="sng" dirty="0">
                <a:latin typeface="Abadi" panose="020B0604020104020204" pitchFamily="34" charset="0"/>
              </a:rPr>
              <a:t>JavaScript </a:t>
            </a:r>
            <a:endParaRPr lang="en-US" sz="1600" dirty="0">
              <a:latin typeface="Abadi" panose="020B0604020104020204" pitchFamily="34" charset="0"/>
            </a:endParaRPr>
          </a:p>
          <a:p>
            <a:pPr algn="ctr"/>
            <a:r>
              <a:rPr lang="en-US" dirty="0">
                <a:latin typeface="Abadi" panose="020B0604020104020204" pitchFamily="34" charset="0"/>
              </a:rPr>
              <a:t>Angular</a:t>
            </a:r>
          </a:p>
          <a:p>
            <a:pPr algn="ctr"/>
            <a:r>
              <a:rPr lang="en-US" dirty="0">
                <a:latin typeface="Abadi" panose="020B0604020104020204" pitchFamily="34" charset="0"/>
              </a:rPr>
              <a:t>Next.js</a:t>
            </a:r>
          </a:p>
          <a:p>
            <a:pPr algn="ctr"/>
            <a:r>
              <a:rPr lang="en-US" dirty="0">
                <a:latin typeface="Abadi" panose="020B0604020104020204" pitchFamily="34" charset="0"/>
              </a:rPr>
              <a:t>Express.js</a:t>
            </a:r>
          </a:p>
        </p:txBody>
      </p:sp>
    </p:spTree>
    <p:extLst>
      <p:ext uri="{BB962C8B-B14F-4D97-AF65-F5344CB8AC3E}">
        <p14:creationId xmlns:p14="http://schemas.microsoft.com/office/powerpoint/2010/main" val="292813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D0A29E44-6208-DFFD-E114-6ACE5DE081EC}"/>
            </a:ext>
          </a:extLst>
        </p:cNvPr>
        <p:cNvGrpSpPr/>
        <p:nvPr/>
      </p:nvGrpSpPr>
      <p:grpSpPr>
        <a:xfrm>
          <a:off x="0" y="0"/>
          <a:ext cx="0" cy="0"/>
          <a:chOff x="0" y="0"/>
          <a:chExt cx="0" cy="0"/>
        </a:xfrm>
      </p:grpSpPr>
      <p:sp>
        <p:nvSpPr>
          <p:cNvPr id="13" name="Rectangle 12">
            <a:extLst>
              <a:ext uri="{FF2B5EF4-FFF2-40B4-BE49-F238E27FC236}">
                <a16:creationId xmlns="" xmlns:a16="http://schemas.microsoft.com/office/drawing/2014/main" id="{11B2B030-4738-4359-9E46-144B7C8BFF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7" y="6225"/>
            <a:ext cx="9144837" cy="5137275"/>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 xmlns:a16="http://schemas.microsoft.com/office/drawing/2014/main" id="{E722B2DD-E14D-4972-9D98-5D6E61B1B2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8358232"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graph&#10;&#10;Description automatically generated">
            <a:extLst>
              <a:ext uri="{FF2B5EF4-FFF2-40B4-BE49-F238E27FC236}">
                <a16:creationId xmlns="" xmlns:a16="http://schemas.microsoft.com/office/drawing/2014/main" id="{4D1CBB0A-7A1B-D8E9-826B-CD29C906EBD0}"/>
              </a:ext>
            </a:extLst>
          </p:cNvPr>
          <p:cNvPicPr>
            <a:picLocks noChangeAspect="1"/>
          </p:cNvPicPr>
          <p:nvPr/>
        </p:nvPicPr>
        <p:blipFill rotWithShape="1">
          <a:blip r:embed="rId2"/>
          <a:srcRect r="1897" b="1"/>
          <a:stretch/>
        </p:blipFill>
        <p:spPr>
          <a:xfrm>
            <a:off x="20" y="10"/>
            <a:ext cx="9143980" cy="5149715"/>
          </a:xfrm>
          <a:prstGeom prst="rect">
            <a:avLst/>
          </a:prstGeom>
        </p:spPr>
      </p:pic>
      <p:sp>
        <p:nvSpPr>
          <p:cNvPr id="2" name="Date Placeholder 1">
            <a:extLst>
              <a:ext uri="{FF2B5EF4-FFF2-40B4-BE49-F238E27FC236}">
                <a16:creationId xmlns="" xmlns:a16="http://schemas.microsoft.com/office/drawing/2014/main" id="{E0291E9D-43B3-6771-267B-841F57C977BA}"/>
              </a:ext>
            </a:extLst>
          </p:cNvPr>
          <p:cNvSpPr>
            <a:spLocks noGrp="1"/>
          </p:cNvSpPr>
          <p:nvPr>
            <p:ph type="dt" sz="half" idx="10"/>
          </p:nvPr>
        </p:nvSpPr>
        <p:spPr>
          <a:xfrm>
            <a:off x="569214" y="4767262"/>
            <a:ext cx="2057400" cy="273844"/>
          </a:xfrm>
        </p:spPr>
        <p:txBody>
          <a:bodyPr vert="horz" lIns="91440" tIns="45720" rIns="91440" bIns="45720" rtlCol="0" anchor="ctr">
            <a:normAutofit/>
          </a:bodyPr>
          <a:lstStyle/>
          <a:p>
            <a:pPr>
              <a:lnSpc>
                <a:spcPct val="90000"/>
              </a:lnSpc>
              <a:spcAft>
                <a:spcPts val="600"/>
              </a:spcAft>
            </a:pPr>
            <a:fld id="{0F0AFBE7-876B-4AF4-B837-6F8463AB00D1}" type="datetime1">
              <a:rPr lang="en-US" sz="1200" kern="1200">
                <a:solidFill>
                  <a:srgbClr val="FFFFFF"/>
                </a:solidFill>
                <a:latin typeface="+mn-lt"/>
                <a:ea typeface="+mn-ea"/>
                <a:cs typeface="+mn-cs"/>
              </a:rPr>
              <a:pPr>
                <a:lnSpc>
                  <a:spcPct val="90000"/>
                </a:lnSpc>
                <a:spcAft>
                  <a:spcPts val="600"/>
                </a:spcAft>
              </a:pPr>
              <a:t>5/28/2024</a:t>
            </a:fld>
            <a:endParaRPr lang="en-US" sz="1200" kern="1200">
              <a:solidFill>
                <a:srgbClr val="FFFFFF"/>
              </a:solidFill>
              <a:latin typeface="+mn-lt"/>
              <a:ea typeface="+mn-ea"/>
              <a:cs typeface="+mn-cs"/>
            </a:endParaRPr>
          </a:p>
        </p:txBody>
      </p:sp>
      <p:sp>
        <p:nvSpPr>
          <p:cNvPr id="5" name="Footer Placeholder 4">
            <a:extLst>
              <a:ext uri="{FF2B5EF4-FFF2-40B4-BE49-F238E27FC236}">
                <a16:creationId xmlns="" xmlns:a16="http://schemas.microsoft.com/office/drawing/2014/main" id="{37427DDD-F378-81F1-2E9A-75BAEBF735F0}"/>
              </a:ext>
            </a:extLst>
          </p:cNvPr>
          <p:cNvSpPr>
            <a:spLocks noGrp="1"/>
          </p:cNvSpPr>
          <p:nvPr>
            <p:ph type="ftr" sz="quarter" idx="11"/>
          </p:nvPr>
        </p:nvSpPr>
        <p:spPr>
          <a:xfrm>
            <a:off x="3028950" y="4767262"/>
            <a:ext cx="3086100" cy="273844"/>
          </a:xfrm>
        </p:spPr>
        <p:txBody>
          <a:bodyPr vert="horz" lIns="91440" tIns="45720" rIns="91440" bIns="45720" rtlCol="0" anchor="ctr">
            <a:normAutofit/>
          </a:bodyPr>
          <a:lstStyle/>
          <a:p>
            <a:pPr>
              <a:lnSpc>
                <a:spcPct val="90000"/>
              </a:lnSpc>
              <a:spcAft>
                <a:spcPts val="600"/>
              </a:spcAft>
            </a:pPr>
            <a:r>
              <a:rPr lang="en-US" sz="1200" kern="1200">
                <a:solidFill>
                  <a:srgbClr val="FFFFFF"/>
                </a:solidFill>
                <a:latin typeface="+mn-lt"/>
                <a:ea typeface="+mn-ea"/>
                <a:cs typeface="+mn-cs"/>
              </a:rPr>
              <a:t>© Code Dais. All rights reserved.</a:t>
            </a:r>
          </a:p>
        </p:txBody>
      </p:sp>
      <p:sp>
        <p:nvSpPr>
          <p:cNvPr id="6" name="Slide Number Placeholder 5">
            <a:extLst>
              <a:ext uri="{FF2B5EF4-FFF2-40B4-BE49-F238E27FC236}">
                <a16:creationId xmlns="" xmlns:a16="http://schemas.microsoft.com/office/drawing/2014/main" id="{24987119-97DC-3B49-4E49-101702D64144}"/>
              </a:ext>
            </a:extLst>
          </p:cNvPr>
          <p:cNvSpPr>
            <a:spLocks noGrp="1"/>
          </p:cNvSpPr>
          <p:nvPr>
            <p:ph type="sldNum" sz="quarter" idx="12"/>
          </p:nvPr>
        </p:nvSpPr>
        <p:spPr>
          <a:xfrm>
            <a:off x="6549390" y="4767262"/>
            <a:ext cx="2400300" cy="273844"/>
          </a:xfrm>
        </p:spPr>
        <p:txBody>
          <a:bodyPr vert="horz" lIns="91440" tIns="45720" rIns="91440" bIns="45720" rtlCol="0" anchor="ctr">
            <a:normAutofit/>
          </a:bodyPr>
          <a:lstStyle/>
          <a:p>
            <a:pPr>
              <a:lnSpc>
                <a:spcPct val="90000"/>
              </a:lnSpc>
              <a:spcAft>
                <a:spcPts val="600"/>
              </a:spcAft>
            </a:pPr>
            <a:fld id="{00364EBA-7021-4641-B6C6-C4C4C1204ADB}" type="slidenum">
              <a:rPr lang="en-US" sz="1200" kern="1200">
                <a:solidFill>
                  <a:srgbClr val="FFFFFF"/>
                </a:solidFill>
                <a:latin typeface="+mn-lt"/>
                <a:ea typeface="+mn-ea"/>
                <a:cs typeface="+mn-cs"/>
              </a:rPr>
              <a:pPr>
                <a:lnSpc>
                  <a:spcPct val="90000"/>
                </a:lnSpc>
                <a:spcAft>
                  <a:spcPts val="600"/>
                </a:spcAft>
              </a:pPr>
              <a:t>6</a:t>
            </a:fld>
            <a:endParaRPr lang="en-US" sz="1200" kern="1200">
              <a:solidFill>
                <a:srgbClr val="FFFFFF"/>
              </a:solidFill>
              <a:latin typeface="+mn-lt"/>
              <a:ea typeface="+mn-ea"/>
              <a:cs typeface="+mn-cs"/>
            </a:endParaRPr>
          </a:p>
        </p:txBody>
      </p:sp>
      <p:sp>
        <p:nvSpPr>
          <p:cNvPr id="4" name="Title 1">
            <a:extLst>
              <a:ext uri="{FF2B5EF4-FFF2-40B4-BE49-F238E27FC236}">
                <a16:creationId xmlns="" xmlns:a16="http://schemas.microsoft.com/office/drawing/2014/main" id="{71BE33A4-0AE5-5E67-DFAD-45CF6B5899D1}"/>
              </a:ext>
            </a:extLst>
          </p:cNvPr>
          <p:cNvSpPr txBox="1">
            <a:spLocks/>
          </p:cNvSpPr>
          <p:nvPr/>
        </p:nvSpPr>
        <p:spPr>
          <a:xfrm>
            <a:off x="0" y="0"/>
            <a:ext cx="9144000" cy="510779"/>
          </a:xfrm>
          <a:prstGeom prst="rect">
            <a:avLst/>
          </a:prstGeom>
          <a:noFill/>
        </p:spPr>
        <p:txBody>
          <a:bodyPr vert="horz" lIns="68580" tIns="34290" rIns="68580" bIns="3429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IN" sz="2400" b="1" dirty="0">
              <a:solidFill>
                <a:srgbClr val="00CC66"/>
              </a:solidFill>
              <a:latin typeface="Abadi" panose="020B0604020104020204" pitchFamily="34" charset="0"/>
            </a:endParaRPr>
          </a:p>
        </p:txBody>
      </p:sp>
    </p:spTree>
    <p:extLst>
      <p:ext uri="{BB962C8B-B14F-4D97-AF65-F5344CB8AC3E}">
        <p14:creationId xmlns:p14="http://schemas.microsoft.com/office/powerpoint/2010/main" val="3614626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7DB66028-50FE-3147-285E-6D7ED6409975}"/>
            </a:ext>
          </a:extLst>
        </p:cNvPr>
        <p:cNvGrpSpPr/>
        <p:nvPr/>
      </p:nvGrpSpPr>
      <p:grpSpPr>
        <a:xfrm>
          <a:off x="0" y="0"/>
          <a:ext cx="0" cy="0"/>
          <a:chOff x="0" y="0"/>
          <a:chExt cx="0" cy="0"/>
        </a:xfrm>
      </p:grpSpPr>
      <p:sp>
        <p:nvSpPr>
          <p:cNvPr id="20" name="Rectangle 19">
            <a:extLst>
              <a:ext uri="{FF2B5EF4-FFF2-40B4-BE49-F238E27FC236}">
                <a16:creationId xmlns="" xmlns:a16="http://schemas.microsoft.com/office/drawing/2014/main" id="{11B2B030-4738-4359-9E46-144B7C8BFF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7" y="6225"/>
            <a:ext cx="9144837" cy="5137275"/>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 xmlns:a16="http://schemas.microsoft.com/office/drawing/2014/main" id="{E722B2DD-E14D-4972-9D98-5D6E61B1B2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8358232" cy="51435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graph&#10;&#10;Description automatically generated">
            <a:extLst>
              <a:ext uri="{FF2B5EF4-FFF2-40B4-BE49-F238E27FC236}">
                <a16:creationId xmlns="" xmlns:a16="http://schemas.microsoft.com/office/drawing/2014/main" id="{80F95545-CA4D-0F71-2046-2CC51E6DEA8D}"/>
              </a:ext>
            </a:extLst>
          </p:cNvPr>
          <p:cNvPicPr>
            <a:picLocks noChangeAspect="1"/>
          </p:cNvPicPr>
          <p:nvPr/>
        </p:nvPicPr>
        <p:blipFill rotWithShape="1">
          <a:blip r:embed="rId2"/>
          <a:srcRect r="1897" b="1"/>
          <a:stretch/>
        </p:blipFill>
        <p:spPr>
          <a:xfrm>
            <a:off x="20" y="10"/>
            <a:ext cx="9143980" cy="5149715"/>
          </a:xfrm>
          <a:prstGeom prst="rect">
            <a:avLst/>
          </a:prstGeom>
        </p:spPr>
      </p:pic>
      <p:sp>
        <p:nvSpPr>
          <p:cNvPr id="2" name="Date Placeholder 1">
            <a:extLst>
              <a:ext uri="{FF2B5EF4-FFF2-40B4-BE49-F238E27FC236}">
                <a16:creationId xmlns="" xmlns:a16="http://schemas.microsoft.com/office/drawing/2014/main" id="{492D4A63-C681-E8D4-00BA-3F3CFF6EB65E}"/>
              </a:ext>
            </a:extLst>
          </p:cNvPr>
          <p:cNvSpPr>
            <a:spLocks noGrp="1"/>
          </p:cNvSpPr>
          <p:nvPr>
            <p:ph type="dt" sz="half" idx="10"/>
          </p:nvPr>
        </p:nvSpPr>
        <p:spPr>
          <a:xfrm>
            <a:off x="569214" y="4767262"/>
            <a:ext cx="2057400" cy="273844"/>
          </a:xfrm>
        </p:spPr>
        <p:txBody>
          <a:bodyPr vert="horz" lIns="91440" tIns="45720" rIns="91440" bIns="45720" rtlCol="0" anchor="ctr">
            <a:normAutofit/>
          </a:bodyPr>
          <a:lstStyle/>
          <a:p>
            <a:pPr>
              <a:lnSpc>
                <a:spcPct val="90000"/>
              </a:lnSpc>
              <a:spcAft>
                <a:spcPts val="600"/>
              </a:spcAft>
            </a:pPr>
            <a:fld id="{0F0AFBE7-876B-4AF4-B837-6F8463AB00D1}" type="datetime1">
              <a:rPr lang="en-US" sz="1200" kern="1200">
                <a:solidFill>
                  <a:srgbClr val="FFFFFF"/>
                </a:solidFill>
                <a:latin typeface="+mn-lt"/>
                <a:ea typeface="+mn-ea"/>
                <a:cs typeface="+mn-cs"/>
              </a:rPr>
              <a:pPr>
                <a:lnSpc>
                  <a:spcPct val="90000"/>
                </a:lnSpc>
                <a:spcAft>
                  <a:spcPts val="600"/>
                </a:spcAft>
              </a:pPr>
              <a:t>5/28/2024</a:t>
            </a:fld>
            <a:endParaRPr lang="en-US" sz="1200" kern="1200">
              <a:solidFill>
                <a:srgbClr val="FFFFFF"/>
              </a:solidFill>
              <a:latin typeface="+mn-lt"/>
              <a:ea typeface="+mn-ea"/>
              <a:cs typeface="+mn-cs"/>
            </a:endParaRPr>
          </a:p>
        </p:txBody>
      </p:sp>
      <p:sp>
        <p:nvSpPr>
          <p:cNvPr id="5" name="Footer Placeholder 4">
            <a:extLst>
              <a:ext uri="{FF2B5EF4-FFF2-40B4-BE49-F238E27FC236}">
                <a16:creationId xmlns="" xmlns:a16="http://schemas.microsoft.com/office/drawing/2014/main" id="{BCD98980-C189-5AB6-7221-E5452AF87E1A}"/>
              </a:ext>
            </a:extLst>
          </p:cNvPr>
          <p:cNvSpPr>
            <a:spLocks noGrp="1"/>
          </p:cNvSpPr>
          <p:nvPr>
            <p:ph type="ftr" sz="quarter" idx="11"/>
          </p:nvPr>
        </p:nvSpPr>
        <p:spPr>
          <a:xfrm>
            <a:off x="3028950" y="4767262"/>
            <a:ext cx="3086100" cy="273844"/>
          </a:xfrm>
        </p:spPr>
        <p:txBody>
          <a:bodyPr vert="horz" lIns="91440" tIns="45720" rIns="91440" bIns="45720" rtlCol="0" anchor="ctr">
            <a:normAutofit/>
          </a:bodyPr>
          <a:lstStyle/>
          <a:p>
            <a:pPr>
              <a:lnSpc>
                <a:spcPct val="90000"/>
              </a:lnSpc>
              <a:spcAft>
                <a:spcPts val="600"/>
              </a:spcAft>
            </a:pPr>
            <a:r>
              <a:rPr lang="en-US" sz="1200" kern="1200">
                <a:solidFill>
                  <a:srgbClr val="FFFFFF"/>
                </a:solidFill>
                <a:latin typeface="+mn-lt"/>
                <a:ea typeface="+mn-ea"/>
                <a:cs typeface="+mn-cs"/>
              </a:rPr>
              <a:t>© Code Dais. All rights reserved.</a:t>
            </a:r>
          </a:p>
        </p:txBody>
      </p:sp>
      <p:sp>
        <p:nvSpPr>
          <p:cNvPr id="6" name="Slide Number Placeholder 5">
            <a:extLst>
              <a:ext uri="{FF2B5EF4-FFF2-40B4-BE49-F238E27FC236}">
                <a16:creationId xmlns="" xmlns:a16="http://schemas.microsoft.com/office/drawing/2014/main" id="{D69B1351-5A24-91DD-47E2-7E4149676744}"/>
              </a:ext>
            </a:extLst>
          </p:cNvPr>
          <p:cNvSpPr>
            <a:spLocks noGrp="1"/>
          </p:cNvSpPr>
          <p:nvPr>
            <p:ph type="sldNum" sz="quarter" idx="12"/>
          </p:nvPr>
        </p:nvSpPr>
        <p:spPr>
          <a:xfrm>
            <a:off x="6549390" y="4767262"/>
            <a:ext cx="2400300" cy="273844"/>
          </a:xfrm>
        </p:spPr>
        <p:txBody>
          <a:bodyPr vert="horz" lIns="91440" tIns="45720" rIns="91440" bIns="45720" rtlCol="0" anchor="ctr">
            <a:normAutofit/>
          </a:bodyPr>
          <a:lstStyle/>
          <a:p>
            <a:pPr>
              <a:lnSpc>
                <a:spcPct val="90000"/>
              </a:lnSpc>
              <a:spcAft>
                <a:spcPts val="600"/>
              </a:spcAft>
            </a:pPr>
            <a:fld id="{00364EBA-7021-4641-B6C6-C4C4C1204ADB}" type="slidenum">
              <a:rPr lang="en-US" sz="1200" kern="1200">
                <a:solidFill>
                  <a:srgbClr val="FFFFFF"/>
                </a:solidFill>
                <a:latin typeface="+mn-lt"/>
                <a:ea typeface="+mn-ea"/>
                <a:cs typeface="+mn-cs"/>
              </a:rPr>
              <a:pPr>
                <a:lnSpc>
                  <a:spcPct val="90000"/>
                </a:lnSpc>
                <a:spcAft>
                  <a:spcPts val="600"/>
                </a:spcAft>
              </a:pPr>
              <a:t>7</a:t>
            </a:fld>
            <a:endParaRPr lang="en-US" sz="1200" kern="1200">
              <a:solidFill>
                <a:srgbClr val="FFFFFF"/>
              </a:solidFill>
              <a:latin typeface="+mn-lt"/>
              <a:ea typeface="+mn-ea"/>
              <a:cs typeface="+mn-cs"/>
            </a:endParaRPr>
          </a:p>
        </p:txBody>
      </p:sp>
      <p:sp>
        <p:nvSpPr>
          <p:cNvPr id="4" name="Title 1">
            <a:extLst>
              <a:ext uri="{FF2B5EF4-FFF2-40B4-BE49-F238E27FC236}">
                <a16:creationId xmlns="" xmlns:a16="http://schemas.microsoft.com/office/drawing/2014/main" id="{027389B0-73DF-E5F3-C263-771F8D04B5B3}"/>
              </a:ext>
            </a:extLst>
          </p:cNvPr>
          <p:cNvSpPr txBox="1">
            <a:spLocks/>
          </p:cNvSpPr>
          <p:nvPr/>
        </p:nvSpPr>
        <p:spPr>
          <a:xfrm>
            <a:off x="0" y="0"/>
            <a:ext cx="9144000" cy="510779"/>
          </a:xfrm>
          <a:prstGeom prst="rect">
            <a:avLst/>
          </a:prstGeom>
          <a:noFill/>
        </p:spPr>
        <p:txBody>
          <a:bodyPr vert="horz" lIns="68580" tIns="34290" rIns="68580" bIns="3429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IN" sz="2400" b="1" dirty="0">
              <a:solidFill>
                <a:srgbClr val="00CC66"/>
              </a:solidFill>
              <a:latin typeface="Abadi" panose="020B0604020104020204" pitchFamily="34" charset="0"/>
            </a:endParaRPr>
          </a:p>
        </p:txBody>
      </p:sp>
    </p:spTree>
    <p:extLst>
      <p:ext uri="{BB962C8B-B14F-4D97-AF65-F5344CB8AC3E}">
        <p14:creationId xmlns:p14="http://schemas.microsoft.com/office/powerpoint/2010/main" val="275942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 xmlns:a16="http://schemas.microsoft.com/office/drawing/2014/main" id="{5BE6D894-5A28-920D-8DD0-FCE85D9B7187}"/>
            </a:ext>
          </a:extLst>
        </p:cNvPr>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5A3B7E-66C4-F2DD-2201-B56162085052}"/>
              </a:ext>
            </a:extLst>
          </p:cNvPr>
          <p:cNvSpPr>
            <a:spLocks noGrp="1"/>
          </p:cNvSpPr>
          <p:nvPr>
            <p:ph idx="1"/>
          </p:nvPr>
        </p:nvSpPr>
        <p:spPr>
          <a:xfrm>
            <a:off x="191385" y="595424"/>
            <a:ext cx="8702913" cy="4236830"/>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indent="0" algn="ctr">
              <a:spcBef>
                <a:spcPts val="600"/>
              </a:spcBef>
              <a:buNone/>
            </a:pPr>
            <a:r>
              <a:rPr lang="en-US" sz="2400" b="1" dirty="0">
                <a:solidFill>
                  <a:srgbClr val="FFC000"/>
                </a:solidFill>
                <a:latin typeface="Viner Hand ITC" panose="03070502030502020203" pitchFamily="66" charset="0"/>
              </a:rPr>
              <a:t>“The web platform for deadline-driven perfectionists”</a:t>
            </a:r>
          </a:p>
          <a:p>
            <a:pPr marL="285750" indent="-285750">
              <a:spcBef>
                <a:spcPts val="600"/>
              </a:spcBef>
            </a:pPr>
            <a:r>
              <a:rPr lang="en-US" sz="1400" dirty="0">
                <a:solidFill>
                  <a:schemeClr val="bg1"/>
                </a:solidFill>
                <a:latin typeface="Abadi" panose="020B0604020104020204" pitchFamily="34" charset="0"/>
              </a:rPr>
              <a:t>Ridiculously fast</a:t>
            </a:r>
          </a:p>
          <a:p>
            <a:pPr marL="285750" indent="-285750">
              <a:spcBef>
                <a:spcPts val="600"/>
              </a:spcBef>
            </a:pPr>
            <a:r>
              <a:rPr lang="en-US" sz="1400" dirty="0">
                <a:solidFill>
                  <a:schemeClr val="bg1"/>
                </a:solidFill>
                <a:latin typeface="Abadi" panose="020B0604020104020204" pitchFamily="34" charset="0"/>
              </a:rPr>
              <a:t>Fully loaded</a:t>
            </a:r>
          </a:p>
          <a:p>
            <a:pPr marL="285750" indent="-285750">
              <a:spcBef>
                <a:spcPts val="600"/>
              </a:spcBef>
            </a:pPr>
            <a:r>
              <a:rPr lang="en-US" sz="1400" dirty="0">
                <a:solidFill>
                  <a:schemeClr val="bg1"/>
                </a:solidFill>
                <a:latin typeface="Abadi" panose="020B0604020104020204" pitchFamily="34" charset="0"/>
              </a:rPr>
              <a:t>Reassuringly secure</a:t>
            </a:r>
          </a:p>
          <a:p>
            <a:pPr marL="285750" indent="-285750">
              <a:spcBef>
                <a:spcPts val="600"/>
              </a:spcBef>
            </a:pPr>
            <a:r>
              <a:rPr lang="en-US" sz="1400" dirty="0">
                <a:solidFill>
                  <a:schemeClr val="bg1"/>
                </a:solidFill>
                <a:latin typeface="Abadi" panose="020B0604020104020204" pitchFamily="34" charset="0"/>
              </a:rPr>
              <a:t>Highly scalable</a:t>
            </a:r>
          </a:p>
          <a:p>
            <a:pPr marL="285750" indent="-285750">
              <a:spcBef>
                <a:spcPts val="600"/>
              </a:spcBef>
            </a:pPr>
            <a:r>
              <a:rPr lang="en-US" sz="1400" dirty="0">
                <a:solidFill>
                  <a:schemeClr val="bg1"/>
                </a:solidFill>
                <a:latin typeface="Abadi" panose="020B0604020104020204" pitchFamily="34" charset="0"/>
              </a:rPr>
              <a:t>Incredibly versatile</a:t>
            </a:r>
          </a:p>
          <a:p>
            <a:pPr marL="285750" indent="-285750">
              <a:spcBef>
                <a:spcPts val="600"/>
              </a:spcBef>
            </a:pPr>
            <a:r>
              <a:rPr lang="en-US" sz="1400" dirty="0">
                <a:solidFill>
                  <a:schemeClr val="bg1"/>
                </a:solidFill>
                <a:latin typeface="Abadi" panose="020B0604020104020204" pitchFamily="34" charset="0"/>
              </a:rPr>
              <a:t>Rapid Development</a:t>
            </a:r>
          </a:p>
          <a:p>
            <a:pPr marL="285750" indent="-285750">
              <a:spcBef>
                <a:spcPts val="600"/>
              </a:spcBef>
            </a:pPr>
            <a:r>
              <a:rPr lang="en-US" sz="1400" dirty="0">
                <a:solidFill>
                  <a:schemeClr val="bg1"/>
                </a:solidFill>
                <a:latin typeface="Abadi" panose="020B0604020104020204" pitchFamily="34" charset="0"/>
              </a:rPr>
              <a:t>Batteries-Included Philosophy</a:t>
            </a:r>
          </a:p>
          <a:p>
            <a:pPr marL="285750" indent="-285750">
              <a:spcBef>
                <a:spcPts val="600"/>
              </a:spcBef>
            </a:pPr>
            <a:r>
              <a:rPr lang="en-US" sz="1400" dirty="0">
                <a:solidFill>
                  <a:schemeClr val="bg1"/>
                </a:solidFill>
                <a:latin typeface="Abadi" panose="020B0604020104020204" pitchFamily="34" charset="0"/>
              </a:rPr>
              <a:t>Built-in Admin Interface</a:t>
            </a:r>
          </a:p>
          <a:p>
            <a:pPr marL="285750" indent="-285750">
              <a:spcBef>
                <a:spcPts val="600"/>
              </a:spcBef>
            </a:pPr>
            <a:r>
              <a:rPr lang="en-US" sz="1400" dirty="0">
                <a:solidFill>
                  <a:schemeClr val="bg1"/>
                </a:solidFill>
                <a:latin typeface="Abadi" panose="020B0604020104020204" pitchFamily="34" charset="0"/>
              </a:rPr>
              <a:t>Template Engine</a:t>
            </a:r>
          </a:p>
          <a:p>
            <a:pPr marL="285750" indent="-285750">
              <a:spcBef>
                <a:spcPts val="600"/>
              </a:spcBef>
            </a:pPr>
            <a:r>
              <a:rPr lang="en-US" sz="1400" dirty="0">
                <a:solidFill>
                  <a:schemeClr val="bg1"/>
                </a:solidFill>
                <a:latin typeface="Abadi" panose="020B0604020104020204" pitchFamily="34" charset="0"/>
              </a:rPr>
              <a:t>ORM (Object-Relational Mapping)</a:t>
            </a:r>
          </a:p>
          <a:p>
            <a:pPr marL="285750" indent="-285750">
              <a:spcBef>
                <a:spcPts val="600"/>
              </a:spcBef>
            </a:pPr>
            <a:r>
              <a:rPr lang="en-US" sz="1400" dirty="0">
                <a:solidFill>
                  <a:schemeClr val="bg1"/>
                </a:solidFill>
                <a:latin typeface="Abadi" panose="020B0604020104020204" pitchFamily="34" charset="0"/>
              </a:rPr>
              <a:t>REST Framework</a:t>
            </a:r>
          </a:p>
          <a:p>
            <a:pPr marL="285750" indent="-285750">
              <a:spcBef>
                <a:spcPts val="600"/>
              </a:spcBef>
            </a:pPr>
            <a:r>
              <a:rPr lang="en-US" sz="1400" dirty="0">
                <a:solidFill>
                  <a:schemeClr val="bg1"/>
                </a:solidFill>
                <a:latin typeface="Abadi" panose="020B0604020104020204" pitchFamily="34" charset="0"/>
              </a:rPr>
              <a:t>Community Support</a:t>
            </a:r>
          </a:p>
          <a:p>
            <a:pPr marL="285750" indent="-285750">
              <a:spcBef>
                <a:spcPts val="600"/>
              </a:spcBef>
            </a:pPr>
            <a:r>
              <a:rPr lang="en-US" sz="1400" dirty="0">
                <a:solidFill>
                  <a:schemeClr val="bg1"/>
                </a:solidFill>
                <a:latin typeface="Abadi" panose="020B0604020104020204" pitchFamily="34" charset="0"/>
              </a:rPr>
              <a:t>Documentation</a:t>
            </a:r>
          </a:p>
          <a:p>
            <a:pPr marL="285750" indent="-285750">
              <a:spcBef>
                <a:spcPts val="600"/>
              </a:spcBef>
            </a:pPr>
            <a:r>
              <a:rPr lang="en-US" sz="1400" dirty="0">
                <a:solidFill>
                  <a:schemeClr val="bg1"/>
                </a:solidFill>
                <a:latin typeface="Abadi" panose="020B0604020104020204" pitchFamily="34" charset="0"/>
              </a:rPr>
              <a:t>Open Source</a:t>
            </a:r>
          </a:p>
        </p:txBody>
      </p:sp>
      <p:sp>
        <p:nvSpPr>
          <p:cNvPr id="4" name="Title 1">
            <a:extLst>
              <a:ext uri="{FF2B5EF4-FFF2-40B4-BE49-F238E27FC236}">
                <a16:creationId xmlns="" xmlns:a16="http://schemas.microsoft.com/office/drawing/2014/main" id="{7A6F89EF-8D47-3FB0-6BDF-67C8EC2EAA11}"/>
              </a:ext>
            </a:extLst>
          </p:cNvPr>
          <p:cNvSpPr txBox="1">
            <a:spLocks/>
          </p:cNvSpPr>
          <p:nvPr/>
        </p:nvSpPr>
        <p:spPr>
          <a:xfrm>
            <a:off x="0" y="0"/>
            <a:ext cx="9144000" cy="510779"/>
          </a:xfrm>
          <a:prstGeom prst="rect">
            <a:avLst/>
          </a:prstGeom>
          <a:noFill/>
        </p:spPr>
        <p:txBody>
          <a:bodyPr vert="horz" lIns="68580" tIns="34290" rIns="68580" bIns="3429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GB" sz="2400" b="1" dirty="0">
                <a:solidFill>
                  <a:srgbClr val="00CC66"/>
                </a:solidFill>
                <a:latin typeface="Abadi" panose="020B0604020104020204" pitchFamily="34" charset="0"/>
              </a:rPr>
              <a:t>Why </a:t>
            </a:r>
            <a:r>
              <a:rPr lang="en-GB" sz="2400" b="1" dirty="0" err="1">
                <a:solidFill>
                  <a:srgbClr val="00CC66"/>
                </a:solidFill>
                <a:latin typeface="Abadi" panose="020B0604020104020204" pitchFamily="34" charset="0"/>
              </a:rPr>
              <a:t>django</a:t>
            </a:r>
            <a:endParaRPr lang="en-IN" sz="2400" b="1" dirty="0">
              <a:solidFill>
                <a:srgbClr val="00CC66"/>
              </a:solidFill>
              <a:latin typeface="Abadi" panose="020B0604020104020204" pitchFamily="34" charset="0"/>
            </a:endParaRPr>
          </a:p>
        </p:txBody>
      </p:sp>
      <p:sp>
        <p:nvSpPr>
          <p:cNvPr id="2" name="Date Placeholder 1">
            <a:extLst>
              <a:ext uri="{FF2B5EF4-FFF2-40B4-BE49-F238E27FC236}">
                <a16:creationId xmlns="" xmlns:a16="http://schemas.microsoft.com/office/drawing/2014/main" id="{66237F43-5C88-D82E-A132-F47F7A6C12AF}"/>
              </a:ext>
            </a:extLst>
          </p:cNvPr>
          <p:cNvSpPr>
            <a:spLocks noGrp="1"/>
          </p:cNvSpPr>
          <p:nvPr>
            <p:ph type="dt" sz="half" idx="10"/>
          </p:nvPr>
        </p:nvSpPr>
        <p:spPr/>
        <p:txBody>
          <a:bodyPr/>
          <a:lstStyle/>
          <a:p>
            <a:fld id="{0F0AFBE7-876B-4AF4-B837-6F8463AB00D1}" type="datetime1">
              <a:rPr lang="en-IN" smtClean="0"/>
              <a:t>28-05-2024</a:t>
            </a:fld>
            <a:endParaRPr lang="en-IN"/>
          </a:p>
        </p:txBody>
      </p:sp>
      <p:sp>
        <p:nvSpPr>
          <p:cNvPr id="5" name="Footer Placeholder 4">
            <a:extLst>
              <a:ext uri="{FF2B5EF4-FFF2-40B4-BE49-F238E27FC236}">
                <a16:creationId xmlns="" xmlns:a16="http://schemas.microsoft.com/office/drawing/2014/main" id="{22BC4EB8-30E7-C78C-B4B0-463AF9749C0F}"/>
              </a:ext>
            </a:extLst>
          </p:cNvPr>
          <p:cNvSpPr>
            <a:spLocks noGrp="1"/>
          </p:cNvSpPr>
          <p:nvPr>
            <p:ph type="ftr" sz="quarter" idx="11"/>
          </p:nvPr>
        </p:nvSpPr>
        <p:spPr/>
        <p:txBody>
          <a:bodyPr/>
          <a:lstStyle/>
          <a:p>
            <a:r>
              <a:rPr lang="en-US"/>
              <a:t>© Code Dais. All rights reserved.</a:t>
            </a:r>
            <a:endParaRPr lang="en-IN"/>
          </a:p>
        </p:txBody>
      </p:sp>
      <p:sp>
        <p:nvSpPr>
          <p:cNvPr id="6" name="Slide Number Placeholder 5">
            <a:extLst>
              <a:ext uri="{FF2B5EF4-FFF2-40B4-BE49-F238E27FC236}">
                <a16:creationId xmlns="" xmlns:a16="http://schemas.microsoft.com/office/drawing/2014/main" id="{2F2B6D3D-2237-E82E-9945-98CAF6A2B3BE}"/>
              </a:ext>
            </a:extLst>
          </p:cNvPr>
          <p:cNvSpPr>
            <a:spLocks noGrp="1"/>
          </p:cNvSpPr>
          <p:nvPr>
            <p:ph type="sldNum" sz="quarter" idx="12"/>
          </p:nvPr>
        </p:nvSpPr>
        <p:spPr/>
        <p:txBody>
          <a:bodyPr/>
          <a:lstStyle/>
          <a:p>
            <a:fld id="{00364EBA-7021-4641-B6C6-C4C4C1204ADB}" type="slidenum">
              <a:rPr lang="en-IN" smtClean="0"/>
              <a:pPr/>
              <a:t>8</a:t>
            </a:fld>
            <a:endParaRPr lang="en-IN"/>
          </a:p>
        </p:txBody>
      </p:sp>
      <p:pic>
        <p:nvPicPr>
          <p:cNvPr id="1028" name="Picture 4">
            <a:extLst>
              <a:ext uri="{FF2B5EF4-FFF2-40B4-BE49-F238E27FC236}">
                <a16:creationId xmlns="" xmlns:a16="http://schemas.microsoft.com/office/drawing/2014/main" id="{11ED3E48-0C61-979B-B744-3F8BA803C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491" y="2614985"/>
            <a:ext cx="4194707" cy="2626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C212E1-56EB-B951-6C11-606604C673DC}"/>
              </a:ext>
            </a:extLst>
          </p:cNvPr>
          <p:cNvSpPr>
            <a:spLocks noGrp="1"/>
          </p:cNvSpPr>
          <p:nvPr>
            <p:ph type="ctrTitle"/>
          </p:nvPr>
        </p:nvSpPr>
        <p:spPr>
          <a:xfrm>
            <a:off x="1" y="1807534"/>
            <a:ext cx="9143999" cy="981609"/>
          </a:xfrm>
        </p:spPr>
        <p:txBody>
          <a:bodyPr/>
          <a:lstStyle/>
          <a:p>
            <a:pPr algn="ctr"/>
            <a:r>
              <a:rPr lang="en-US" b="1" dirty="0"/>
              <a:t>Django Setup </a:t>
            </a:r>
          </a:p>
        </p:txBody>
      </p:sp>
    </p:spTree>
    <p:extLst>
      <p:ext uri="{BB962C8B-B14F-4D97-AF65-F5344CB8AC3E}">
        <p14:creationId xmlns:p14="http://schemas.microsoft.com/office/powerpoint/2010/main" val="2476542940"/>
      </p:ext>
    </p:extLst>
  </p:cSld>
  <p:clrMapOvr>
    <a:masterClrMapping/>
  </p:clrMapOvr>
</p:sld>
</file>

<file path=ppt/theme/theme1.xml><?xml version="1.0" encoding="utf-8"?>
<a:theme xmlns:a="http://schemas.openxmlformats.org/drawingml/2006/main" name="Black and Gold Pitch Deck by Slidesgo">
  <a:themeElements>
    <a:clrScheme name="Simple Light">
      <a:dk1>
        <a:srgbClr val="000000"/>
      </a:dk1>
      <a:lt1>
        <a:srgbClr val="E9C78C"/>
      </a:lt1>
      <a:dk2>
        <a:srgbClr val="FAECD3"/>
      </a:dk2>
      <a:lt2>
        <a:srgbClr val="FFFFFF"/>
      </a:lt2>
      <a:accent1>
        <a:srgbClr val="E2E2E2"/>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644</Words>
  <Application>Microsoft Office PowerPoint</Application>
  <PresentationFormat>On-screen Show (16:9)</PresentationFormat>
  <Paragraphs>126</Paragraphs>
  <Slides>15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Josefin Sans</vt:lpstr>
      <vt:lpstr>Viner Hand ITC</vt:lpstr>
      <vt:lpstr>Calibri Light</vt:lpstr>
      <vt:lpstr>Abadi</vt:lpstr>
      <vt:lpstr>Calibri</vt:lpstr>
      <vt:lpstr>Cardo</vt:lpstr>
      <vt:lpstr>Black and Gold Pitch Deck by Slidesgo</vt:lpstr>
      <vt:lpstr>Office Theme</vt:lpstr>
      <vt:lpstr>PowerPoint Presentation</vt:lpstr>
      <vt:lpstr>django </vt:lpstr>
      <vt:lpstr>PowerPoint Presentation</vt:lpstr>
      <vt:lpstr>PowerPoint Presentation</vt:lpstr>
      <vt:lpstr>PowerPoint Presentation</vt:lpstr>
      <vt:lpstr>PowerPoint Presentation</vt:lpstr>
      <vt:lpstr>PowerPoint Presentation</vt:lpstr>
      <vt:lpstr>PowerPoint Presentation</vt:lpstr>
      <vt:lpstr>Django Setup </vt:lpstr>
      <vt:lpstr>PowerPoint Presentation</vt:lpstr>
      <vt:lpstr>PowerPoint Presentation</vt:lpstr>
      <vt:lpstr>PowerPoint Presentation</vt:lpstr>
      <vt:lpstr>Getting started with Django project development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ASUS</cp:lastModifiedBy>
  <cp:revision>10</cp:revision>
  <dcterms:modified xsi:type="dcterms:W3CDTF">2024-05-28T09:52:13Z</dcterms:modified>
</cp:coreProperties>
</file>