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2E6041F-8911-4F5E-A0FA-B5750BB35E50}"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59FE534-772B-444E-8CD4-55F589960ED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7E0D775-9F3E-46FD-BB34-79A469C9907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F5BE98B-43CC-4EDC-B598-ECE22A0D53B8}"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54D6A55-0C95-4BDC-B1E2-76F0CCDFAB8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2EDACAC-AFFE-4AF3-9EE8-D78E04A831C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74A8C39-3D7A-430D-B961-121F14A4A84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39AD5CA-964F-4DA0-B040-E1065324959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452C081-F8E6-48AA-8D1D-8E00910A644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C186825-E691-4192-88AD-6005D0ED1CD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5B81E77-98A2-4758-BB76-A45B4C26899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5E8EDAD-305C-4B82-9569-876A43AD0D4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fld id="{30E08694-F88C-41F4-936D-D9E56FD484BB}"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42" name="Rectangle 41"/>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3" name="Rectangle 42"/>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4" name="Rectangle 43"/>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6" name="Rectangle 45"/>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7" name="Rectangle 46"/>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9" name="Rectangle 48"/>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0" name="Rectangle 49"/>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1" name="Rectangle 50"/>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3" name="Rectangle 52"/>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54" name="Freeform: Shape 53"/>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55" name="Oval 54"/>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56" name="Oval 55"/>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57" name="Picture 56"/>
          <p:cNvPicPr/>
          <p:nvPr/>
        </p:nvPicPr>
        <p:blipFill>
          <a:blip r:embed="rId2"/>
          <a:stretch/>
        </p:blipFill>
        <p:spPr>
          <a:xfrm rot="21593400">
            <a:off x="900360" y="3060360"/>
            <a:ext cx="540000" cy="540000"/>
          </a:xfrm>
          <a:prstGeom prst="rect">
            <a:avLst/>
          </a:prstGeom>
          <a:ln w="0">
            <a:noFill/>
          </a:ln>
        </p:spPr>
      </p:pic>
      <p:sp>
        <p:nvSpPr>
          <p:cNvPr id="2" name="TextBox 1">
            <a:extLst>
              <a:ext uri="{FF2B5EF4-FFF2-40B4-BE49-F238E27FC236}">
                <a16:creationId xmlns:a16="http://schemas.microsoft.com/office/drawing/2014/main" id="{3800871B-F83C-4052-BD86-59B7F7A518D8}"/>
              </a:ext>
            </a:extLst>
          </p:cNvPr>
          <p:cNvSpPr txBox="1"/>
          <p:nvPr/>
        </p:nvSpPr>
        <p:spPr>
          <a:xfrm>
            <a:off x="3688542" y="444987"/>
            <a:ext cx="383545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dirty="0">
                <a:latin typeface="Arial Rounded MT Bold" panose="020F0704030504030204" pitchFamily="34" charset="0"/>
              </a:rPr>
              <a:t>THE FLASH CART ⚡</a:t>
            </a:r>
          </a:p>
        </p:txBody>
      </p:sp>
      <p:sp>
        <p:nvSpPr>
          <p:cNvPr id="3" name="TextBox 2">
            <a:extLst>
              <a:ext uri="{FF2B5EF4-FFF2-40B4-BE49-F238E27FC236}">
                <a16:creationId xmlns:a16="http://schemas.microsoft.com/office/drawing/2014/main" id="{880B4B87-FCF2-478F-8458-A4110B5266D4}"/>
              </a:ext>
            </a:extLst>
          </p:cNvPr>
          <p:cNvSpPr txBox="1"/>
          <p:nvPr/>
        </p:nvSpPr>
        <p:spPr>
          <a:xfrm>
            <a:off x="49864" y="5265487"/>
            <a:ext cx="139013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a:t>Naval Garg</a:t>
            </a:r>
          </a:p>
        </p:txBody>
      </p:sp>
      <p:sp>
        <p:nvSpPr>
          <p:cNvPr id="23" name="TextBox 22">
            <a:extLst>
              <a:ext uri="{FF2B5EF4-FFF2-40B4-BE49-F238E27FC236}">
                <a16:creationId xmlns:a16="http://schemas.microsoft.com/office/drawing/2014/main" id="{1C7571C1-C666-46C3-A313-3FF322EEBFEF}"/>
              </a:ext>
            </a:extLst>
          </p:cNvPr>
          <p:cNvSpPr txBox="1"/>
          <p:nvPr/>
        </p:nvSpPr>
        <p:spPr>
          <a:xfrm>
            <a:off x="4164932" y="5276703"/>
            <a:ext cx="2250982"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a:t>Sachin Singh Sushil</a:t>
            </a:r>
          </a:p>
        </p:txBody>
      </p:sp>
      <p:sp>
        <p:nvSpPr>
          <p:cNvPr id="24" name="TextBox 23">
            <a:extLst>
              <a:ext uri="{FF2B5EF4-FFF2-40B4-BE49-F238E27FC236}">
                <a16:creationId xmlns:a16="http://schemas.microsoft.com/office/drawing/2014/main" id="{84AB6B8B-CE0A-40E5-8E7B-290638C595A8}"/>
              </a:ext>
            </a:extLst>
          </p:cNvPr>
          <p:cNvSpPr txBox="1"/>
          <p:nvPr/>
        </p:nvSpPr>
        <p:spPr>
          <a:xfrm>
            <a:off x="8433640" y="5276703"/>
            <a:ext cx="159712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err="1"/>
              <a:t>Pritish</a:t>
            </a:r>
            <a:r>
              <a:rPr lang="en-IN" dirty="0"/>
              <a:t> </a:t>
            </a:r>
            <a:r>
              <a:rPr lang="en-IN" dirty="0" err="1"/>
              <a:t>Priyam</a:t>
            </a:r>
            <a:endParaRPr lang="en-IN" dirty="0"/>
          </a:p>
        </p:txBody>
      </p:sp>
      <p:sp>
        <p:nvSpPr>
          <p:cNvPr id="6" name="TextBox 5">
            <a:extLst>
              <a:ext uri="{FF2B5EF4-FFF2-40B4-BE49-F238E27FC236}">
                <a16:creationId xmlns:a16="http://schemas.microsoft.com/office/drawing/2014/main" id="{879B222D-BEF7-4FD6-BCCB-A6C2BF8D3495}"/>
              </a:ext>
            </a:extLst>
          </p:cNvPr>
          <p:cNvSpPr txBox="1"/>
          <p:nvPr/>
        </p:nvSpPr>
        <p:spPr>
          <a:xfrm>
            <a:off x="0" y="4320000"/>
            <a:ext cx="10030761" cy="923330"/>
          </a:xfrm>
          <a:prstGeom prst="rect">
            <a:avLst/>
          </a:prstGeom>
          <a:noFill/>
        </p:spPr>
        <p:txBody>
          <a:bodyPr wrap="square" rtlCol="0">
            <a:spAutoFit/>
          </a:bodyPr>
          <a:lstStyle/>
          <a:p>
            <a:r>
              <a:rPr lang="en-US" b="1" i="0" dirty="0">
                <a:solidFill>
                  <a:srgbClr val="ECECEC"/>
                </a:solidFill>
                <a:effectLst/>
                <a:latin typeface="Söhne"/>
              </a:rPr>
              <a:t>Welcome to our exciting project, where we bring to life a thrilling adventure through the realm of computer graphics using OpenGL and GLUT. Join us as we embark on a journey with a cart escaping the confines of a mall, setting out on an adrenaline-fueled adventure on the road.</a:t>
            </a:r>
            <a:endParaRPr lang="en-IN" b="1" dirty="0"/>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45"/>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46"/>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47"/>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48"/>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49"/>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50"/>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51"/>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52"/>
                                        </p:tgtEl>
                                      </p:cBhvr>
                                    </p:animMotion>
                                  </p:childTnLst>
                                </p:cTn>
                              </p:par>
                              <p:par>
                                <p:cTn id="21" presetID="0" presetClass="path" fill="hold" nodeType="withEffect">
                                  <p:stCondLst>
                                    <p:cond delay="0"/>
                                  </p:stCondLst>
                                  <p:childTnLst>
                                    <p:animMotion origin="layout" path="M 0.00892857142857143 0.0158730158730159 L 0.00892857142857143 -0.238095238095238 L 0.00892857142857143 0.0158730158730159 E">
                                      <p:cBhvr>
                                        <p:cTn id="22" dur="2000" fill="hold"/>
                                        <p:tgtEl>
                                          <p:spTgt spid="54"/>
                                        </p:tgtEl>
                                      </p:cBhvr>
                                    </p:animMotion>
                                  </p:childTnLst>
                                </p:cTn>
                              </p:par>
                              <p:par>
                                <p:cTn id="23" presetID="0" presetClass="path" fill="hold" nodeType="withEffect">
                                  <p:stCondLst>
                                    <p:cond delay="0"/>
                                  </p:stCondLst>
                                  <p:childTnLst>
                                    <p:animMotion origin="layout" path="M 0.00892857142857143 0.0158730158730159 L 0.00892857142857143 -0.238095238095238 L 0.00892857142857143 0.0158730158730159 E">
                                      <p:cBhvr>
                                        <p:cTn id="24" dur="2000" fill="hold"/>
                                        <p:tgtEl>
                                          <p:spTgt spid="55"/>
                                        </p:tgtEl>
                                      </p:cBhvr>
                                    </p:animMotion>
                                  </p:childTnLst>
                                </p:cTn>
                              </p:par>
                              <p:par>
                                <p:cTn id="25" presetID="0" presetClass="path" fill="hold" nodeType="withEffect">
                                  <p:stCondLst>
                                    <p:cond delay="0"/>
                                  </p:stCondLst>
                                  <p:childTnLst>
                                    <p:animMotion origin="layout" path="M -0.00892857142857146 0.0158730158730159 L -0.00892857142857146 -0.238095238095238 L -0.00892857142857146 0.0158730158730159 E">
                                      <p:cBhvr>
                                        <p:cTn id="26" dur="2000" fill="hold"/>
                                        <p:tgtEl>
                                          <p:spTgt spid="56"/>
                                        </p:tgtEl>
                                      </p:cBhvr>
                                    </p:animMotion>
                                  </p:childTnLst>
                                </p:cTn>
                              </p:par>
                              <p:par>
                                <p:cTn id="27" presetID="0" presetClass="path" fill="hold" nodeType="withEffect">
                                  <p:stCondLst>
                                    <p:cond delay="0"/>
                                  </p:stCondLst>
                                  <p:childTnLst>
                                    <p:animMotion origin="layout" path="M 0.00892857142857143 0.0157460317460317 L 0.00892857142857143 -0.238222222222222 L 0.00892857142857143 0.0157460317460317 E">
                                      <p:cBhvr>
                                        <p:cTn id="28" dur="2000" fill="hold"/>
                                        <p:tgtEl>
                                          <p:spTgt spid="57"/>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59" name="Rectangle 58"/>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60" name="Rectangle 59"/>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61" name="Rectangle 60"/>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62" name="Rectangle 61"/>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3" name="Rectangle 62"/>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4" name="Rectangle 63"/>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5" name="Rectangle 64"/>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6" name="Rectangle 65"/>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7" name="Rectangle 66"/>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8" name="Rectangle 67"/>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9" name="Rectangle 68"/>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70" name="Rectangle 69"/>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txBody>
          <a:bodyPr/>
          <a:lstStyle/>
          <a:p>
            <a:endParaRPr lang="en-IN" dirty="0"/>
          </a:p>
        </p:txBody>
      </p:sp>
      <p:sp>
        <p:nvSpPr>
          <p:cNvPr id="71" name="Freeform: Shape 70"/>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72" name="Rectangle 71"/>
          <p:cNvSpPr/>
          <p:nvPr/>
        </p:nvSpPr>
        <p:spPr>
          <a:xfrm>
            <a:off x="3060000" y="2520000"/>
            <a:ext cx="7020626" cy="360000"/>
          </a:xfrm>
          <a:prstGeom prst="rect">
            <a:avLst/>
          </a:prstGeom>
          <a:solidFill>
            <a:srgbClr val="9B001E"/>
          </a:solidFill>
          <a:ln w="0">
            <a:solidFill>
              <a:srgbClr val="3465A4"/>
            </a:solidFill>
          </a:ln>
        </p:spPr>
        <p:style>
          <a:lnRef idx="0">
            <a:scrgbClr r="0" g="0" b="0"/>
          </a:lnRef>
          <a:fillRef idx="0">
            <a:scrgbClr r="0" g="0" b="0"/>
          </a:fillRef>
          <a:effectRef idx="0">
            <a:scrgbClr r="0" g="0" b="0"/>
          </a:effectRef>
          <a:fontRef idx="minor"/>
        </p:style>
      </p:sp>
      <p:sp>
        <p:nvSpPr>
          <p:cNvPr id="73" name="Oval 72"/>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74" name="Oval 73"/>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75" name="Picture 74"/>
          <p:cNvPicPr/>
          <p:nvPr/>
        </p:nvPicPr>
        <p:blipFill>
          <a:blip r:embed="rId2"/>
          <a:stretch/>
        </p:blipFill>
        <p:spPr>
          <a:xfrm rot="21593400">
            <a:off x="900360" y="3060720"/>
            <a:ext cx="540000" cy="54000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62"/>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63"/>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64"/>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65"/>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66"/>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67"/>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68"/>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69"/>
                                        </p:tgtEl>
                                      </p:cBhvr>
                                    </p:animMotion>
                                  </p:childTnLst>
                                </p:cTn>
                              </p:par>
                              <p:par>
                                <p:cTn id="21" presetID="0" presetClass="path" fill="hold" nodeType="withEffect">
                                  <p:stCondLst>
                                    <p:cond delay="0"/>
                                  </p:stCondLst>
                                  <p:childTnLst>
                                    <p:animMotion origin="layout" path="M 0.00892857142857143 0.0158730158730159 L 0.00892857142857143 -0.238095238095238 E">
                                      <p:cBhvr>
                                        <p:cTn id="22" dur="1000" fill="hold"/>
                                        <p:tgtEl>
                                          <p:spTgt spid="71"/>
                                        </p:tgtEl>
                                      </p:cBhvr>
                                    </p:animMotion>
                                  </p:childTnLst>
                                </p:cTn>
                              </p:par>
                              <p:par>
                                <p:cTn id="23" presetID="0" presetClass="path" fill="hold" nodeType="withEffect">
                                  <p:stCondLst>
                                    <p:cond delay="0"/>
                                  </p:stCondLst>
                                  <p:childTnLst>
                                    <p:animMotion origin="layout" path="M 0.00892857142857143 0.0158730158730159 L 0.00892857142857143 -0.238095238095238 E">
                                      <p:cBhvr>
                                        <p:cTn id="24" dur="1000" fill="hold"/>
                                        <p:tgtEl>
                                          <p:spTgt spid="73"/>
                                        </p:tgtEl>
                                      </p:cBhvr>
                                    </p:animMotion>
                                  </p:childTnLst>
                                </p:cTn>
                              </p:par>
                              <p:par>
                                <p:cTn id="25" presetID="0" presetClass="path" fill="hold" nodeType="withEffect">
                                  <p:stCondLst>
                                    <p:cond delay="0"/>
                                  </p:stCondLst>
                                  <p:childTnLst>
                                    <p:animMotion origin="layout" path="M -0.00892857142857143 0.0158730158730159 L -0.00892857142857143 -0.238095238095238 E">
                                      <p:cBhvr>
                                        <p:cTn id="26" dur="1000" fill="hold"/>
                                        <p:tgtEl>
                                          <p:spTgt spid="74"/>
                                        </p:tgtEl>
                                      </p:cBhvr>
                                    </p:animMotion>
                                  </p:childTnLst>
                                </p:cTn>
                              </p:par>
                              <p:par>
                                <p:cTn id="27" presetID="35" presetClass="path" fill="hold" nodeType="withEffect">
                                  <p:stCondLst>
                                    <p:cond delay="0"/>
                                  </p:stCondLst>
                                  <p:childTnLst>
                                    <p:animMotion origin="layout" path="M -1.02362E-6 -3.85218E-6 L -0.9822 -3.85218E-6 " rAng="0" ptsTypes="AA">
                                      <p:cBhvr>
                                        <p:cTn id="28" dur="6500" fill="hold"/>
                                        <p:tgtEl>
                                          <p:spTgt spid="72"/>
                                        </p:tgtEl>
                                      </p:cBhvr>
                                      <p:rCtr x="-49118" y="0"/>
                                    </p:animMotion>
                                  </p:childTnLst>
                                </p:cTn>
                              </p:par>
                              <p:par>
                                <p:cTn id="29" presetID="0" presetClass="path" fill="hold" nodeType="withEffect">
                                  <p:stCondLst>
                                    <p:cond delay="0"/>
                                  </p:stCondLst>
                                  <p:childTnLst>
                                    <p:animMotion origin="layout" path="M 0.00892857142857143 0.0156825396825397 L 0.00892857142857143 -0.238285714285714 E">
                                      <p:cBhvr>
                                        <p:cTn id="30" dur="1000" fill="hold"/>
                                        <p:tgtEl>
                                          <p:spTgt spid="75"/>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77" name="Rectangle 76"/>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78" name="Rectangle 77"/>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79" name="Rectangle 78"/>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80" name="Rectangle 79"/>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1" name="Rectangle 80"/>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2" name="Rectangle 81"/>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3" name="Rectangle 82"/>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4" name="Rectangle 83"/>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5" name="Rectangle 84"/>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6" name="Rectangle 85"/>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7" name="Rectangle 86"/>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8" name="Rectangle 87"/>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89" name="Freeform: Shape 88"/>
          <p:cNvSpPr/>
          <p:nvPr/>
        </p:nvSpPr>
        <p:spPr>
          <a:xfrm>
            <a:off x="360000" y="144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90" name="Oval 89"/>
          <p:cNvSpPr/>
          <p:nvPr/>
        </p:nvSpPr>
        <p:spPr>
          <a:xfrm>
            <a:off x="1440000" y="234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91" name="Oval 90"/>
          <p:cNvSpPr/>
          <p:nvPr/>
        </p:nvSpPr>
        <p:spPr>
          <a:xfrm>
            <a:off x="900000" y="234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92" name="Rectangle 91"/>
          <p:cNvSpPr/>
          <p:nvPr/>
        </p:nvSpPr>
        <p:spPr>
          <a:xfrm>
            <a:off x="-5760000" y="2520000"/>
            <a:ext cx="6840000" cy="360000"/>
          </a:xfrm>
          <a:prstGeom prst="rect">
            <a:avLst/>
          </a:prstGeom>
          <a:solidFill>
            <a:srgbClr val="9B001E"/>
          </a:solidFill>
          <a:ln w="0">
            <a:solidFill>
              <a:srgbClr val="3465A4"/>
            </a:solidFill>
          </a:ln>
        </p:spPr>
        <p:style>
          <a:lnRef idx="0">
            <a:scrgbClr r="0" g="0" b="0"/>
          </a:lnRef>
          <a:fillRef idx="0">
            <a:scrgbClr r="0" g="0" b="0"/>
          </a:fillRef>
          <a:effectRef idx="0">
            <a:scrgbClr r="0" g="0" b="0"/>
          </a:effectRef>
          <a:fontRef idx="minor"/>
        </p:style>
      </p:sp>
      <p:pic>
        <p:nvPicPr>
          <p:cNvPr id="93" name="Picture 92"/>
          <p:cNvPicPr/>
          <p:nvPr/>
        </p:nvPicPr>
        <p:blipFill>
          <a:blip r:embed="rId2"/>
          <a:stretch/>
        </p:blipFill>
        <p:spPr>
          <a:xfrm rot="21593400">
            <a:off x="900360" y="1620360"/>
            <a:ext cx="540000" cy="54000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80"/>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81"/>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82"/>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83"/>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84"/>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85"/>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86"/>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87"/>
                                        </p:tgtEl>
                                      </p:cBhvr>
                                    </p:animMotion>
                                  </p:childTnLst>
                                </p:cTn>
                              </p:par>
                              <p:par>
                                <p:cTn id="21" presetID="0" presetClass="path" fill="hold" nodeType="withEffect">
                                  <p:stCondLst>
                                    <p:cond delay="0"/>
                                  </p:stCondLst>
                                  <p:childTnLst>
                                    <p:animMotion origin="layout" path="M 0.00892857142857143 0.0158730158730159 L 0.00892857142857143 0.26984126984127 E">
                                      <p:cBhvr>
                                        <p:cTn id="22" dur="1000" fill="hold"/>
                                        <p:tgtEl>
                                          <p:spTgt spid="89"/>
                                        </p:tgtEl>
                                      </p:cBhvr>
                                    </p:animMotion>
                                  </p:childTnLst>
                                </p:cTn>
                              </p:par>
                              <p:par>
                                <p:cTn id="23" presetID="0" presetClass="path" fill="hold" nodeType="withEffect">
                                  <p:stCondLst>
                                    <p:cond delay="0"/>
                                  </p:stCondLst>
                                  <p:childTnLst>
                                    <p:animMotion origin="layout" path="M 0.00892857142857143 0.0158730158730159 L 0.00892857142857143 0.26984126984127 E">
                                      <p:cBhvr>
                                        <p:cTn id="24" dur="1000" fill="hold"/>
                                        <p:tgtEl>
                                          <p:spTgt spid="90"/>
                                        </p:tgtEl>
                                      </p:cBhvr>
                                    </p:animMotion>
                                  </p:childTnLst>
                                </p:cTn>
                              </p:par>
                              <p:par>
                                <p:cTn id="25" presetID="0" presetClass="path" fill="hold" nodeType="withEffect">
                                  <p:stCondLst>
                                    <p:cond delay="0"/>
                                  </p:stCondLst>
                                  <p:childTnLst>
                                    <p:animMotion origin="layout" path="M -0.00892857142857143 0.0158730158730159 L -0.00892857142857143 0.26984126984127 E">
                                      <p:cBhvr>
                                        <p:cTn id="26" dur="1000" fill="hold"/>
                                        <p:tgtEl>
                                          <p:spTgt spid="91"/>
                                        </p:tgtEl>
                                      </p:cBhvr>
                                    </p:animMotion>
                                  </p:childTnLst>
                                </p:cTn>
                              </p:par>
                              <p:par>
                                <p:cTn id="27" presetID="35" presetClass="path" fill="hold" nodeType="withEffect">
                                  <p:stCondLst>
                                    <p:cond delay="0"/>
                                  </p:stCondLst>
                                  <p:childTnLst>
                                    <p:animMotion origin="layout" path="M 0 0 L -0.589285714285714 0 E">
                                      <p:cBhvr>
                                        <p:cTn id="28" dur="4000" fill="hold"/>
                                        <p:tgtEl>
                                          <p:spTgt spid="92"/>
                                        </p:tgtEl>
                                      </p:cBhvr>
                                    </p:animMotion>
                                  </p:childTnLst>
                                </p:cTn>
                              </p:par>
                              <p:par>
                                <p:cTn id="29" presetID="0" presetClass="path" fill="hold" nodeType="withEffect">
                                  <p:stCondLst>
                                    <p:cond delay="0"/>
                                  </p:stCondLst>
                                  <p:childTnLst>
                                    <p:animMotion origin="layout" path="M 0.00892857142857141 0.0157460317460317 L 0.00892857142857141 0.269714285714286 E">
                                      <p:cBhvr>
                                        <p:cTn id="30" dur="1000" fill="hold"/>
                                        <p:tgtEl>
                                          <p:spTgt spid="93"/>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42" name="Rectangle 41"/>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3" name="Rectangle 42"/>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4" name="Rectangle 43"/>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6" name="Rectangle 45"/>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7" name="Rectangle 46"/>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9" name="Rectangle 48"/>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0" name="Rectangle 49"/>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1" name="Rectangle 50"/>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3" name="Rectangle 52"/>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54" name="Freeform: Shape 53"/>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55" name="Oval 54"/>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56" name="Oval 55"/>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57" name="Picture 56"/>
          <p:cNvPicPr/>
          <p:nvPr/>
        </p:nvPicPr>
        <p:blipFill>
          <a:blip r:embed="rId2"/>
          <a:stretch/>
        </p:blipFill>
        <p:spPr>
          <a:xfrm rot="21593400">
            <a:off x="900360" y="3060360"/>
            <a:ext cx="540000" cy="540000"/>
          </a:xfrm>
          <a:prstGeom prst="rect">
            <a:avLst/>
          </a:prstGeom>
          <a:ln w="0">
            <a:noFill/>
          </a:ln>
        </p:spPr>
      </p:pic>
      <p:sp>
        <p:nvSpPr>
          <p:cNvPr id="19" name="TextBox 18">
            <a:extLst>
              <a:ext uri="{FF2B5EF4-FFF2-40B4-BE49-F238E27FC236}">
                <a16:creationId xmlns:a16="http://schemas.microsoft.com/office/drawing/2014/main" id="{D1B7AA3D-0443-4C14-BFDF-28D0BC5FAF52}"/>
              </a:ext>
            </a:extLst>
          </p:cNvPr>
          <p:cNvSpPr txBox="1"/>
          <p:nvPr/>
        </p:nvSpPr>
        <p:spPr>
          <a:xfrm>
            <a:off x="3688542" y="444987"/>
            <a:ext cx="383545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b="1" i="0" dirty="0">
                <a:solidFill>
                  <a:srgbClr val="ECECEC"/>
                </a:solidFill>
                <a:effectLst/>
                <a:latin typeface="Söhne"/>
              </a:rPr>
              <a:t>OBJECTIVE</a:t>
            </a:r>
            <a:endParaRPr lang="en-IN" dirty="0">
              <a:latin typeface="Arial Rounded MT Bold" panose="020F0704030504030204" pitchFamily="34" charset="0"/>
            </a:endParaRPr>
          </a:p>
        </p:txBody>
      </p:sp>
      <p:sp>
        <p:nvSpPr>
          <p:cNvPr id="2" name="TextBox 1">
            <a:extLst>
              <a:ext uri="{FF2B5EF4-FFF2-40B4-BE49-F238E27FC236}">
                <a16:creationId xmlns:a16="http://schemas.microsoft.com/office/drawing/2014/main" id="{34A07D82-95EC-4503-8A6C-7768EF1B45A7}"/>
              </a:ext>
            </a:extLst>
          </p:cNvPr>
          <p:cNvSpPr txBox="1"/>
          <p:nvPr/>
        </p:nvSpPr>
        <p:spPr>
          <a:xfrm>
            <a:off x="1" y="4319122"/>
            <a:ext cx="10080624"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i="0" dirty="0">
                <a:solidFill>
                  <a:srgbClr val="ECECEC"/>
                </a:solidFill>
                <a:effectLst/>
                <a:latin typeface="Söhne"/>
              </a:rPr>
              <a:t>Our objective is to create an engaging and dynamic game experience where players control a cart navigating through various obstacles encountered on the road. The primary goal is to survive as long as possible, collecting points by successfully maneuvering past obstacles and gathering fruits and vegetables scattered along the way.</a:t>
            </a:r>
            <a:endParaRPr lang="en-IN" b="1" dirty="0"/>
          </a:p>
        </p:txBody>
      </p:sp>
    </p:spTree>
    <p:extLst>
      <p:ext uri="{BB962C8B-B14F-4D97-AF65-F5344CB8AC3E}">
        <p14:creationId xmlns:p14="http://schemas.microsoft.com/office/powerpoint/2010/main" val="3789583930"/>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45"/>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46"/>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47"/>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48"/>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49"/>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50"/>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51"/>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52"/>
                                        </p:tgtEl>
                                      </p:cBhvr>
                                    </p:animMotion>
                                  </p:childTnLst>
                                </p:cTn>
                              </p:par>
                              <p:par>
                                <p:cTn id="21" presetID="0" presetClass="path" fill="hold" nodeType="withEffect">
                                  <p:stCondLst>
                                    <p:cond delay="0"/>
                                  </p:stCondLst>
                                  <p:childTnLst>
                                    <p:animMotion origin="layout" path="M 0.00892857142857143 0.0158730158730159 L 0.00892857142857143 -0.238095238095238 L 0.00892857142857143 0.0158730158730159 E">
                                      <p:cBhvr>
                                        <p:cTn id="22" dur="2000" fill="hold"/>
                                        <p:tgtEl>
                                          <p:spTgt spid="54"/>
                                        </p:tgtEl>
                                      </p:cBhvr>
                                    </p:animMotion>
                                  </p:childTnLst>
                                </p:cTn>
                              </p:par>
                              <p:par>
                                <p:cTn id="23" presetID="0" presetClass="path" fill="hold" nodeType="withEffect">
                                  <p:stCondLst>
                                    <p:cond delay="0"/>
                                  </p:stCondLst>
                                  <p:childTnLst>
                                    <p:animMotion origin="layout" path="M 0.00892857142857143 0.0158730158730159 L 0.00892857142857143 -0.238095238095238 L 0.00892857142857143 0.0158730158730159 E">
                                      <p:cBhvr>
                                        <p:cTn id="24" dur="2000" fill="hold"/>
                                        <p:tgtEl>
                                          <p:spTgt spid="55"/>
                                        </p:tgtEl>
                                      </p:cBhvr>
                                    </p:animMotion>
                                  </p:childTnLst>
                                </p:cTn>
                              </p:par>
                              <p:par>
                                <p:cTn id="25" presetID="0" presetClass="path" fill="hold" nodeType="withEffect">
                                  <p:stCondLst>
                                    <p:cond delay="0"/>
                                  </p:stCondLst>
                                  <p:childTnLst>
                                    <p:animMotion origin="layout" path="M -0.00892857142857146 0.0158730158730159 L -0.00892857142857146 -0.238095238095238 L -0.00892857142857146 0.0158730158730159 E">
                                      <p:cBhvr>
                                        <p:cTn id="26" dur="2000" fill="hold"/>
                                        <p:tgtEl>
                                          <p:spTgt spid="56"/>
                                        </p:tgtEl>
                                      </p:cBhvr>
                                    </p:animMotion>
                                  </p:childTnLst>
                                </p:cTn>
                              </p:par>
                              <p:par>
                                <p:cTn id="27" presetID="0" presetClass="path" fill="hold" nodeType="withEffect">
                                  <p:stCondLst>
                                    <p:cond delay="0"/>
                                  </p:stCondLst>
                                  <p:childTnLst>
                                    <p:animMotion origin="layout" path="M 0.00892857142857143 0.0157460317460317 L 0.00892857142857143 -0.238222222222222 L 0.00892857142857143 0.0157460317460317 E">
                                      <p:cBhvr>
                                        <p:cTn id="28" dur="2000" fill="hold"/>
                                        <p:tgtEl>
                                          <p:spTgt spid="57"/>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42" name="Rectangle 41"/>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3" name="Rectangle 42"/>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4" name="Rectangle 43"/>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6" name="Rectangle 45"/>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7" name="Rectangle 46"/>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9" name="Rectangle 48"/>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0" name="Rectangle 49"/>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1" name="Rectangle 50"/>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3" name="Rectangle 52"/>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54" name="Freeform: Shape 53"/>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55" name="Oval 54"/>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56" name="Oval 55"/>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57" name="Picture 56"/>
          <p:cNvPicPr/>
          <p:nvPr/>
        </p:nvPicPr>
        <p:blipFill>
          <a:blip r:embed="rId2"/>
          <a:stretch/>
        </p:blipFill>
        <p:spPr>
          <a:xfrm rot="21593400">
            <a:off x="900360" y="3060360"/>
            <a:ext cx="540000" cy="540000"/>
          </a:xfrm>
          <a:prstGeom prst="rect">
            <a:avLst/>
          </a:prstGeom>
          <a:ln w="0">
            <a:noFill/>
          </a:ln>
        </p:spPr>
      </p:pic>
      <p:sp>
        <p:nvSpPr>
          <p:cNvPr id="19" name="TextBox 18">
            <a:extLst>
              <a:ext uri="{FF2B5EF4-FFF2-40B4-BE49-F238E27FC236}">
                <a16:creationId xmlns:a16="http://schemas.microsoft.com/office/drawing/2014/main" id="{D1B7AA3D-0443-4C14-BFDF-28D0BC5FAF52}"/>
              </a:ext>
            </a:extLst>
          </p:cNvPr>
          <p:cNvSpPr txBox="1"/>
          <p:nvPr/>
        </p:nvSpPr>
        <p:spPr>
          <a:xfrm>
            <a:off x="3688542" y="444987"/>
            <a:ext cx="383545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b="1" i="0" dirty="0">
                <a:solidFill>
                  <a:srgbClr val="ECECEC"/>
                </a:solidFill>
                <a:effectLst/>
                <a:latin typeface="Söhne"/>
              </a:rPr>
              <a:t>TECHNOLOGY USED</a:t>
            </a:r>
            <a:endParaRPr lang="en-IN" dirty="0">
              <a:latin typeface="Arial Rounded MT Bold" panose="020F0704030504030204" pitchFamily="34" charset="0"/>
            </a:endParaRPr>
          </a:p>
        </p:txBody>
      </p:sp>
      <p:sp>
        <p:nvSpPr>
          <p:cNvPr id="2" name="TextBox 1">
            <a:extLst>
              <a:ext uri="{FF2B5EF4-FFF2-40B4-BE49-F238E27FC236}">
                <a16:creationId xmlns:a16="http://schemas.microsoft.com/office/drawing/2014/main" id="{34A07D82-95EC-4503-8A6C-7768EF1B45A7}"/>
              </a:ext>
            </a:extLst>
          </p:cNvPr>
          <p:cNvSpPr txBox="1"/>
          <p:nvPr/>
        </p:nvSpPr>
        <p:spPr>
          <a:xfrm>
            <a:off x="1" y="4319122"/>
            <a:ext cx="10079999" cy="101566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r>
              <a:rPr lang="en-US" sz="2000" b="1" i="0" dirty="0">
                <a:solidFill>
                  <a:srgbClr val="E3E3E3"/>
                </a:solidFill>
                <a:effectLst/>
                <a:latin typeface="Google Sans"/>
              </a:rPr>
              <a:t>C/C++ delivers the power for real-time graphics and engaging gameplay. OpenGL renders a breathtaking world that comes alive. GLUT, an OpenGL library, streamlines development for a smooth and user-friendly experience.</a:t>
            </a:r>
            <a:r>
              <a:rPr lang="en-US" sz="2000" b="0" i="0" dirty="0">
                <a:solidFill>
                  <a:srgbClr val="E3E3E3"/>
                </a:solidFill>
                <a:effectLst/>
                <a:latin typeface="Google Sans"/>
              </a:rPr>
              <a:t> </a:t>
            </a:r>
            <a:endParaRPr lang="en-US" sz="2000" b="0" i="0" dirty="0">
              <a:solidFill>
                <a:srgbClr val="ECECEC"/>
              </a:solidFill>
              <a:effectLst/>
              <a:latin typeface="Söhne"/>
            </a:endParaRPr>
          </a:p>
        </p:txBody>
      </p:sp>
    </p:spTree>
    <p:extLst>
      <p:ext uri="{BB962C8B-B14F-4D97-AF65-F5344CB8AC3E}">
        <p14:creationId xmlns:p14="http://schemas.microsoft.com/office/powerpoint/2010/main" val="3439923211"/>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45"/>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46"/>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47"/>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48"/>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49"/>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50"/>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51"/>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52"/>
                                        </p:tgtEl>
                                      </p:cBhvr>
                                    </p:animMotion>
                                  </p:childTnLst>
                                </p:cTn>
                              </p:par>
                              <p:par>
                                <p:cTn id="21" presetID="0" presetClass="path" fill="hold" nodeType="withEffect">
                                  <p:stCondLst>
                                    <p:cond delay="0"/>
                                  </p:stCondLst>
                                  <p:childTnLst>
                                    <p:animMotion origin="layout" path="M 0.00892857142857143 0.0158730158730159 L 0.00892857142857143 -0.238095238095238 L 0.00892857142857143 0.0158730158730159 E">
                                      <p:cBhvr>
                                        <p:cTn id="22" dur="2000" fill="hold"/>
                                        <p:tgtEl>
                                          <p:spTgt spid="54"/>
                                        </p:tgtEl>
                                      </p:cBhvr>
                                    </p:animMotion>
                                  </p:childTnLst>
                                </p:cTn>
                              </p:par>
                              <p:par>
                                <p:cTn id="23" presetID="0" presetClass="path" fill="hold" nodeType="withEffect">
                                  <p:stCondLst>
                                    <p:cond delay="0"/>
                                  </p:stCondLst>
                                  <p:childTnLst>
                                    <p:animMotion origin="layout" path="M 0.00892857142857143 0.0158730158730159 L 0.00892857142857143 -0.238095238095238 L 0.00892857142857143 0.0158730158730159 E">
                                      <p:cBhvr>
                                        <p:cTn id="24" dur="2000" fill="hold"/>
                                        <p:tgtEl>
                                          <p:spTgt spid="55"/>
                                        </p:tgtEl>
                                      </p:cBhvr>
                                    </p:animMotion>
                                  </p:childTnLst>
                                </p:cTn>
                              </p:par>
                              <p:par>
                                <p:cTn id="25" presetID="0" presetClass="path" fill="hold" nodeType="withEffect">
                                  <p:stCondLst>
                                    <p:cond delay="0"/>
                                  </p:stCondLst>
                                  <p:childTnLst>
                                    <p:animMotion origin="layout" path="M -0.00892857142857146 0.0158730158730159 L -0.00892857142857146 -0.238095238095238 L -0.00892857142857146 0.0158730158730159 E">
                                      <p:cBhvr>
                                        <p:cTn id="26" dur="2000" fill="hold"/>
                                        <p:tgtEl>
                                          <p:spTgt spid="56"/>
                                        </p:tgtEl>
                                      </p:cBhvr>
                                    </p:animMotion>
                                  </p:childTnLst>
                                </p:cTn>
                              </p:par>
                              <p:par>
                                <p:cTn id="27" presetID="0" presetClass="path" fill="hold" nodeType="withEffect">
                                  <p:stCondLst>
                                    <p:cond delay="0"/>
                                  </p:stCondLst>
                                  <p:childTnLst>
                                    <p:animMotion origin="layout" path="M 0.00892857142857143 0.0157460317460317 L 0.00892857142857143 -0.238222222222222 L 0.00892857142857143 0.0157460317460317 E">
                                      <p:cBhvr>
                                        <p:cTn id="28" dur="2000" fill="hold"/>
                                        <p:tgtEl>
                                          <p:spTgt spid="57"/>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42" name="Rectangle 41"/>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3" name="Rectangle 42"/>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4" name="Rectangle 43"/>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6" name="Rectangle 45"/>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7" name="Rectangle 46"/>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9" name="Rectangle 48"/>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0" name="Rectangle 49"/>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1" name="Rectangle 50"/>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3" name="Rectangle 52"/>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54" name="Freeform: Shape 53"/>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55" name="Oval 54"/>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56" name="Oval 55"/>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57" name="Picture 56"/>
          <p:cNvPicPr/>
          <p:nvPr/>
        </p:nvPicPr>
        <p:blipFill>
          <a:blip r:embed="rId2"/>
          <a:stretch/>
        </p:blipFill>
        <p:spPr>
          <a:xfrm rot="21593400">
            <a:off x="900360" y="3060360"/>
            <a:ext cx="540000" cy="540000"/>
          </a:xfrm>
          <a:prstGeom prst="rect">
            <a:avLst/>
          </a:prstGeom>
          <a:ln w="0">
            <a:noFill/>
          </a:ln>
        </p:spPr>
      </p:pic>
      <p:sp>
        <p:nvSpPr>
          <p:cNvPr id="19" name="TextBox 18">
            <a:extLst>
              <a:ext uri="{FF2B5EF4-FFF2-40B4-BE49-F238E27FC236}">
                <a16:creationId xmlns:a16="http://schemas.microsoft.com/office/drawing/2014/main" id="{D1B7AA3D-0443-4C14-BFDF-28D0BC5FAF52}"/>
              </a:ext>
            </a:extLst>
          </p:cNvPr>
          <p:cNvSpPr txBox="1"/>
          <p:nvPr/>
        </p:nvSpPr>
        <p:spPr>
          <a:xfrm>
            <a:off x="3688542" y="444987"/>
            <a:ext cx="383545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b="1" dirty="0">
                <a:solidFill>
                  <a:srgbClr val="ECECEC"/>
                </a:solidFill>
                <a:latin typeface="Söhne"/>
              </a:rPr>
              <a:t>OUR GOAL</a:t>
            </a:r>
            <a:endParaRPr lang="en-IN" dirty="0">
              <a:latin typeface="Arial Rounded MT Bold" panose="020F0704030504030204" pitchFamily="34" charset="0"/>
            </a:endParaRPr>
          </a:p>
        </p:txBody>
      </p:sp>
      <p:sp>
        <p:nvSpPr>
          <p:cNvPr id="2" name="TextBox 1">
            <a:extLst>
              <a:ext uri="{FF2B5EF4-FFF2-40B4-BE49-F238E27FC236}">
                <a16:creationId xmlns:a16="http://schemas.microsoft.com/office/drawing/2014/main" id="{34A07D82-95EC-4503-8A6C-7768EF1B45A7}"/>
              </a:ext>
            </a:extLst>
          </p:cNvPr>
          <p:cNvSpPr txBox="1"/>
          <p:nvPr/>
        </p:nvSpPr>
        <p:spPr>
          <a:xfrm>
            <a:off x="2" y="4319122"/>
            <a:ext cx="10080624" cy="14003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r>
              <a:rPr lang="en-US" sz="1700" b="1" i="0" dirty="0">
                <a:solidFill>
                  <a:srgbClr val="E3E3E3"/>
                </a:solidFill>
                <a:effectLst/>
                <a:latin typeface="Google Sans"/>
              </a:rPr>
              <a:t>Our goal is to deliver an immersive gaming experience that challenges players' reflexes and strategic thinking. By dodging obstacles, jumping over roadblocks, and collecting fruits and vegetables for points, players will be captivated by the fast-paced action and addictive gameplay. Whether you're aiming for a high score or simply seeking thrills, our game promises endless entertainment. Join us as we unleash the excitement of our OpenGL-powered adventure!</a:t>
            </a:r>
            <a:endParaRPr lang="en-US" sz="1700" b="0" i="0" dirty="0">
              <a:solidFill>
                <a:srgbClr val="ECECEC"/>
              </a:solidFill>
              <a:effectLst/>
              <a:latin typeface="Söhne"/>
            </a:endParaRPr>
          </a:p>
        </p:txBody>
      </p:sp>
    </p:spTree>
    <p:extLst>
      <p:ext uri="{BB962C8B-B14F-4D97-AF65-F5344CB8AC3E}">
        <p14:creationId xmlns:p14="http://schemas.microsoft.com/office/powerpoint/2010/main" val="4012535541"/>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45"/>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46"/>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47"/>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48"/>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49"/>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50"/>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51"/>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52"/>
                                        </p:tgtEl>
                                      </p:cBhvr>
                                    </p:animMotion>
                                  </p:childTnLst>
                                </p:cTn>
                              </p:par>
                              <p:par>
                                <p:cTn id="21" presetID="0" presetClass="path" fill="hold" nodeType="withEffect">
                                  <p:stCondLst>
                                    <p:cond delay="0"/>
                                  </p:stCondLst>
                                  <p:childTnLst>
                                    <p:animMotion origin="layout" path="M 0.00892857142857143 0.0158730158730159 L 0.00892857142857143 -0.238095238095238 L 0.00892857142857143 0.0158730158730159 E">
                                      <p:cBhvr>
                                        <p:cTn id="22" dur="2000" fill="hold"/>
                                        <p:tgtEl>
                                          <p:spTgt spid="54"/>
                                        </p:tgtEl>
                                      </p:cBhvr>
                                    </p:animMotion>
                                  </p:childTnLst>
                                </p:cTn>
                              </p:par>
                              <p:par>
                                <p:cTn id="23" presetID="0" presetClass="path" fill="hold" nodeType="withEffect">
                                  <p:stCondLst>
                                    <p:cond delay="0"/>
                                  </p:stCondLst>
                                  <p:childTnLst>
                                    <p:animMotion origin="layout" path="M 0.00892857142857143 0.0158730158730159 L 0.00892857142857143 -0.238095238095238 L 0.00892857142857143 0.0158730158730159 E">
                                      <p:cBhvr>
                                        <p:cTn id="24" dur="2000" fill="hold"/>
                                        <p:tgtEl>
                                          <p:spTgt spid="55"/>
                                        </p:tgtEl>
                                      </p:cBhvr>
                                    </p:animMotion>
                                  </p:childTnLst>
                                </p:cTn>
                              </p:par>
                              <p:par>
                                <p:cTn id="25" presetID="0" presetClass="path" fill="hold" nodeType="withEffect">
                                  <p:stCondLst>
                                    <p:cond delay="0"/>
                                  </p:stCondLst>
                                  <p:childTnLst>
                                    <p:animMotion origin="layout" path="M -0.00892857142857146 0.0158730158730159 L -0.00892857142857146 -0.238095238095238 L -0.00892857142857146 0.0158730158730159 E">
                                      <p:cBhvr>
                                        <p:cTn id="26" dur="2000" fill="hold"/>
                                        <p:tgtEl>
                                          <p:spTgt spid="56"/>
                                        </p:tgtEl>
                                      </p:cBhvr>
                                    </p:animMotion>
                                  </p:childTnLst>
                                </p:cTn>
                              </p:par>
                              <p:par>
                                <p:cTn id="27" presetID="0" presetClass="path" fill="hold" nodeType="withEffect">
                                  <p:stCondLst>
                                    <p:cond delay="0"/>
                                  </p:stCondLst>
                                  <p:childTnLst>
                                    <p:animMotion origin="layout" path="M 0.00892857142857143 0.0157460317460317 L 0.00892857142857143 -0.238222222222222 L 0.00892857142857143 0.0157460317460317 E">
                                      <p:cBhvr>
                                        <p:cTn id="28" dur="2000" fill="hold"/>
                                        <p:tgtEl>
                                          <p:spTgt spid="57"/>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59" name="Rectangle 58"/>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60" name="Rectangle 59"/>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61" name="Rectangle 60"/>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62" name="Rectangle 61"/>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3" name="Rectangle 62"/>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4" name="Rectangle 63"/>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5" name="Rectangle 64"/>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6" name="Rectangle 65"/>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7" name="Rectangle 66"/>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8" name="Rectangle 67"/>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69" name="Rectangle 68"/>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70" name="Rectangle 69"/>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txBody>
          <a:bodyPr/>
          <a:lstStyle/>
          <a:p>
            <a:endParaRPr lang="en-IN" dirty="0"/>
          </a:p>
        </p:txBody>
      </p:sp>
      <p:sp>
        <p:nvSpPr>
          <p:cNvPr id="71" name="Freeform: Shape 70"/>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72" name="Rectangle 71"/>
          <p:cNvSpPr/>
          <p:nvPr/>
        </p:nvSpPr>
        <p:spPr>
          <a:xfrm>
            <a:off x="3060000" y="2520000"/>
            <a:ext cx="7020626" cy="360000"/>
          </a:xfrm>
          <a:prstGeom prst="rect">
            <a:avLst/>
          </a:prstGeom>
          <a:solidFill>
            <a:srgbClr val="9B001E"/>
          </a:solidFill>
          <a:ln w="0">
            <a:solidFill>
              <a:srgbClr val="3465A4"/>
            </a:solidFill>
          </a:ln>
        </p:spPr>
        <p:style>
          <a:lnRef idx="0">
            <a:scrgbClr r="0" g="0" b="0"/>
          </a:lnRef>
          <a:fillRef idx="0">
            <a:scrgbClr r="0" g="0" b="0"/>
          </a:fillRef>
          <a:effectRef idx="0">
            <a:scrgbClr r="0" g="0" b="0"/>
          </a:effectRef>
          <a:fontRef idx="minor"/>
        </p:style>
      </p:sp>
      <p:sp>
        <p:nvSpPr>
          <p:cNvPr id="73" name="Oval 72"/>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74" name="Oval 73"/>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75" name="Picture 74"/>
          <p:cNvPicPr/>
          <p:nvPr/>
        </p:nvPicPr>
        <p:blipFill>
          <a:blip r:embed="rId2"/>
          <a:stretch/>
        </p:blipFill>
        <p:spPr>
          <a:xfrm rot="21593400">
            <a:off x="900360" y="3060720"/>
            <a:ext cx="540000" cy="540000"/>
          </a:xfrm>
          <a:prstGeom prst="rect">
            <a:avLst/>
          </a:prstGeom>
          <a:ln w="0">
            <a:noFill/>
          </a:ln>
        </p:spPr>
      </p:pic>
      <p:sp>
        <p:nvSpPr>
          <p:cNvPr id="2" name="TextBox 1">
            <a:extLst>
              <a:ext uri="{FF2B5EF4-FFF2-40B4-BE49-F238E27FC236}">
                <a16:creationId xmlns:a16="http://schemas.microsoft.com/office/drawing/2014/main" id="{C4B2B1FC-F638-425A-9A7F-CA8E1300DD0F}"/>
              </a:ext>
            </a:extLst>
          </p:cNvPr>
          <p:cNvSpPr txBox="1"/>
          <p:nvPr/>
        </p:nvSpPr>
        <p:spPr>
          <a:xfrm>
            <a:off x="4203639" y="475170"/>
            <a:ext cx="275272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800" b="1" dirty="0">
                <a:latin typeface="Arial Rounded MT Bold" panose="020F0704030504030204" pitchFamily="34" charset="0"/>
              </a:rPr>
              <a:t>THANK YOU!!!</a:t>
            </a:r>
          </a:p>
        </p:txBody>
      </p:sp>
    </p:spTree>
    <p:extLst>
      <p:ext uri="{BB962C8B-B14F-4D97-AF65-F5344CB8AC3E}">
        <p14:creationId xmlns:p14="http://schemas.microsoft.com/office/powerpoint/2010/main" val="1051769716"/>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62"/>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63"/>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64"/>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65"/>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66"/>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67"/>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68"/>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69"/>
                                        </p:tgtEl>
                                      </p:cBhvr>
                                    </p:animMotion>
                                  </p:childTnLst>
                                </p:cTn>
                              </p:par>
                              <p:par>
                                <p:cTn id="21" presetID="0" presetClass="path" fill="hold" nodeType="withEffect">
                                  <p:stCondLst>
                                    <p:cond delay="0"/>
                                  </p:stCondLst>
                                  <p:childTnLst>
                                    <p:animMotion origin="layout" path="M 0.00892857142857143 0.0158730158730159 L 0.00892857142857143 -0.238095238095238 E">
                                      <p:cBhvr>
                                        <p:cTn id="22" dur="1000" fill="hold"/>
                                        <p:tgtEl>
                                          <p:spTgt spid="71"/>
                                        </p:tgtEl>
                                      </p:cBhvr>
                                    </p:animMotion>
                                  </p:childTnLst>
                                </p:cTn>
                              </p:par>
                              <p:par>
                                <p:cTn id="23" presetID="0" presetClass="path" fill="hold" nodeType="withEffect">
                                  <p:stCondLst>
                                    <p:cond delay="0"/>
                                  </p:stCondLst>
                                  <p:childTnLst>
                                    <p:animMotion origin="layout" path="M 0.00892857142857143 0.0158730158730159 L 0.00892857142857143 -0.238095238095238 E">
                                      <p:cBhvr>
                                        <p:cTn id="24" dur="1000" fill="hold"/>
                                        <p:tgtEl>
                                          <p:spTgt spid="73"/>
                                        </p:tgtEl>
                                      </p:cBhvr>
                                    </p:animMotion>
                                  </p:childTnLst>
                                </p:cTn>
                              </p:par>
                              <p:par>
                                <p:cTn id="25" presetID="0" presetClass="path" fill="hold" nodeType="withEffect">
                                  <p:stCondLst>
                                    <p:cond delay="0"/>
                                  </p:stCondLst>
                                  <p:childTnLst>
                                    <p:animMotion origin="layout" path="M -0.00892857142857143 0.0158730158730159 L -0.00892857142857143 -0.238095238095238 E">
                                      <p:cBhvr>
                                        <p:cTn id="26" dur="1000" fill="hold"/>
                                        <p:tgtEl>
                                          <p:spTgt spid="74"/>
                                        </p:tgtEl>
                                      </p:cBhvr>
                                    </p:animMotion>
                                  </p:childTnLst>
                                </p:cTn>
                              </p:par>
                              <p:par>
                                <p:cTn id="27" presetID="35" presetClass="path" fill="hold" nodeType="withEffect">
                                  <p:stCondLst>
                                    <p:cond delay="0"/>
                                  </p:stCondLst>
                                  <p:childTnLst>
                                    <p:animMotion origin="layout" path="M -1.02362E-6 -3.85218E-6 L -0.9822 -3.85218E-6 " rAng="0" ptsTypes="AA">
                                      <p:cBhvr>
                                        <p:cTn id="28" dur="6500" fill="hold"/>
                                        <p:tgtEl>
                                          <p:spTgt spid="72"/>
                                        </p:tgtEl>
                                      </p:cBhvr>
                                      <p:rCtr x="-49118" y="0"/>
                                    </p:animMotion>
                                  </p:childTnLst>
                                </p:cTn>
                              </p:par>
                              <p:par>
                                <p:cTn id="29" presetID="0" presetClass="path" fill="hold" nodeType="withEffect">
                                  <p:stCondLst>
                                    <p:cond delay="0"/>
                                  </p:stCondLst>
                                  <p:childTnLst>
                                    <p:animMotion origin="layout" path="M 0.00892857142857143 0.0156825396825397 L 0.00892857142857143 -0.238285714285714 E">
                                      <p:cBhvr>
                                        <p:cTn id="30" dur="1000" fill="hold"/>
                                        <p:tgtEl>
                                          <p:spTgt spid="75"/>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77" name="Rectangle 76"/>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78" name="Rectangle 77"/>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79" name="Rectangle 78"/>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80" name="Rectangle 79"/>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1" name="Rectangle 80"/>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2" name="Rectangle 81"/>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3" name="Rectangle 82"/>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4" name="Rectangle 83"/>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5" name="Rectangle 84"/>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6" name="Rectangle 85"/>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7" name="Rectangle 86"/>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88" name="Rectangle 87"/>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89" name="Freeform: Shape 88"/>
          <p:cNvSpPr/>
          <p:nvPr/>
        </p:nvSpPr>
        <p:spPr>
          <a:xfrm>
            <a:off x="360000" y="144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90" name="Oval 89"/>
          <p:cNvSpPr/>
          <p:nvPr/>
        </p:nvSpPr>
        <p:spPr>
          <a:xfrm>
            <a:off x="1440000" y="234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91" name="Oval 90"/>
          <p:cNvSpPr/>
          <p:nvPr/>
        </p:nvSpPr>
        <p:spPr>
          <a:xfrm>
            <a:off x="900000" y="234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92" name="Rectangle 91"/>
          <p:cNvSpPr/>
          <p:nvPr/>
        </p:nvSpPr>
        <p:spPr>
          <a:xfrm>
            <a:off x="-5760000" y="2520000"/>
            <a:ext cx="6840000" cy="360000"/>
          </a:xfrm>
          <a:prstGeom prst="rect">
            <a:avLst/>
          </a:prstGeom>
          <a:solidFill>
            <a:srgbClr val="9B001E"/>
          </a:solidFill>
          <a:ln w="0">
            <a:solidFill>
              <a:srgbClr val="3465A4"/>
            </a:solidFill>
          </a:ln>
        </p:spPr>
        <p:style>
          <a:lnRef idx="0">
            <a:scrgbClr r="0" g="0" b="0"/>
          </a:lnRef>
          <a:fillRef idx="0">
            <a:scrgbClr r="0" g="0" b="0"/>
          </a:fillRef>
          <a:effectRef idx="0">
            <a:scrgbClr r="0" g="0" b="0"/>
          </a:effectRef>
          <a:fontRef idx="minor"/>
        </p:style>
      </p:sp>
      <p:pic>
        <p:nvPicPr>
          <p:cNvPr id="93" name="Picture 92"/>
          <p:cNvPicPr/>
          <p:nvPr/>
        </p:nvPicPr>
        <p:blipFill>
          <a:blip r:embed="rId2"/>
          <a:stretch/>
        </p:blipFill>
        <p:spPr>
          <a:xfrm rot="21593400">
            <a:off x="900360" y="1620360"/>
            <a:ext cx="540000" cy="540000"/>
          </a:xfrm>
          <a:prstGeom prst="rect">
            <a:avLst/>
          </a:prstGeom>
          <a:ln w="0">
            <a:noFill/>
          </a:ln>
        </p:spPr>
      </p:pic>
      <p:sp>
        <p:nvSpPr>
          <p:cNvPr id="20" name="TextBox 19">
            <a:extLst>
              <a:ext uri="{FF2B5EF4-FFF2-40B4-BE49-F238E27FC236}">
                <a16:creationId xmlns:a16="http://schemas.microsoft.com/office/drawing/2014/main" id="{8FC41A40-588F-424C-B45F-37735FC98FF7}"/>
              </a:ext>
            </a:extLst>
          </p:cNvPr>
          <p:cNvSpPr txBox="1"/>
          <p:nvPr/>
        </p:nvSpPr>
        <p:spPr>
          <a:xfrm>
            <a:off x="4203639" y="475170"/>
            <a:ext cx="275272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800" b="1" dirty="0">
                <a:latin typeface="Arial Rounded MT Bold" panose="020F0704030504030204" pitchFamily="34" charset="0"/>
              </a:rPr>
              <a:t>THANK YOU!!!</a:t>
            </a:r>
          </a:p>
        </p:txBody>
      </p:sp>
    </p:spTree>
    <p:extLst>
      <p:ext uri="{BB962C8B-B14F-4D97-AF65-F5344CB8AC3E}">
        <p14:creationId xmlns:p14="http://schemas.microsoft.com/office/powerpoint/2010/main" val="4113711285"/>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80"/>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81"/>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82"/>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83"/>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84"/>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85"/>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86"/>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87"/>
                                        </p:tgtEl>
                                      </p:cBhvr>
                                    </p:animMotion>
                                  </p:childTnLst>
                                </p:cTn>
                              </p:par>
                              <p:par>
                                <p:cTn id="21" presetID="0" presetClass="path" fill="hold" nodeType="withEffect">
                                  <p:stCondLst>
                                    <p:cond delay="0"/>
                                  </p:stCondLst>
                                  <p:childTnLst>
                                    <p:animMotion origin="layout" path="M 0.00892857142857143 0.0158730158730159 L 0.00892857142857143 0.26984126984127 E">
                                      <p:cBhvr>
                                        <p:cTn id="22" dur="1000" fill="hold"/>
                                        <p:tgtEl>
                                          <p:spTgt spid="89"/>
                                        </p:tgtEl>
                                      </p:cBhvr>
                                    </p:animMotion>
                                  </p:childTnLst>
                                </p:cTn>
                              </p:par>
                              <p:par>
                                <p:cTn id="23" presetID="0" presetClass="path" fill="hold" nodeType="withEffect">
                                  <p:stCondLst>
                                    <p:cond delay="0"/>
                                  </p:stCondLst>
                                  <p:childTnLst>
                                    <p:animMotion origin="layout" path="M 0.00892857142857143 0.0158730158730159 L 0.00892857142857143 0.26984126984127 E">
                                      <p:cBhvr>
                                        <p:cTn id="24" dur="1000" fill="hold"/>
                                        <p:tgtEl>
                                          <p:spTgt spid="90"/>
                                        </p:tgtEl>
                                      </p:cBhvr>
                                    </p:animMotion>
                                  </p:childTnLst>
                                </p:cTn>
                              </p:par>
                              <p:par>
                                <p:cTn id="25" presetID="0" presetClass="path" fill="hold" nodeType="withEffect">
                                  <p:stCondLst>
                                    <p:cond delay="0"/>
                                  </p:stCondLst>
                                  <p:childTnLst>
                                    <p:animMotion origin="layout" path="M -0.00892857142857143 0.0158730158730159 L -0.00892857142857143 0.26984126984127 E">
                                      <p:cBhvr>
                                        <p:cTn id="26" dur="1000" fill="hold"/>
                                        <p:tgtEl>
                                          <p:spTgt spid="91"/>
                                        </p:tgtEl>
                                      </p:cBhvr>
                                    </p:animMotion>
                                  </p:childTnLst>
                                </p:cTn>
                              </p:par>
                              <p:par>
                                <p:cTn id="27" presetID="35" presetClass="path" fill="hold" nodeType="withEffect">
                                  <p:stCondLst>
                                    <p:cond delay="0"/>
                                  </p:stCondLst>
                                  <p:childTnLst>
                                    <p:animMotion origin="layout" path="M 0 0 L -0.589285714285714 0 E">
                                      <p:cBhvr>
                                        <p:cTn id="28" dur="4000" fill="hold"/>
                                        <p:tgtEl>
                                          <p:spTgt spid="92"/>
                                        </p:tgtEl>
                                      </p:cBhvr>
                                    </p:animMotion>
                                  </p:childTnLst>
                                </p:cTn>
                              </p:par>
                              <p:par>
                                <p:cTn id="29" presetID="0" presetClass="path" fill="hold" nodeType="withEffect">
                                  <p:stCondLst>
                                    <p:cond delay="0"/>
                                  </p:stCondLst>
                                  <p:childTnLst>
                                    <p:animMotion origin="layout" path="M 0.00892857142857141 0.0157460317460317 L 0.00892857142857141 0.269714285714286 E">
                                      <p:cBhvr>
                                        <p:cTn id="30" dur="1000" fill="hold"/>
                                        <p:tgtEl>
                                          <p:spTgt spid="93"/>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0"/>
            <a:ext cx="10080000" cy="3420000"/>
          </a:xfrm>
          <a:prstGeom prst="rect">
            <a:avLst/>
          </a:prstGeom>
          <a:solidFill>
            <a:srgbClr val="6FB3FF"/>
          </a:solidFill>
          <a:ln w="0">
            <a:solidFill>
              <a:srgbClr val="3465A4"/>
            </a:solidFill>
          </a:ln>
        </p:spPr>
        <p:style>
          <a:lnRef idx="0">
            <a:scrgbClr r="0" g="0" b="0"/>
          </a:lnRef>
          <a:fillRef idx="0">
            <a:scrgbClr r="0" g="0" b="0"/>
          </a:fillRef>
          <a:effectRef idx="0">
            <a:scrgbClr r="0" g="0" b="0"/>
          </a:effectRef>
          <a:fontRef idx="minor"/>
        </p:style>
      </p:sp>
      <p:sp>
        <p:nvSpPr>
          <p:cNvPr id="42" name="Rectangle 41"/>
          <p:cNvSpPr/>
          <p:nvPr/>
        </p:nvSpPr>
        <p:spPr>
          <a:xfrm>
            <a:off x="0" y="342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3" name="Rectangle 42"/>
          <p:cNvSpPr/>
          <p:nvPr/>
        </p:nvSpPr>
        <p:spPr>
          <a:xfrm>
            <a:off x="0" y="4140000"/>
            <a:ext cx="10080000" cy="180000"/>
          </a:xfrm>
          <a:prstGeom prst="rect">
            <a:avLst/>
          </a:prstGeom>
          <a:solidFill>
            <a:srgbClr val="77BC65"/>
          </a:solidFill>
          <a:ln w="0">
            <a:solidFill>
              <a:srgbClr val="3465A4"/>
            </a:solidFill>
          </a:ln>
        </p:spPr>
        <p:style>
          <a:lnRef idx="0">
            <a:scrgbClr r="0" g="0" b="0"/>
          </a:lnRef>
          <a:fillRef idx="0">
            <a:scrgbClr r="0" g="0" b="0"/>
          </a:fillRef>
          <a:effectRef idx="0">
            <a:scrgbClr r="0" g="0" b="0"/>
          </a:effectRef>
          <a:fontRef idx="minor"/>
        </p:style>
      </p:sp>
      <p:sp>
        <p:nvSpPr>
          <p:cNvPr id="44" name="Rectangle 43"/>
          <p:cNvSpPr/>
          <p:nvPr/>
        </p:nvSpPr>
        <p:spPr>
          <a:xfrm>
            <a:off x="0" y="3600000"/>
            <a:ext cx="10080000" cy="540000"/>
          </a:xfrm>
          <a:prstGeom prst="rect">
            <a:avLst/>
          </a:prstGeom>
          <a:solidFill>
            <a:srgbClr val="80808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54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6" name="Rectangle 45"/>
          <p:cNvSpPr/>
          <p:nvPr/>
        </p:nvSpPr>
        <p:spPr>
          <a:xfrm>
            <a:off x="252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7" name="Rectangle 46"/>
          <p:cNvSpPr/>
          <p:nvPr/>
        </p:nvSpPr>
        <p:spPr>
          <a:xfrm>
            <a:off x="48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680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49" name="Rectangle 48"/>
          <p:cNvSpPr/>
          <p:nvPr/>
        </p:nvSpPr>
        <p:spPr>
          <a:xfrm>
            <a:off x="8784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0" name="Rectangle 49"/>
          <p:cNvSpPr/>
          <p:nvPr/>
        </p:nvSpPr>
        <p:spPr>
          <a:xfrm>
            <a:off x="1278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1" name="Rectangle 50"/>
          <p:cNvSpPr/>
          <p:nvPr/>
        </p:nvSpPr>
        <p:spPr>
          <a:xfrm>
            <a:off x="10908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14760000" y="3780000"/>
            <a:ext cx="720000" cy="180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sp>
      <p:sp>
        <p:nvSpPr>
          <p:cNvPr id="53" name="Rectangle 52"/>
          <p:cNvSpPr/>
          <p:nvPr/>
        </p:nvSpPr>
        <p:spPr>
          <a:xfrm>
            <a:off x="0" y="4320000"/>
            <a:ext cx="10080000" cy="1350000"/>
          </a:xfrm>
          <a:prstGeom prst="rect">
            <a:avLst/>
          </a:prstGeom>
          <a:solidFill>
            <a:srgbClr val="773E49"/>
          </a:solidFill>
          <a:ln w="0">
            <a:solidFill>
              <a:srgbClr val="3465A4"/>
            </a:solidFill>
          </a:ln>
        </p:spPr>
        <p:style>
          <a:lnRef idx="0">
            <a:scrgbClr r="0" g="0" b="0"/>
          </a:lnRef>
          <a:fillRef idx="0">
            <a:scrgbClr r="0" g="0" b="0"/>
          </a:fillRef>
          <a:effectRef idx="0">
            <a:scrgbClr r="0" g="0" b="0"/>
          </a:effectRef>
          <a:fontRef idx="minor"/>
        </p:style>
      </p:sp>
      <p:sp>
        <p:nvSpPr>
          <p:cNvPr id="54" name="Freeform: Shape 53"/>
          <p:cNvSpPr/>
          <p:nvPr/>
        </p:nvSpPr>
        <p:spPr>
          <a:xfrm>
            <a:off x="360000" y="2880000"/>
            <a:ext cx="1620000" cy="900000"/>
          </a:xfrm>
          <a:custGeom>
            <a:avLst/>
            <a:gdLst/>
            <a:ahLst/>
            <a:cxnLst/>
            <a:rect l="l" t="t" r="r" b="b"/>
            <a:pathLst>
              <a:path w="21600" h="21600">
                <a:moveTo>
                  <a:pt x="0" y="0"/>
                </a:moveTo>
                <a:lnTo>
                  <a:pt x="21600" y="0"/>
                </a:lnTo>
                <a:lnTo>
                  <a:pt x="16200" y="21600"/>
                </a:lnTo>
                <a:lnTo>
                  <a:pt x="5400" y="21600"/>
                </a:lnTo>
                <a:close/>
              </a:path>
            </a:pathLst>
          </a:custGeom>
          <a:solidFill>
            <a:srgbClr val="DEE7E5"/>
          </a:solidFill>
          <a:ln w="0">
            <a:solidFill>
              <a:srgbClr val="000000"/>
            </a:solidFill>
          </a:ln>
        </p:spPr>
        <p:style>
          <a:lnRef idx="0">
            <a:scrgbClr r="0" g="0" b="0"/>
          </a:lnRef>
          <a:fillRef idx="0">
            <a:scrgbClr r="0" g="0" b="0"/>
          </a:fillRef>
          <a:effectRef idx="0">
            <a:scrgbClr r="0" g="0" b="0"/>
          </a:effectRef>
          <a:fontRef idx="minor"/>
        </p:style>
      </p:sp>
      <p:sp>
        <p:nvSpPr>
          <p:cNvPr id="55" name="Oval 54"/>
          <p:cNvSpPr/>
          <p:nvPr/>
        </p:nvSpPr>
        <p:spPr>
          <a:xfrm>
            <a:off x="144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sp>
        <p:nvSpPr>
          <p:cNvPr id="56" name="Oval 55"/>
          <p:cNvSpPr/>
          <p:nvPr/>
        </p:nvSpPr>
        <p:spPr>
          <a:xfrm>
            <a:off x="900000" y="3780000"/>
            <a:ext cx="180000" cy="180000"/>
          </a:xfrm>
          <a:prstGeom prst="ellipse">
            <a:avLst/>
          </a:prstGeom>
          <a:solidFill>
            <a:srgbClr val="000000"/>
          </a:solidFill>
          <a:ln w="0">
            <a:solidFill>
              <a:srgbClr val="3465A4"/>
            </a:solidFill>
          </a:ln>
        </p:spPr>
        <p:style>
          <a:lnRef idx="0">
            <a:scrgbClr r="0" g="0" b="0"/>
          </a:lnRef>
          <a:fillRef idx="0">
            <a:scrgbClr r="0" g="0" b="0"/>
          </a:fillRef>
          <a:effectRef idx="0">
            <a:scrgbClr r="0" g="0" b="0"/>
          </a:effectRef>
          <a:fontRef idx="minor"/>
        </p:style>
      </p:sp>
      <p:pic>
        <p:nvPicPr>
          <p:cNvPr id="57" name="Picture 56"/>
          <p:cNvPicPr/>
          <p:nvPr/>
        </p:nvPicPr>
        <p:blipFill>
          <a:blip r:embed="rId2"/>
          <a:stretch/>
        </p:blipFill>
        <p:spPr>
          <a:xfrm rot="21593400">
            <a:off x="900360" y="3060360"/>
            <a:ext cx="540000" cy="540000"/>
          </a:xfrm>
          <a:prstGeom prst="rect">
            <a:avLst/>
          </a:prstGeom>
          <a:ln w="0">
            <a:noFill/>
          </a:ln>
        </p:spPr>
      </p:pic>
      <p:sp>
        <p:nvSpPr>
          <p:cNvPr id="26" name="TextBox 25">
            <a:extLst>
              <a:ext uri="{FF2B5EF4-FFF2-40B4-BE49-F238E27FC236}">
                <a16:creationId xmlns:a16="http://schemas.microsoft.com/office/drawing/2014/main" id="{F7E571F0-D171-4283-8FFB-7C38EE36842A}"/>
              </a:ext>
            </a:extLst>
          </p:cNvPr>
          <p:cNvSpPr txBox="1"/>
          <p:nvPr/>
        </p:nvSpPr>
        <p:spPr>
          <a:xfrm>
            <a:off x="4203639" y="475170"/>
            <a:ext cx="275272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800" b="1" dirty="0">
                <a:latin typeface="Arial Rounded MT Bold" panose="020F0704030504030204" pitchFamily="34" charset="0"/>
              </a:rPr>
              <a:t>THANK YOU!!!</a:t>
            </a:r>
          </a:p>
        </p:txBody>
      </p:sp>
    </p:spTree>
    <p:extLst>
      <p:ext uri="{BB962C8B-B14F-4D97-AF65-F5344CB8AC3E}">
        <p14:creationId xmlns:p14="http://schemas.microsoft.com/office/powerpoint/2010/main" val="1818376118"/>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5" presetClass="path" fill="hold" nodeType="withEffect">
                                  <p:stCondLst>
                                    <p:cond delay="0"/>
                                  </p:stCondLst>
                                  <p:childTnLst>
                                    <p:animMotion origin="layout" path="M -0.00773418417521506 0 L -0.130658672967642 0 E">
                                      <p:cBhvr>
                                        <p:cTn id="6" dur="1000" fill="hold"/>
                                        <p:tgtEl>
                                          <p:spTgt spid="45"/>
                                        </p:tgtEl>
                                      </p:cBhvr>
                                    </p:animMotion>
                                  </p:childTnLst>
                                </p:cTn>
                              </p:par>
                              <p:par>
                                <p:cTn id="7" presetID="35" presetClass="path" fill="hold" nodeType="withEffect">
                                  <p:stCondLst>
                                    <p:cond delay="0"/>
                                  </p:stCondLst>
                                  <p:childTnLst>
                                    <p:animMotion origin="layout" path="M -0.00367462653343884 0 L -0.329539659180847 0 E">
                                      <p:cBhvr>
                                        <p:cTn id="8" dur="3000" fill="hold"/>
                                        <p:tgtEl>
                                          <p:spTgt spid="46"/>
                                        </p:tgtEl>
                                      </p:cBhvr>
                                    </p:animMotion>
                                  </p:childTnLst>
                                </p:cTn>
                              </p:par>
                              <p:par>
                                <p:cTn id="9" presetID="35" presetClass="path" fill="hold" nodeType="withEffect">
                                  <p:stCondLst>
                                    <p:cond delay="0"/>
                                  </p:stCondLst>
                                  <p:childTnLst>
                                    <p:animMotion origin="layout" path="M -0.0110683668776224 0 L -0.578166580133023 0 E">
                                      <p:cBhvr>
                                        <p:cTn id="10" dur="5000" fill="hold"/>
                                        <p:tgtEl>
                                          <p:spTgt spid="47"/>
                                        </p:tgtEl>
                                      </p:cBhvr>
                                    </p:animMotion>
                                  </p:childTnLst>
                                </p:cTn>
                              </p:par>
                              <p:par>
                                <p:cTn id="11" presetID="35" presetClass="path" fill="hold" nodeType="withEffect">
                                  <p:stCondLst>
                                    <p:cond delay="0"/>
                                  </p:stCondLst>
                                  <p:childTnLst>
                                    <p:animMotion origin="layout" path="M -0.0157016880324865 0 L -0.764298311967514 0 E">
                                      <p:cBhvr>
                                        <p:cTn id="12" dur="7000" fill="hold"/>
                                        <p:tgtEl>
                                          <p:spTgt spid="48"/>
                                        </p:tgtEl>
                                      </p:cBhvr>
                                    </p:animMotion>
                                  </p:childTnLst>
                                </p:cTn>
                              </p:par>
                              <p:par>
                                <p:cTn id="13" presetID="35" presetClass="path" fill="hold" nodeType="withEffect">
                                  <p:stCondLst>
                                    <p:cond delay="0"/>
                                  </p:stCondLst>
                                  <p:childTnLst>
                                    <p:animMotion origin="layout" path="M -0.00697943877271986 0 L -0.956413418370138 0 E">
                                      <p:cBhvr>
                                        <p:cTn id="14" dur="9000" fill="hold"/>
                                        <p:tgtEl>
                                          <p:spTgt spid="49"/>
                                        </p:tgtEl>
                                      </p:cBhvr>
                                    </p:animMotion>
                                  </p:childTnLst>
                                </p:cTn>
                              </p:par>
                              <p:par>
                                <p:cTn id="15" presetID="35" presetClass="path" fill="hold" nodeType="withEffect">
                                  <p:stCondLst>
                                    <p:cond delay="0"/>
                                  </p:stCondLst>
                                  <p:childTnLst>
                                    <p:animMotion origin="layout" path="M -0.0110763151444002 0 L -1.34635225628418 0 E">
                                      <p:cBhvr>
                                        <p:cTn id="16" dur="13000" fill="hold"/>
                                        <p:tgtEl>
                                          <p:spTgt spid="50"/>
                                        </p:tgtEl>
                                      </p:cBhvr>
                                    </p:animMotion>
                                  </p:childTnLst>
                                </p:cTn>
                              </p:par>
                              <p:par>
                                <p:cTn id="17" presetID="35" presetClass="path" fill="hold" nodeType="withEffect">
                                  <p:stCondLst>
                                    <p:cond delay="0"/>
                                  </p:stCondLst>
                                  <p:childTnLst>
                                    <p:animMotion origin="layout" path="M -0.00391888782242027 0 L -1.17590254074901 0 E">
                                      <p:cBhvr>
                                        <p:cTn id="18" dur="11000" fill="hold"/>
                                        <p:tgtEl>
                                          <p:spTgt spid="51"/>
                                        </p:tgtEl>
                                      </p:cBhvr>
                                    </p:animMotion>
                                  </p:childTnLst>
                                </p:cTn>
                              </p:par>
                              <p:par>
                                <p:cTn id="19" presetID="35" presetClass="path" fill="hold" nodeType="withEffect">
                                  <p:stCondLst>
                                    <p:cond delay="0"/>
                                  </p:stCondLst>
                                  <p:childTnLst>
                                    <p:animMotion origin="layout" path="M -0.0287513259687346 0 L -1.5431058168884 0 E">
                                      <p:cBhvr>
                                        <p:cTn id="20" dur="15000" fill="hold"/>
                                        <p:tgtEl>
                                          <p:spTgt spid="52"/>
                                        </p:tgtEl>
                                      </p:cBhvr>
                                    </p:animMotion>
                                  </p:childTnLst>
                                </p:cTn>
                              </p:par>
                              <p:par>
                                <p:cTn id="21" presetID="0" presetClass="path" fill="hold" nodeType="withEffect">
                                  <p:stCondLst>
                                    <p:cond delay="0"/>
                                  </p:stCondLst>
                                  <p:childTnLst>
                                    <p:animMotion origin="layout" path="M 0.00892857142857143 0.0158730158730159 L 0.00892857142857143 -0.238095238095238 L 0.00892857142857143 0.0158730158730159 E">
                                      <p:cBhvr>
                                        <p:cTn id="22" dur="2000" fill="hold"/>
                                        <p:tgtEl>
                                          <p:spTgt spid="54"/>
                                        </p:tgtEl>
                                      </p:cBhvr>
                                    </p:animMotion>
                                  </p:childTnLst>
                                </p:cTn>
                              </p:par>
                              <p:par>
                                <p:cTn id="23" presetID="0" presetClass="path" fill="hold" nodeType="withEffect">
                                  <p:stCondLst>
                                    <p:cond delay="0"/>
                                  </p:stCondLst>
                                  <p:childTnLst>
                                    <p:animMotion origin="layout" path="M 0.00892857142857143 0.0158730158730159 L 0.00892857142857143 -0.238095238095238 L 0.00892857142857143 0.0158730158730159 E">
                                      <p:cBhvr>
                                        <p:cTn id="24" dur="2000" fill="hold"/>
                                        <p:tgtEl>
                                          <p:spTgt spid="55"/>
                                        </p:tgtEl>
                                      </p:cBhvr>
                                    </p:animMotion>
                                  </p:childTnLst>
                                </p:cTn>
                              </p:par>
                              <p:par>
                                <p:cTn id="25" presetID="0" presetClass="path" fill="hold" nodeType="withEffect">
                                  <p:stCondLst>
                                    <p:cond delay="0"/>
                                  </p:stCondLst>
                                  <p:childTnLst>
                                    <p:animMotion origin="layout" path="M -0.00892857142857146 0.0158730158730159 L -0.00892857142857146 -0.238095238095238 L -0.00892857142857146 0.0158730158730159 E">
                                      <p:cBhvr>
                                        <p:cTn id="26" dur="2000" fill="hold"/>
                                        <p:tgtEl>
                                          <p:spTgt spid="56"/>
                                        </p:tgtEl>
                                      </p:cBhvr>
                                    </p:animMotion>
                                  </p:childTnLst>
                                </p:cTn>
                              </p:par>
                              <p:par>
                                <p:cTn id="27" presetID="0" presetClass="path" fill="hold" nodeType="withEffect">
                                  <p:stCondLst>
                                    <p:cond delay="0"/>
                                  </p:stCondLst>
                                  <p:childTnLst>
                                    <p:animMotion origin="layout" path="M 0.00892857142857143 0.0157460317460317 L 0.00892857142857143 -0.238222222222222 L 0.00892857142857143 0.0157460317460317 E">
                                      <p:cBhvr>
                                        <p:cTn id="28" dur="2000" fill="hold"/>
                                        <p:tgtEl>
                                          <p:spTgt spid="57"/>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245</Words>
  <Application>Microsoft Office PowerPoint</Application>
  <PresentationFormat>Custom</PresentationFormat>
  <Paragraphs>14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Rounded MT Bold</vt:lpstr>
      <vt:lpstr>Google Sans</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Naval</cp:lastModifiedBy>
  <cp:revision>14</cp:revision>
  <dcterms:created xsi:type="dcterms:W3CDTF">2024-04-17T16:17:54Z</dcterms:created>
  <dcterms:modified xsi:type="dcterms:W3CDTF">2024-04-17T18:02:38Z</dcterms:modified>
  <dc:language>en-IN</dc:language>
</cp:coreProperties>
</file>